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C8E2-A47A-2E4E-8480-6FCE3EF83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deep long-tailed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5D53-5069-0946-B941-3582FE5EF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Samer Baslan</a:t>
            </a:r>
          </a:p>
        </p:txBody>
      </p:sp>
    </p:spTree>
    <p:extLst>
      <p:ext uri="{BB962C8B-B14F-4D97-AF65-F5344CB8AC3E}">
        <p14:creationId xmlns:p14="http://schemas.microsoft.com/office/powerpoint/2010/main" val="30259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F0DD-3AE6-D243-A6D3-47EBD414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DB812-57F1-0042-BF5E-C87AAA67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993" y="2314465"/>
            <a:ext cx="5349765" cy="44302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8A792-EF77-E947-BE1C-B65929AAEBBA}"/>
              </a:ext>
            </a:extLst>
          </p:cNvPr>
          <p:cNvSpPr txBox="1"/>
          <p:nvPr/>
        </p:nvSpPr>
        <p:spPr>
          <a:xfrm>
            <a:off x="1355834" y="2532994"/>
            <a:ext cx="4046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has been extremely successful at various image recognition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world problems often include many edge-cases and can have samples of long-tailed class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create methods to improve performance on long-tail classes.</a:t>
            </a:r>
          </a:p>
        </p:txBody>
      </p:sp>
    </p:spTree>
    <p:extLst>
      <p:ext uri="{BB962C8B-B14F-4D97-AF65-F5344CB8AC3E}">
        <p14:creationId xmlns:p14="http://schemas.microsoft.com/office/powerpoint/2010/main" val="340250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DFB0-0048-304D-A5F9-E6824475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long-tailed learning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A6605-E558-8944-93D7-0A5CAC3B0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814" y="2530176"/>
            <a:ext cx="5864772" cy="3742036"/>
          </a:xfrm>
        </p:spPr>
      </p:pic>
    </p:spTree>
    <p:extLst>
      <p:ext uri="{BB962C8B-B14F-4D97-AF65-F5344CB8AC3E}">
        <p14:creationId xmlns:p14="http://schemas.microsoft.com/office/powerpoint/2010/main" val="17743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F3EB-F810-6C49-82DA-D3108EAB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re-balancing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617A-9933-2F4E-9922-6EFE581F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Re-sampling:</a:t>
            </a:r>
          </a:p>
          <a:p>
            <a:pPr lvl="1"/>
            <a:r>
              <a:rPr lang="en-US" dirty="0"/>
              <a:t>Random over sampling (ROS)</a:t>
            </a:r>
          </a:p>
          <a:p>
            <a:pPr lvl="1"/>
            <a:r>
              <a:rPr lang="en-US" dirty="0"/>
              <a:t>Random under sampling (RUS)</a:t>
            </a:r>
          </a:p>
          <a:p>
            <a:pPr lvl="1"/>
            <a:r>
              <a:rPr lang="en-US" dirty="0"/>
              <a:t>Class-balanced resampling</a:t>
            </a:r>
          </a:p>
          <a:p>
            <a:pPr lvl="1"/>
            <a:r>
              <a:rPr lang="en-US" dirty="0"/>
              <a:t>Scheme-oriented sampling</a:t>
            </a:r>
          </a:p>
          <a:p>
            <a:r>
              <a:rPr lang="en-US" dirty="0"/>
              <a:t>Cost-sensitive Learning:</a:t>
            </a:r>
          </a:p>
          <a:p>
            <a:pPr lvl="1"/>
            <a:r>
              <a:rPr lang="en-US" dirty="0"/>
              <a:t>class-level re-weighting</a:t>
            </a:r>
          </a:p>
          <a:p>
            <a:pPr lvl="1"/>
            <a:r>
              <a:rPr lang="en-US" dirty="0"/>
              <a:t>class-level re-margining</a:t>
            </a:r>
          </a:p>
          <a:p>
            <a:r>
              <a:rPr lang="en-US" dirty="0"/>
              <a:t>Logit adjustment</a:t>
            </a:r>
          </a:p>
        </p:txBody>
      </p:sp>
    </p:spTree>
    <p:extLst>
      <p:ext uri="{BB962C8B-B14F-4D97-AF65-F5344CB8AC3E}">
        <p14:creationId xmlns:p14="http://schemas.microsoft.com/office/powerpoint/2010/main" val="33424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3AD7-A710-8143-9AA9-0B87A96C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300A-007F-BA49-9E60-475261B3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Learning:</a:t>
            </a:r>
          </a:p>
          <a:p>
            <a:pPr lvl="1"/>
            <a:r>
              <a:rPr lang="en-US" dirty="0"/>
              <a:t>Head-to-tail knowledge transfer</a:t>
            </a:r>
          </a:p>
          <a:p>
            <a:pPr lvl="1"/>
            <a:r>
              <a:rPr lang="en-US" dirty="0"/>
              <a:t>Model pre-training</a:t>
            </a:r>
          </a:p>
          <a:p>
            <a:pPr lvl="1"/>
            <a:r>
              <a:rPr lang="en-US" dirty="0"/>
              <a:t>Knowledge distillation</a:t>
            </a:r>
          </a:p>
          <a:p>
            <a:pPr lvl="1"/>
            <a:r>
              <a:rPr lang="en-US" dirty="0"/>
              <a:t>Self-training</a:t>
            </a:r>
          </a:p>
          <a:p>
            <a:r>
              <a:rPr lang="en-US" dirty="0"/>
              <a:t>Data Augmentation:</a:t>
            </a:r>
          </a:p>
          <a:p>
            <a:pPr lvl="1"/>
            <a:r>
              <a:rPr lang="en-US" dirty="0"/>
              <a:t>Transfer-based augmentation</a:t>
            </a:r>
          </a:p>
          <a:p>
            <a:pPr lvl="1"/>
            <a:r>
              <a:rPr lang="en-US" dirty="0"/>
              <a:t>Conventional (non-transfer) augmentation</a:t>
            </a:r>
          </a:p>
        </p:txBody>
      </p:sp>
    </p:spTree>
    <p:extLst>
      <p:ext uri="{BB962C8B-B14F-4D97-AF65-F5344CB8AC3E}">
        <p14:creationId xmlns:p14="http://schemas.microsoft.com/office/powerpoint/2010/main" val="250237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1B59-7B5F-AD43-88BF-49AAED28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B2AF-5354-0349-BCE0-72B23FC3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27" y="2596002"/>
            <a:ext cx="7729728" cy="31019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Representation Learning</a:t>
            </a:r>
          </a:p>
          <a:p>
            <a:pPr lvl="1"/>
            <a:r>
              <a:rPr lang="en-US" dirty="0"/>
              <a:t>Metric learning</a:t>
            </a:r>
          </a:p>
          <a:p>
            <a:pPr lvl="1"/>
            <a:r>
              <a:rPr lang="en-US" dirty="0"/>
              <a:t>Sequential training</a:t>
            </a:r>
          </a:p>
          <a:p>
            <a:pPr lvl="1"/>
            <a:r>
              <a:rPr lang="en-US" dirty="0"/>
              <a:t>Prototype learning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Classifier Design</a:t>
            </a:r>
          </a:p>
          <a:p>
            <a:pPr lvl="1"/>
            <a:r>
              <a:rPr lang="en-US" dirty="0"/>
              <a:t>RTC</a:t>
            </a:r>
          </a:p>
          <a:p>
            <a:pPr lvl="1"/>
            <a:r>
              <a:rPr lang="en-US" dirty="0"/>
              <a:t>Casual classifier</a:t>
            </a:r>
          </a:p>
          <a:p>
            <a:pPr lvl="1"/>
            <a:r>
              <a:rPr lang="en-US" dirty="0"/>
              <a:t>GIST classifier</a:t>
            </a:r>
          </a:p>
          <a:p>
            <a:r>
              <a:rPr lang="en-US" dirty="0"/>
              <a:t>Decoupled Training</a:t>
            </a:r>
          </a:p>
          <a:p>
            <a:r>
              <a:rPr lang="en-US" dirty="0"/>
              <a:t>Ensemble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7EEDF-ED1C-A940-B563-4EE79EB3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255" y="2332088"/>
            <a:ext cx="7044600" cy="39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7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39B8-0E42-9140-A1D5-5E939D2D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Accuracy: A novel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7055-D9CB-5948-8C1F-549D0B83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a metric that alleviates or removes the influence of unnecessary factors in long-tailed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325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123</TotalTime>
  <Words>154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An introduction to deep long-tailed learning</vt:lpstr>
      <vt:lpstr>What’s the problem?</vt:lpstr>
      <vt:lpstr>Taxonomy of long-tailed learning methods</vt:lpstr>
      <vt:lpstr>Class re-balancing</vt:lpstr>
      <vt:lpstr>Information augmentation</vt:lpstr>
      <vt:lpstr>Module Improvement</vt:lpstr>
      <vt:lpstr>Relative Accuracy: A novel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deep long-tailed learning</dc:title>
  <dc:creator>samer baslan</dc:creator>
  <cp:lastModifiedBy>samer baslan</cp:lastModifiedBy>
  <cp:revision>1</cp:revision>
  <dcterms:created xsi:type="dcterms:W3CDTF">2021-11-28T07:23:19Z</dcterms:created>
  <dcterms:modified xsi:type="dcterms:W3CDTF">2021-11-28T09:27:14Z</dcterms:modified>
</cp:coreProperties>
</file>