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0F54-F33C-4202-8D2C-01DA7758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C59E2-201D-4DB4-BFB9-8D30F6BF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CB8E-FD02-4735-91F5-4D841BDB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AA9A-DA4E-412C-A669-1BBBEDF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575C-87E1-42A7-BC78-92754F53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90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4820-8C90-4941-8B1B-CEC8A8C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F6A6-BC92-4D79-AC9C-818C1AF9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150F-3866-466C-8688-AB1027BF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EF12-B31F-4F94-8B01-DF465B5D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1A2A-14A2-4E26-A7BA-28E47C8B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85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6E113-05DE-4B34-A74B-495009CA3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E80BA-42C8-47E1-8888-73073E27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B4BC-FCFD-4D87-8B93-2479D6D1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8C26-0DA3-4797-ADA5-30EADDAE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0633-6B04-42D8-BC4B-0559C6E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69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AA70-982D-44F6-8E1B-6F8A794B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871D-FE67-413F-8B5F-28F3A5A3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021D-2A78-4E28-BDDD-B6EF99AB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EA43-A8C4-479A-8D8F-92A760D6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86A8-3C09-41F2-AF1F-A225B361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4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AB8E-9E3F-4759-BD4B-8C031D58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EE24-BB30-42C8-B78E-02E4ACC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C2A3-3EDC-4061-B896-B6F1ED04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5404-B3EA-4629-96A1-1BB9EFB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6645-CF9F-4960-B74F-8FB73057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96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4F0B-79B1-43E7-90DB-9217FC2C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F46A-FFB2-4E9A-9A35-F9B30899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B1EF-3E03-4212-8352-479D27E42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1A69-22C0-4F20-8187-F39DE359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C81E2-4460-45DA-8A6F-942CBDFF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4E470-5601-4780-9080-063C564E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8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23-9F11-4F39-A07F-679AF35C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D7A8-55BD-4B5B-BD33-246A7784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DAFC-9BC8-41BF-9915-F7A6A00D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6463E-F119-4538-AE56-3FF4A30A2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CB105-50C2-4C3E-AF1B-784C48627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CC8D0-4AC1-4AD0-A572-B1A2A7C9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4ADF2-78D6-41D3-B82C-44EF1438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A1A9D-EBF8-4D8E-B8FE-8678D1AD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156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45BE-D09B-45FA-9C58-EEEB1322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B5A94-1248-4ED4-BABA-5F4F474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E958-EBD0-4D04-9C24-F826463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0AE50-42D6-4706-9CE3-E95D100A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1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6010D-AFCA-47EE-AAA7-F7CC2849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5CD2F-7680-4884-B1FE-B72A31F6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4BA91-B2C1-49E8-A9AB-245D69F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1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DE31-1B36-4F25-9464-8921F436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E703-D2FB-4EE9-ACAF-A2C537DA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71112-0B8F-4FD2-859F-B113BA22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914D5-EE16-4AF4-8F88-E99CB678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E7CEE-C9E6-4E35-9C77-E31758ED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5AFCF-9D36-4775-9067-8B17F9ED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2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DD0F-121E-4484-A56C-C423E8B0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989D4-1CB6-44E6-9460-6157B57AF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7BA83-4869-4C0E-AD6B-4E6333567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D2BC2-2F87-4901-8EF3-FE1BD586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9986-23FC-4C71-8159-A558D0EB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2044-8482-4C40-92F0-F9C6AC1A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05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FE88F-D06C-45E7-B08D-F3C2ABE7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D3DA-044C-4D02-892D-64DBD2E0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FDA8-3DF5-4E5D-878E-32CAEF50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1381-02F5-4DD7-9EA8-9C272181B47E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6BF4-FD3D-4A51-86DA-DB758FA8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30DF-450C-4E43-BC09-C965355AC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70B88-7261-4183-90D1-5B6A2EAD59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20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a35d32256d8c8d4251371c8b19c6f0_L">
            <a:extLst>
              <a:ext uri="{FF2B5EF4-FFF2-40B4-BE49-F238E27FC236}">
                <a16:creationId xmlns:a16="http://schemas.microsoft.com/office/drawing/2014/main" id="{CE3B4EAA-F264-4FA8-B353-0BDF2C80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2" t="67168" r="51935" b="-215"/>
          <a:stretch>
            <a:fillRect/>
          </a:stretch>
        </p:blipFill>
        <p:spPr bwMode="auto">
          <a:xfrm>
            <a:off x="549473" y="3006778"/>
            <a:ext cx="1140661" cy="89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8" name="AutoShape 4">
            <a:extLst>
              <a:ext uri="{FF2B5EF4-FFF2-40B4-BE49-F238E27FC236}">
                <a16:creationId xmlns:a16="http://schemas.microsoft.com/office/drawing/2014/main" id="{D578773D-F38B-47BE-BC9F-0AC2E07ECE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3115" y="3055869"/>
            <a:ext cx="11444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0" name="Picture 6" descr="Magic_Leap_logo">
            <a:extLst>
              <a:ext uri="{FF2B5EF4-FFF2-40B4-BE49-F238E27FC236}">
                <a16:creationId xmlns:a16="http://schemas.microsoft.com/office/drawing/2014/main" id="{CC93B627-07B7-4156-AF67-7F9864F3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015" y="3100555"/>
            <a:ext cx="1454089" cy="52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Bluetooth-Logo">
            <a:extLst>
              <a:ext uri="{FF2B5EF4-FFF2-40B4-BE49-F238E27FC236}">
                <a16:creationId xmlns:a16="http://schemas.microsoft.com/office/drawing/2014/main" id="{642DAF29-E3C8-45FC-80E3-B46B4029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6" b="31148"/>
          <a:stretch>
            <a:fillRect/>
          </a:stretch>
        </p:blipFill>
        <p:spPr bwMode="auto">
          <a:xfrm>
            <a:off x="2344770" y="2839735"/>
            <a:ext cx="545972" cy="20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">
            <a:extLst>
              <a:ext uri="{FF2B5EF4-FFF2-40B4-BE49-F238E27FC236}">
                <a16:creationId xmlns:a16="http://schemas.microsoft.com/office/drawing/2014/main" id="{3707FF2A-D8CA-43D7-B5FE-5FAC7275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41080" r="63408" b="52347"/>
          <a:stretch>
            <a:fillRect/>
          </a:stretch>
        </p:blipFill>
        <p:spPr bwMode="auto">
          <a:xfrm>
            <a:off x="6886154" y="3100555"/>
            <a:ext cx="1877384" cy="65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6C67A-97DB-4BCE-9D8F-958B59BB77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7080" r="7042" b="17108"/>
          <a:stretch/>
        </p:blipFill>
        <p:spPr>
          <a:xfrm>
            <a:off x="3801916" y="3006778"/>
            <a:ext cx="922110" cy="959557"/>
          </a:xfrm>
          <a:prstGeom prst="rect">
            <a:avLst/>
          </a:prstGeom>
        </p:spPr>
      </p:pic>
      <p:cxnSp>
        <p:nvCxnSpPr>
          <p:cNvPr id="19" name="AutoShape 4">
            <a:extLst>
              <a:ext uri="{FF2B5EF4-FFF2-40B4-BE49-F238E27FC236}">
                <a16:creationId xmlns:a16="http://schemas.microsoft.com/office/drawing/2014/main" id="{A8E386C4-7E1D-4834-8206-7CF416C3B3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4635" y="3058984"/>
            <a:ext cx="11444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4">
            <a:extLst>
              <a:ext uri="{FF2B5EF4-FFF2-40B4-BE49-F238E27FC236}">
                <a16:creationId xmlns:a16="http://schemas.microsoft.com/office/drawing/2014/main" id="{745CE4E4-D5AE-4857-A642-369289728E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98609" y="3062090"/>
            <a:ext cx="11444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2B97EA-5E27-4EDB-B15D-FCEEB24FCA77}"/>
              </a:ext>
            </a:extLst>
          </p:cNvPr>
          <p:cNvSpPr txBox="1"/>
          <p:nvPr/>
        </p:nvSpPr>
        <p:spPr>
          <a:xfrm>
            <a:off x="267934" y="2183363"/>
            <a:ext cx="16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Multiple RUUVI sensors</a:t>
            </a:r>
            <a:endParaRPr lang="nl-N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4072C-7B62-4E7A-BD08-922B78754CCB}"/>
              </a:ext>
            </a:extLst>
          </p:cNvPr>
          <p:cNvSpPr txBox="1"/>
          <p:nvPr/>
        </p:nvSpPr>
        <p:spPr>
          <a:xfrm>
            <a:off x="3406818" y="2193150"/>
            <a:ext cx="16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Raspberry Pi Gateway</a:t>
            </a:r>
            <a:endParaRPr lang="nl-NL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4B1BA-0FDD-4F79-BE5E-449F0F6E74F8}"/>
              </a:ext>
            </a:extLst>
          </p:cNvPr>
          <p:cNvSpPr txBox="1"/>
          <p:nvPr/>
        </p:nvSpPr>
        <p:spPr>
          <a:xfrm>
            <a:off x="6723450" y="2202937"/>
            <a:ext cx="204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ICT </a:t>
            </a:r>
            <a:r>
              <a:rPr lang="en-US" b="1" dirty="0" err="1"/>
              <a:t>ConNXT</a:t>
            </a:r>
            <a:r>
              <a:rPr lang="en-US" b="1" dirty="0"/>
              <a:t> IoT Cloud</a:t>
            </a:r>
            <a:endParaRPr lang="nl-NL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09E-254A-4E14-9291-D39A61C35F29}"/>
              </a:ext>
            </a:extLst>
          </p:cNvPr>
          <p:cNvSpPr txBox="1"/>
          <p:nvPr/>
        </p:nvSpPr>
        <p:spPr>
          <a:xfrm>
            <a:off x="10013336" y="2212724"/>
            <a:ext cx="204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Magic Leap One Headset</a:t>
            </a:r>
            <a:endParaRPr lang="nl-NL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15C0-0413-430C-93F0-8B6FBF7A7BBA}"/>
              </a:ext>
            </a:extLst>
          </p:cNvPr>
          <p:cNvSpPr txBox="1"/>
          <p:nvPr/>
        </p:nvSpPr>
        <p:spPr>
          <a:xfrm>
            <a:off x="267934" y="4278385"/>
            <a:ext cx="166084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RuuviTag</a:t>
            </a:r>
            <a:r>
              <a:rPr lang="en-US" sz="1100" dirty="0"/>
              <a:t> is a waterproof Bluetooth sensor capable of sending temperature, humidity, pressure and motion information directly to any Bluetooth capable device.</a:t>
            </a:r>
            <a:endParaRPr lang="nl-NL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955DA-33A4-44A1-9204-B0522DDD4223}"/>
              </a:ext>
            </a:extLst>
          </p:cNvPr>
          <p:cNvSpPr txBox="1"/>
          <p:nvPr/>
        </p:nvSpPr>
        <p:spPr>
          <a:xfrm>
            <a:off x="3448763" y="4271394"/>
            <a:ext cx="1660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Python scripts running on Raspberry Pi device that periodically receives the data from all </a:t>
            </a:r>
            <a:r>
              <a:rPr lang="en-US" sz="1100" dirty="0" err="1"/>
              <a:t>RuuviTags</a:t>
            </a:r>
            <a:r>
              <a:rPr lang="en-US" sz="1100" dirty="0"/>
              <a:t> and sends them via Internet to </a:t>
            </a:r>
            <a:r>
              <a:rPr lang="en-US" sz="1100" dirty="0" err="1"/>
              <a:t>ConNXT</a:t>
            </a:r>
            <a:r>
              <a:rPr lang="en-US" sz="1100" dirty="0"/>
              <a:t>.</a:t>
            </a:r>
            <a:endParaRPr lang="nl-NL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F43A1-6420-4056-8916-BDFF35B3E547}"/>
              </a:ext>
            </a:extLst>
          </p:cNvPr>
          <p:cNvSpPr txBox="1"/>
          <p:nvPr/>
        </p:nvSpPr>
        <p:spPr>
          <a:xfrm>
            <a:off x="6981930" y="4272792"/>
            <a:ext cx="1660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Each </a:t>
            </a:r>
            <a:r>
              <a:rPr lang="en-US" sz="1100" dirty="0" err="1"/>
              <a:t>RuuviTag</a:t>
            </a:r>
            <a:r>
              <a:rPr lang="en-US" sz="1100" dirty="0"/>
              <a:t> has its own portal configured on </a:t>
            </a:r>
            <a:r>
              <a:rPr lang="en-US" sz="1100" dirty="0" err="1"/>
              <a:t>ConNXT</a:t>
            </a:r>
            <a:r>
              <a:rPr lang="en-US" sz="1100" dirty="0"/>
              <a:t> to easily manage and monitor the devices.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12983-5225-40FC-9A04-24BBF76B2B55}"/>
              </a:ext>
            </a:extLst>
          </p:cNvPr>
          <p:cNvSpPr txBox="1"/>
          <p:nvPr/>
        </p:nvSpPr>
        <p:spPr>
          <a:xfrm>
            <a:off x="10389262" y="4274190"/>
            <a:ext cx="166084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Magic Leap Application reads the telemetry data for each </a:t>
            </a:r>
            <a:r>
              <a:rPr lang="en-US" sz="1100" dirty="0" err="1"/>
              <a:t>RuuviTag</a:t>
            </a:r>
            <a:r>
              <a:rPr lang="en-US" sz="1100" dirty="0"/>
              <a:t> from </a:t>
            </a:r>
            <a:r>
              <a:rPr lang="en-US" sz="1100" dirty="0" err="1"/>
              <a:t>ConNXT</a:t>
            </a:r>
            <a:r>
              <a:rPr lang="en-US" sz="1100" dirty="0"/>
              <a:t>, display them to the user in the form of an interactive menu and an animated heatmap.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51F2-2205-43C2-A41A-1E2C0962E61B}"/>
              </a:ext>
            </a:extLst>
          </p:cNvPr>
          <p:cNvSpPr txBox="1"/>
          <p:nvPr/>
        </p:nvSpPr>
        <p:spPr>
          <a:xfrm>
            <a:off x="335046" y="1215487"/>
            <a:ext cx="117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Architecture and Datapath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99001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Boules</dc:creator>
  <cp:lastModifiedBy>Samer Boules</cp:lastModifiedBy>
  <cp:revision>3</cp:revision>
  <dcterms:created xsi:type="dcterms:W3CDTF">2019-03-25T12:13:30Z</dcterms:created>
  <dcterms:modified xsi:type="dcterms:W3CDTF">2019-03-25T12:33:13Z</dcterms:modified>
</cp:coreProperties>
</file>