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28"/>
    <a:srgbClr val="0071BC"/>
    <a:srgbClr val="0C6EA5"/>
    <a:srgbClr val="F2B800"/>
    <a:srgbClr val="474B53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226" y="48"/>
      </p:cViewPr>
      <p:guideLst>
        <p:guide pos="2160"/>
        <p:guide orient="horz" pos="3120"/>
        <p:guide pos="3589"/>
        <p:guide orient="horz" pos="2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30-Jul-19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30-Jul-19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40335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324963"/>
            <a:ext cx="5915025" cy="1126336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1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995" userDrawn="1">
          <p15:clr>
            <a:srgbClr val="FBAE40"/>
          </p15:clr>
        </p15:guide>
        <p15:guide id="13" orient="horz" pos="884" userDrawn="1">
          <p15:clr>
            <a:srgbClr val="FBAE40"/>
          </p15:clr>
        </p15:guide>
        <p15:guide id="14" orient="horz" pos="4152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9181398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mailto:Nik_terBeek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59" y="680966"/>
            <a:ext cx="5700398" cy="1039695"/>
          </a:xfrm>
        </p:spPr>
        <p:txBody>
          <a:bodyPr/>
          <a:lstStyle/>
          <a:p>
            <a:pPr algn="ctr"/>
            <a:r>
              <a:rPr lang="en-GB" sz="3200" b="1" dirty="0"/>
              <a:t>Akins</a:t>
            </a:r>
            <a:endParaRPr lang="en-US" sz="3200" dirty="0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170124" y="1720661"/>
            <a:ext cx="3231301" cy="412622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Going to hospital is not the best experience one can have, especially for young children. </a:t>
            </a:r>
          </a:p>
          <a:p>
            <a:r>
              <a:rPr lang="en-US" sz="1400" dirty="0"/>
              <a:t>Akins is an augmented reality animated character to accompany children when they go to hospital to make it less intimidating and more fun.</a:t>
            </a:r>
          </a:p>
          <a:p>
            <a:r>
              <a:rPr lang="en-US" sz="1400" dirty="0"/>
              <a:t>Akins welcomes you with a quick introduction about himself once you scan the marker on the wall with your phone. </a:t>
            </a:r>
          </a:p>
          <a:p>
            <a:r>
              <a:rPr lang="en-US" sz="1400" dirty="0"/>
              <a:t>He can also tell you some stories and play games while you’re waiting for your appointment. </a:t>
            </a:r>
          </a:p>
          <a:p>
            <a:r>
              <a:rPr lang="nl-NL" sz="1400" dirty="0"/>
              <a:t>The app is </a:t>
            </a:r>
            <a:r>
              <a:rPr lang="nl-NL" sz="1400" dirty="0" err="1"/>
              <a:t>developed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android</a:t>
            </a:r>
            <a:r>
              <a:rPr lang="nl-NL" sz="1400" dirty="0"/>
              <a:t> device.</a:t>
            </a:r>
          </a:p>
          <a:p>
            <a:endParaRPr lang="nl-NL" sz="1400" dirty="0"/>
          </a:p>
          <a:p>
            <a:r>
              <a:rPr lang="nl-NL" sz="1400" dirty="0" err="1"/>
              <a:t>This</a:t>
            </a:r>
            <a:r>
              <a:rPr lang="nl-NL" sz="1400" dirty="0"/>
              <a:t> project is a </a:t>
            </a:r>
            <a:r>
              <a:rPr lang="nl-NL" sz="1400" dirty="0" err="1"/>
              <a:t>collaboration</a:t>
            </a:r>
            <a:r>
              <a:rPr lang="nl-NL" sz="1400" dirty="0"/>
              <a:t> </a:t>
            </a:r>
            <a:r>
              <a:rPr lang="nl-NL" sz="1400" dirty="0" err="1"/>
              <a:t>between</a:t>
            </a:r>
            <a:r>
              <a:rPr lang="nl-NL" sz="1400" dirty="0"/>
              <a:t> </a:t>
            </a:r>
            <a:r>
              <a:rPr lang="nl-NL" sz="1400" dirty="0" err="1"/>
              <a:t>CoLab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Nik ter Beek </a:t>
            </a:r>
            <a:br>
              <a:rPr lang="nl-NL" sz="1400" dirty="0"/>
            </a:br>
            <a:r>
              <a:rPr lang="nl-NL" sz="1400" dirty="0"/>
              <a:t>(</a:t>
            </a:r>
            <a:r>
              <a:rPr lang="nl-NL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Nik_terBeek@hotmail.com</a:t>
            </a:r>
            <a:r>
              <a:rPr lang="nl-NL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Jimmy </a:t>
            </a:r>
            <a:r>
              <a:rPr lang="nl-NL" sz="1400" dirty="0" err="1"/>
              <a:t>Sieben</a:t>
            </a:r>
            <a:br>
              <a:rPr lang="nl-NL" sz="1400" dirty="0"/>
            </a:br>
            <a:r>
              <a:rPr lang="nl-NL" sz="1400" dirty="0"/>
              <a:t>(</a:t>
            </a:r>
            <a:r>
              <a:rPr lang="nl-NL" sz="1400" u="sng" dirty="0"/>
              <a:t>jummyjohnsieben@gmail.com)</a:t>
            </a:r>
          </a:p>
          <a:p>
            <a:endParaRPr lang="nl-NL" sz="1050" dirty="0"/>
          </a:p>
          <a:p>
            <a:endParaRPr lang="en-US" sz="1050" dirty="0"/>
          </a:p>
        </p:txBody>
      </p:sp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E2DD85C4-CC4A-4B53-9153-9770D0CB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4" y="9368879"/>
            <a:ext cx="1094234" cy="374905"/>
          </a:xfrm>
          <a:prstGeom prst="rect">
            <a:avLst/>
          </a:prstGeom>
        </p:spPr>
      </p:pic>
      <p:pic>
        <p:nvPicPr>
          <p:cNvPr id="91" name="Picture 90" descr="A close up of a sign&#10;&#10;Description automatically generated">
            <a:extLst>
              <a:ext uri="{FF2B5EF4-FFF2-40B4-BE49-F238E27FC236}">
                <a16:creationId xmlns:a16="http://schemas.microsoft.com/office/drawing/2014/main" id="{2217106E-1DE3-4C79-BD2D-036B900CC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89" y="8946729"/>
            <a:ext cx="1219202" cy="1219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C6214-2C0B-405C-A2CF-0353031F8E75}"/>
              </a:ext>
            </a:extLst>
          </p:cNvPr>
          <p:cNvSpPr txBox="1"/>
          <p:nvPr/>
        </p:nvSpPr>
        <p:spPr>
          <a:xfrm>
            <a:off x="5354180" y="103548"/>
            <a:ext cx="7086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191E28"/>
                </a:solidFill>
              </a:rPr>
              <a:t>For a video demo, please scan the QR code</a:t>
            </a:r>
          </a:p>
          <a:p>
            <a:pPr algn="just"/>
            <a:endParaRPr lang="nl-NL" sz="800" dirty="0"/>
          </a:p>
        </p:txBody>
      </p:sp>
      <p:pic>
        <p:nvPicPr>
          <p:cNvPr id="5" name="Picture 4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6626B434-D7C8-461B-BB18-71F4EC2FB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76" y="1589547"/>
            <a:ext cx="3306427" cy="6612853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E6FBBBF-9D5A-425C-B202-66E3E7280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840" y="103220"/>
            <a:ext cx="650380" cy="65038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16CA2E66-6088-4637-9E6B-F0E69A801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986" y="8432916"/>
            <a:ext cx="809179" cy="8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TF89753508</Template>
  <TotalTime>0</TotalTime>
  <Words>110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Akins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2019-05-24T08:21:28Z</dcterms:created>
  <dcterms:modified xsi:type="dcterms:W3CDTF">2019-07-30T10:27:12Z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