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5" r:id="rId3"/>
    <p:sldId id="257" r:id="rId4"/>
    <p:sldId id="258" r:id="rId5"/>
    <p:sldId id="259" r:id="rId6"/>
    <p:sldId id="260" r:id="rId7"/>
    <p:sldId id="261" r:id="rId8"/>
    <p:sldId id="262" r:id="rId9"/>
    <p:sldId id="263" r:id="rId10"/>
    <p:sldId id="264" r:id="rId11"/>
    <p:sldId id="267"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7" r:id="rId32"/>
    <p:sldId id="295" r:id="rId33"/>
    <p:sldId id="296" r:id="rId34"/>
    <p:sldId id="285" r:id="rId35"/>
    <p:sldId id="300" r:id="rId36"/>
    <p:sldId id="298" r:id="rId37"/>
    <p:sldId id="301" r:id="rId38"/>
    <p:sldId id="299" r:id="rId39"/>
    <p:sldId id="302" r:id="rId40"/>
    <p:sldId id="303" r:id="rId41"/>
    <p:sldId id="304" r:id="rId42"/>
    <p:sldId id="305" r:id="rId43"/>
    <p:sldId id="310" r:id="rId44"/>
    <p:sldId id="312" r:id="rId45"/>
    <p:sldId id="313" r:id="rId46"/>
    <p:sldId id="314" r:id="rId47"/>
    <p:sldId id="315" r:id="rId48"/>
    <p:sldId id="317" r:id="rId49"/>
    <p:sldId id="311" r:id="rId50"/>
    <p:sldId id="316" r:id="rId51"/>
    <p:sldId id="325" r:id="rId52"/>
    <p:sldId id="326" r:id="rId53"/>
    <p:sldId id="327" r:id="rId54"/>
    <p:sldId id="328" r:id="rId55"/>
    <p:sldId id="329" r:id="rId56"/>
    <p:sldId id="330" r:id="rId57"/>
    <p:sldId id="331" r:id="rId58"/>
    <p:sldId id="332" r:id="rId59"/>
    <p:sldId id="333" r:id="rId60"/>
    <p:sldId id="306" r:id="rId61"/>
    <p:sldId id="307" r:id="rId62"/>
    <p:sldId id="308" r:id="rId63"/>
    <p:sldId id="309" r:id="rId64"/>
    <p:sldId id="320" r:id="rId65"/>
    <p:sldId id="321" r:id="rId66"/>
    <p:sldId id="334" r:id="rId67"/>
    <p:sldId id="323" r:id="rId68"/>
    <p:sldId id="324" r:id="rId69"/>
    <p:sldId id="336" r:id="rId70"/>
    <p:sldId id="337" r:id="rId71"/>
    <p:sldId id="345" r:id="rId72"/>
    <p:sldId id="338" r:id="rId73"/>
    <p:sldId id="344" r:id="rId74"/>
    <p:sldId id="339" r:id="rId75"/>
    <p:sldId id="340" r:id="rId76"/>
    <p:sldId id="341" r:id="rId77"/>
    <p:sldId id="342" r:id="rId78"/>
    <p:sldId id="343" r:id="rId79"/>
    <p:sldId id="346" r:id="rId80"/>
    <p:sldId id="335" r:id="rId81"/>
    <p:sldId id="347" r:id="rId82"/>
    <p:sldId id="348" r:id="rId83"/>
    <p:sldId id="349" r:id="rId84"/>
    <p:sldId id="350" r:id="rId85"/>
    <p:sldId id="351" r:id="rId86"/>
    <p:sldId id="352" r:id="rId87"/>
    <p:sldId id="353" r:id="rId88"/>
    <p:sldId id="354" r:id="rId89"/>
    <p:sldId id="356" r:id="rId90"/>
    <p:sldId id="357" r:id="rId91"/>
    <p:sldId id="358" r:id="rId92"/>
    <p:sldId id="359" r:id="rId93"/>
    <p:sldId id="361" r:id="rId94"/>
    <p:sldId id="360"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9BEAE-70A6-4AEE-A37D-2075488C87F1}" v="75" dt="2023-09-04T12:56:27.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r Hasan Al Khatib" userId="68b7a22b-a3eb-4e08-a61f-646d81823754" providerId="ADAL" clId="{9429BEAE-70A6-4AEE-A37D-2075488C87F1}"/>
    <pc:docChg chg="undo custSel addSld delSld modSld sldOrd">
      <pc:chgData name="Samer Hasan Al Khatib" userId="68b7a22b-a3eb-4e08-a61f-646d81823754" providerId="ADAL" clId="{9429BEAE-70A6-4AEE-A37D-2075488C87F1}" dt="2023-09-05T14:57:12.034" v="1127" actId="14100"/>
      <pc:docMkLst>
        <pc:docMk/>
      </pc:docMkLst>
      <pc:sldChg chg="modSp new mod">
        <pc:chgData name="Samer Hasan Al Khatib" userId="68b7a22b-a3eb-4e08-a61f-646d81823754" providerId="ADAL" clId="{9429BEAE-70A6-4AEE-A37D-2075488C87F1}" dt="2023-09-01T13:44:29.626" v="5" actId="14100"/>
        <pc:sldMkLst>
          <pc:docMk/>
          <pc:sldMk cId="1366119606" sldId="335"/>
        </pc:sldMkLst>
        <pc:spChg chg="mod">
          <ac:chgData name="Samer Hasan Al Khatib" userId="68b7a22b-a3eb-4e08-a61f-646d81823754" providerId="ADAL" clId="{9429BEAE-70A6-4AEE-A37D-2075488C87F1}" dt="2023-09-01T13:44:26.467" v="4" actId="1076"/>
          <ac:spMkLst>
            <pc:docMk/>
            <pc:sldMk cId="1366119606" sldId="335"/>
            <ac:spMk id="2" creationId="{128484A4-CF23-2EFA-96F6-48F9DABBCEBE}"/>
          </ac:spMkLst>
        </pc:spChg>
        <pc:spChg chg="mod">
          <ac:chgData name="Samer Hasan Al Khatib" userId="68b7a22b-a3eb-4e08-a61f-646d81823754" providerId="ADAL" clId="{9429BEAE-70A6-4AEE-A37D-2075488C87F1}" dt="2023-09-01T13:44:29.626" v="5" actId="14100"/>
          <ac:spMkLst>
            <pc:docMk/>
            <pc:sldMk cId="1366119606" sldId="335"/>
            <ac:spMk id="3" creationId="{3E84297B-127A-7B94-4711-7E2F7EAC6427}"/>
          </ac:spMkLst>
        </pc:spChg>
      </pc:sldChg>
      <pc:sldChg chg="modSp new mod ord">
        <pc:chgData name="Samer Hasan Al Khatib" userId="68b7a22b-a3eb-4e08-a61f-646d81823754" providerId="ADAL" clId="{9429BEAE-70A6-4AEE-A37D-2075488C87F1}" dt="2023-09-02T17:52:59.942" v="265"/>
        <pc:sldMkLst>
          <pc:docMk/>
          <pc:sldMk cId="4266254586" sldId="336"/>
        </pc:sldMkLst>
        <pc:spChg chg="mod">
          <ac:chgData name="Samer Hasan Al Khatib" userId="68b7a22b-a3eb-4e08-a61f-646d81823754" providerId="ADAL" clId="{9429BEAE-70A6-4AEE-A37D-2075488C87F1}" dt="2023-09-01T13:59:31.669" v="11" actId="27636"/>
          <ac:spMkLst>
            <pc:docMk/>
            <pc:sldMk cId="4266254586" sldId="336"/>
            <ac:spMk id="2" creationId="{CE63236D-0B0F-D43B-767A-C25DB4DEAC70}"/>
          </ac:spMkLst>
        </pc:spChg>
        <pc:spChg chg="mod">
          <ac:chgData name="Samer Hasan Al Khatib" userId="68b7a22b-a3eb-4e08-a61f-646d81823754" providerId="ADAL" clId="{9429BEAE-70A6-4AEE-A37D-2075488C87F1}" dt="2023-09-02T17:52:59.942" v="265"/>
          <ac:spMkLst>
            <pc:docMk/>
            <pc:sldMk cId="4266254586" sldId="336"/>
            <ac:spMk id="3" creationId="{9DB0BEFF-39BE-E31C-91DD-62E2FF873C22}"/>
          </ac:spMkLst>
        </pc:spChg>
      </pc:sldChg>
      <pc:sldChg chg="modSp new mod">
        <pc:chgData name="Samer Hasan Al Khatib" userId="68b7a22b-a3eb-4e08-a61f-646d81823754" providerId="ADAL" clId="{9429BEAE-70A6-4AEE-A37D-2075488C87F1}" dt="2023-09-02T17:41:43.291" v="115" actId="20577"/>
        <pc:sldMkLst>
          <pc:docMk/>
          <pc:sldMk cId="854968803" sldId="337"/>
        </pc:sldMkLst>
        <pc:spChg chg="mod">
          <ac:chgData name="Samer Hasan Al Khatib" userId="68b7a22b-a3eb-4e08-a61f-646d81823754" providerId="ADAL" clId="{9429BEAE-70A6-4AEE-A37D-2075488C87F1}" dt="2023-09-02T17:38:12.305" v="24" actId="1076"/>
          <ac:spMkLst>
            <pc:docMk/>
            <pc:sldMk cId="854968803" sldId="337"/>
            <ac:spMk id="2" creationId="{E9660416-635C-F38D-4114-E8DE51270D6E}"/>
          </ac:spMkLst>
        </pc:spChg>
        <pc:spChg chg="mod">
          <ac:chgData name="Samer Hasan Al Khatib" userId="68b7a22b-a3eb-4e08-a61f-646d81823754" providerId="ADAL" clId="{9429BEAE-70A6-4AEE-A37D-2075488C87F1}" dt="2023-09-02T17:41:43.291" v="115" actId="20577"/>
          <ac:spMkLst>
            <pc:docMk/>
            <pc:sldMk cId="854968803" sldId="337"/>
            <ac:spMk id="3" creationId="{7ACDC8AB-7ED4-F9C9-530B-DD27976653B6}"/>
          </ac:spMkLst>
        </pc:spChg>
      </pc:sldChg>
      <pc:sldChg chg="addSp delSp modSp new mod">
        <pc:chgData name="Samer Hasan Al Khatib" userId="68b7a22b-a3eb-4e08-a61f-646d81823754" providerId="ADAL" clId="{9429BEAE-70A6-4AEE-A37D-2075488C87F1}" dt="2023-09-02T17:45:59.708" v="158" actId="6549"/>
        <pc:sldMkLst>
          <pc:docMk/>
          <pc:sldMk cId="3450425002" sldId="338"/>
        </pc:sldMkLst>
        <pc:spChg chg="mod">
          <ac:chgData name="Samer Hasan Al Khatib" userId="68b7a22b-a3eb-4e08-a61f-646d81823754" providerId="ADAL" clId="{9429BEAE-70A6-4AEE-A37D-2075488C87F1}" dt="2023-09-02T17:42:53.594" v="120" actId="27636"/>
          <ac:spMkLst>
            <pc:docMk/>
            <pc:sldMk cId="3450425002" sldId="338"/>
            <ac:spMk id="2" creationId="{D3ACC331-C6FF-3F50-19A3-98CE3122FA23}"/>
          </ac:spMkLst>
        </pc:spChg>
        <pc:spChg chg="mod">
          <ac:chgData name="Samer Hasan Al Khatib" userId="68b7a22b-a3eb-4e08-a61f-646d81823754" providerId="ADAL" clId="{9429BEAE-70A6-4AEE-A37D-2075488C87F1}" dt="2023-09-02T17:45:59.708" v="158" actId="6549"/>
          <ac:spMkLst>
            <pc:docMk/>
            <pc:sldMk cId="3450425002" sldId="338"/>
            <ac:spMk id="3" creationId="{B6314935-B04D-57B2-B8FE-1379F10E937A}"/>
          </ac:spMkLst>
        </pc:spChg>
        <pc:spChg chg="add del">
          <ac:chgData name="Samer Hasan Al Khatib" userId="68b7a22b-a3eb-4e08-a61f-646d81823754" providerId="ADAL" clId="{9429BEAE-70A6-4AEE-A37D-2075488C87F1}" dt="2023-09-02T17:43:47.135" v="129"/>
          <ac:spMkLst>
            <pc:docMk/>
            <pc:sldMk cId="3450425002" sldId="338"/>
            <ac:spMk id="4" creationId="{F645C4A1-A47F-48FE-4ABD-86EBC60BF513}"/>
          </ac:spMkLst>
        </pc:spChg>
        <pc:spChg chg="add del mod">
          <ac:chgData name="Samer Hasan Al Khatib" userId="68b7a22b-a3eb-4e08-a61f-646d81823754" providerId="ADAL" clId="{9429BEAE-70A6-4AEE-A37D-2075488C87F1}" dt="2023-09-02T17:43:46.769" v="128"/>
          <ac:spMkLst>
            <pc:docMk/>
            <pc:sldMk cId="3450425002" sldId="338"/>
            <ac:spMk id="5" creationId="{EA45F680-C534-A762-49F5-EF4244FCE3FF}"/>
          </ac:spMkLst>
        </pc:spChg>
        <pc:spChg chg="add del mod">
          <ac:chgData name="Samer Hasan Al Khatib" userId="68b7a22b-a3eb-4e08-a61f-646d81823754" providerId="ADAL" clId="{9429BEAE-70A6-4AEE-A37D-2075488C87F1}" dt="2023-09-02T17:43:46.549" v="127"/>
          <ac:spMkLst>
            <pc:docMk/>
            <pc:sldMk cId="3450425002" sldId="338"/>
            <ac:spMk id="6" creationId="{F0C63229-A471-38BE-C65C-EEA5B6887989}"/>
          </ac:spMkLst>
        </pc:spChg>
        <pc:spChg chg="add del">
          <ac:chgData name="Samer Hasan Al Khatib" userId="68b7a22b-a3eb-4e08-a61f-646d81823754" providerId="ADAL" clId="{9429BEAE-70A6-4AEE-A37D-2075488C87F1}" dt="2023-09-02T17:43:49.496" v="131"/>
          <ac:spMkLst>
            <pc:docMk/>
            <pc:sldMk cId="3450425002" sldId="338"/>
            <ac:spMk id="7" creationId="{E4A7DB54-2F30-9251-F2C9-218D2365A5A8}"/>
          </ac:spMkLst>
        </pc:spChg>
        <pc:spChg chg="add del">
          <ac:chgData name="Samer Hasan Al Khatib" userId="68b7a22b-a3eb-4e08-a61f-646d81823754" providerId="ADAL" clId="{9429BEAE-70A6-4AEE-A37D-2075488C87F1}" dt="2023-09-02T17:43:53.448" v="133"/>
          <ac:spMkLst>
            <pc:docMk/>
            <pc:sldMk cId="3450425002" sldId="338"/>
            <ac:spMk id="8" creationId="{0192E085-CB50-23F8-7CE7-A107A9334C7D}"/>
          </ac:spMkLst>
        </pc:spChg>
      </pc:sldChg>
      <pc:sldChg chg="addSp delSp modSp new mod">
        <pc:chgData name="Samer Hasan Al Khatib" userId="68b7a22b-a3eb-4e08-a61f-646d81823754" providerId="ADAL" clId="{9429BEAE-70A6-4AEE-A37D-2075488C87F1}" dt="2023-09-02T17:48:04.773" v="199" actId="1076"/>
        <pc:sldMkLst>
          <pc:docMk/>
          <pc:sldMk cId="103963602" sldId="339"/>
        </pc:sldMkLst>
        <pc:spChg chg="mod">
          <ac:chgData name="Samer Hasan Al Khatib" userId="68b7a22b-a3eb-4e08-a61f-646d81823754" providerId="ADAL" clId="{9429BEAE-70A6-4AEE-A37D-2075488C87F1}" dt="2023-09-02T17:46:16.494" v="165" actId="27636"/>
          <ac:spMkLst>
            <pc:docMk/>
            <pc:sldMk cId="103963602" sldId="339"/>
            <ac:spMk id="2" creationId="{1E82F415-7EE3-27B8-5266-A5354C99E55B}"/>
          </ac:spMkLst>
        </pc:spChg>
        <pc:spChg chg="del mod">
          <ac:chgData name="Samer Hasan Al Khatib" userId="68b7a22b-a3eb-4e08-a61f-646d81823754" providerId="ADAL" clId="{9429BEAE-70A6-4AEE-A37D-2075488C87F1}" dt="2023-09-02T17:46:33.278" v="167"/>
          <ac:spMkLst>
            <pc:docMk/>
            <pc:sldMk cId="103963602" sldId="339"/>
            <ac:spMk id="3" creationId="{B6076558-6A4A-B9E0-EE9D-8C840DF560B4}"/>
          </ac:spMkLst>
        </pc:spChg>
        <pc:spChg chg="add mod">
          <ac:chgData name="Samer Hasan Al Khatib" userId="68b7a22b-a3eb-4e08-a61f-646d81823754" providerId="ADAL" clId="{9429BEAE-70A6-4AEE-A37D-2075488C87F1}" dt="2023-09-02T17:47:51.247" v="196" actId="1076"/>
          <ac:spMkLst>
            <pc:docMk/>
            <pc:sldMk cId="103963602" sldId="339"/>
            <ac:spMk id="4" creationId="{881C4D7F-3B2F-E13F-DE2C-E35E2623ED21}"/>
          </ac:spMkLst>
        </pc:spChg>
        <pc:spChg chg="add del mod">
          <ac:chgData name="Samer Hasan Al Khatib" userId="68b7a22b-a3eb-4e08-a61f-646d81823754" providerId="ADAL" clId="{9429BEAE-70A6-4AEE-A37D-2075488C87F1}" dt="2023-09-02T17:48:04.773" v="199" actId="1076"/>
          <ac:spMkLst>
            <pc:docMk/>
            <pc:sldMk cId="103963602" sldId="339"/>
            <ac:spMk id="5" creationId="{C099611B-49A8-4297-2E48-A426AED13F5A}"/>
          </ac:spMkLst>
        </pc:spChg>
      </pc:sldChg>
      <pc:sldChg chg="addSp delSp modSp new mod">
        <pc:chgData name="Samer Hasan Al Khatib" userId="68b7a22b-a3eb-4e08-a61f-646d81823754" providerId="ADAL" clId="{9429BEAE-70A6-4AEE-A37D-2075488C87F1}" dt="2023-09-02T17:50:16.202" v="235" actId="1076"/>
        <pc:sldMkLst>
          <pc:docMk/>
          <pc:sldMk cId="4125225834" sldId="340"/>
        </pc:sldMkLst>
        <pc:spChg chg="mod">
          <ac:chgData name="Samer Hasan Al Khatib" userId="68b7a22b-a3eb-4e08-a61f-646d81823754" providerId="ADAL" clId="{9429BEAE-70A6-4AEE-A37D-2075488C87F1}" dt="2023-09-02T17:48:27.279" v="205" actId="27636"/>
          <ac:spMkLst>
            <pc:docMk/>
            <pc:sldMk cId="4125225834" sldId="340"/>
            <ac:spMk id="2" creationId="{D5C625E9-1C3B-84DD-AD4B-701EF81C48DA}"/>
          </ac:spMkLst>
        </pc:spChg>
        <pc:spChg chg="mod">
          <ac:chgData name="Samer Hasan Al Khatib" userId="68b7a22b-a3eb-4e08-a61f-646d81823754" providerId="ADAL" clId="{9429BEAE-70A6-4AEE-A37D-2075488C87F1}" dt="2023-09-02T17:49:04.490" v="211" actId="14100"/>
          <ac:spMkLst>
            <pc:docMk/>
            <pc:sldMk cId="4125225834" sldId="340"/>
            <ac:spMk id="3" creationId="{392D0B9D-CE99-28E6-1471-8619E39D48A3}"/>
          </ac:spMkLst>
        </pc:spChg>
        <pc:spChg chg="add del mod">
          <ac:chgData name="Samer Hasan Al Khatib" userId="68b7a22b-a3eb-4e08-a61f-646d81823754" providerId="ADAL" clId="{9429BEAE-70A6-4AEE-A37D-2075488C87F1}" dt="2023-09-02T17:49:36.827" v="224"/>
          <ac:spMkLst>
            <pc:docMk/>
            <pc:sldMk cId="4125225834" sldId="340"/>
            <ac:spMk id="4" creationId="{A596E743-122E-EA99-3950-273C7984AA4F}"/>
          </ac:spMkLst>
        </pc:spChg>
        <pc:spChg chg="add mod">
          <ac:chgData name="Samer Hasan Al Khatib" userId="68b7a22b-a3eb-4e08-a61f-646d81823754" providerId="ADAL" clId="{9429BEAE-70A6-4AEE-A37D-2075488C87F1}" dt="2023-09-02T17:50:16.202" v="235" actId="1076"/>
          <ac:spMkLst>
            <pc:docMk/>
            <pc:sldMk cId="4125225834" sldId="340"/>
            <ac:spMk id="5" creationId="{338324EB-A1D1-06AF-005F-82FD91D91466}"/>
          </ac:spMkLst>
        </pc:spChg>
      </pc:sldChg>
      <pc:sldChg chg="addSp delSp modSp new mod">
        <pc:chgData name="Samer Hasan Al Khatib" userId="68b7a22b-a3eb-4e08-a61f-646d81823754" providerId="ADAL" clId="{9429BEAE-70A6-4AEE-A37D-2075488C87F1}" dt="2023-09-02T17:51:04.505" v="248" actId="20577"/>
        <pc:sldMkLst>
          <pc:docMk/>
          <pc:sldMk cId="3309568132" sldId="341"/>
        </pc:sldMkLst>
        <pc:spChg chg="mod">
          <ac:chgData name="Samer Hasan Al Khatib" userId="68b7a22b-a3eb-4e08-a61f-646d81823754" providerId="ADAL" clId="{9429BEAE-70A6-4AEE-A37D-2075488C87F1}" dt="2023-09-02T17:50:38.866" v="240" actId="14100"/>
          <ac:spMkLst>
            <pc:docMk/>
            <pc:sldMk cId="3309568132" sldId="341"/>
            <ac:spMk id="2" creationId="{94089F39-AD74-21E2-0C33-8EE5AF9DBEB8}"/>
          </ac:spMkLst>
        </pc:spChg>
        <pc:spChg chg="del">
          <ac:chgData name="Samer Hasan Al Khatib" userId="68b7a22b-a3eb-4e08-a61f-646d81823754" providerId="ADAL" clId="{9429BEAE-70A6-4AEE-A37D-2075488C87F1}" dt="2023-09-02T17:50:50.545" v="241"/>
          <ac:spMkLst>
            <pc:docMk/>
            <pc:sldMk cId="3309568132" sldId="341"/>
            <ac:spMk id="3" creationId="{C4D1A68E-DCEA-81A3-2ADC-F6F0D3AD36FA}"/>
          </ac:spMkLst>
        </pc:spChg>
        <pc:spChg chg="add mod">
          <ac:chgData name="Samer Hasan Al Khatib" userId="68b7a22b-a3eb-4e08-a61f-646d81823754" providerId="ADAL" clId="{9429BEAE-70A6-4AEE-A37D-2075488C87F1}" dt="2023-09-02T17:51:04.505" v="248" actId="20577"/>
          <ac:spMkLst>
            <pc:docMk/>
            <pc:sldMk cId="3309568132" sldId="341"/>
            <ac:spMk id="4" creationId="{F01962C4-C2CE-3F3C-5A92-78234984A99F}"/>
          </ac:spMkLst>
        </pc:spChg>
      </pc:sldChg>
      <pc:sldChg chg="addSp delSp modSp new mod">
        <pc:chgData name="Samer Hasan Al Khatib" userId="68b7a22b-a3eb-4e08-a61f-646d81823754" providerId="ADAL" clId="{9429BEAE-70A6-4AEE-A37D-2075488C87F1}" dt="2023-09-02T17:51:34.882" v="256" actId="20577"/>
        <pc:sldMkLst>
          <pc:docMk/>
          <pc:sldMk cId="2377643007" sldId="342"/>
        </pc:sldMkLst>
        <pc:spChg chg="mod">
          <ac:chgData name="Samer Hasan Al Khatib" userId="68b7a22b-a3eb-4e08-a61f-646d81823754" providerId="ADAL" clId="{9429BEAE-70A6-4AEE-A37D-2075488C87F1}" dt="2023-09-02T17:51:21.079" v="253" actId="14100"/>
          <ac:spMkLst>
            <pc:docMk/>
            <pc:sldMk cId="2377643007" sldId="342"/>
            <ac:spMk id="2" creationId="{08E799A4-B4FE-E9E5-4327-D8CEB19864A2}"/>
          </ac:spMkLst>
        </pc:spChg>
        <pc:spChg chg="del">
          <ac:chgData name="Samer Hasan Al Khatib" userId="68b7a22b-a3eb-4e08-a61f-646d81823754" providerId="ADAL" clId="{9429BEAE-70A6-4AEE-A37D-2075488C87F1}" dt="2023-09-02T17:51:28.597" v="254"/>
          <ac:spMkLst>
            <pc:docMk/>
            <pc:sldMk cId="2377643007" sldId="342"/>
            <ac:spMk id="3" creationId="{49AEC45F-91DD-BB86-ABC6-B631EE955878}"/>
          </ac:spMkLst>
        </pc:spChg>
        <pc:spChg chg="add mod">
          <ac:chgData name="Samer Hasan Al Khatib" userId="68b7a22b-a3eb-4e08-a61f-646d81823754" providerId="ADAL" clId="{9429BEAE-70A6-4AEE-A37D-2075488C87F1}" dt="2023-09-02T17:51:34.882" v="256" actId="20577"/>
          <ac:spMkLst>
            <pc:docMk/>
            <pc:sldMk cId="2377643007" sldId="342"/>
            <ac:spMk id="4" creationId="{1F9AEB82-0465-AE90-5207-7DB1222B9627}"/>
          </ac:spMkLst>
        </pc:spChg>
      </pc:sldChg>
      <pc:sldChg chg="addSp delSp modSp new mod">
        <pc:chgData name="Samer Hasan Al Khatib" userId="68b7a22b-a3eb-4e08-a61f-646d81823754" providerId="ADAL" clId="{9429BEAE-70A6-4AEE-A37D-2075488C87F1}" dt="2023-09-02T17:52:04.424" v="263" actId="20577"/>
        <pc:sldMkLst>
          <pc:docMk/>
          <pc:sldMk cId="3845583410" sldId="343"/>
        </pc:sldMkLst>
        <pc:spChg chg="mod">
          <ac:chgData name="Samer Hasan Al Khatib" userId="68b7a22b-a3eb-4e08-a61f-646d81823754" providerId="ADAL" clId="{9429BEAE-70A6-4AEE-A37D-2075488C87F1}" dt="2023-09-02T17:51:53.174" v="261" actId="14100"/>
          <ac:spMkLst>
            <pc:docMk/>
            <pc:sldMk cId="3845583410" sldId="343"/>
            <ac:spMk id="2" creationId="{C0758739-3100-6D29-5173-2C2DC932A22D}"/>
          </ac:spMkLst>
        </pc:spChg>
        <pc:spChg chg="del">
          <ac:chgData name="Samer Hasan Al Khatib" userId="68b7a22b-a3eb-4e08-a61f-646d81823754" providerId="ADAL" clId="{9429BEAE-70A6-4AEE-A37D-2075488C87F1}" dt="2023-09-02T17:52:01.764" v="262"/>
          <ac:spMkLst>
            <pc:docMk/>
            <pc:sldMk cId="3845583410" sldId="343"/>
            <ac:spMk id="3" creationId="{946A58D2-6AE0-1DAB-85DA-632EDFF2B373}"/>
          </ac:spMkLst>
        </pc:spChg>
        <pc:spChg chg="add mod">
          <ac:chgData name="Samer Hasan Al Khatib" userId="68b7a22b-a3eb-4e08-a61f-646d81823754" providerId="ADAL" clId="{9429BEAE-70A6-4AEE-A37D-2075488C87F1}" dt="2023-09-02T17:52:04.424" v="263" actId="20577"/>
          <ac:spMkLst>
            <pc:docMk/>
            <pc:sldMk cId="3845583410" sldId="343"/>
            <ac:spMk id="4" creationId="{CDF42390-C4C2-63E3-000E-62C8D0C7B6DC}"/>
          </ac:spMkLst>
        </pc:spChg>
      </pc:sldChg>
      <pc:sldChg chg="addSp delSp modSp new mod setBg">
        <pc:chgData name="Samer Hasan Al Khatib" userId="68b7a22b-a3eb-4e08-a61f-646d81823754" providerId="ADAL" clId="{9429BEAE-70A6-4AEE-A37D-2075488C87F1}" dt="2023-09-03T14:34:21.843" v="432" actId="26606"/>
        <pc:sldMkLst>
          <pc:docMk/>
          <pc:sldMk cId="1839542533" sldId="344"/>
        </pc:sldMkLst>
        <pc:spChg chg="mod">
          <ac:chgData name="Samer Hasan Al Khatib" userId="68b7a22b-a3eb-4e08-a61f-646d81823754" providerId="ADAL" clId="{9429BEAE-70A6-4AEE-A37D-2075488C87F1}" dt="2023-09-03T14:34:21.843" v="432" actId="26606"/>
          <ac:spMkLst>
            <pc:docMk/>
            <pc:sldMk cId="1839542533" sldId="344"/>
            <ac:spMk id="2" creationId="{D43A4F26-5F5B-AFFD-5D20-61193A0BA276}"/>
          </ac:spMkLst>
        </pc:spChg>
        <pc:spChg chg="add del mod">
          <ac:chgData name="Samer Hasan Al Khatib" userId="68b7a22b-a3eb-4e08-a61f-646d81823754" providerId="ADAL" clId="{9429BEAE-70A6-4AEE-A37D-2075488C87F1}" dt="2023-09-03T14:34:21.843" v="432" actId="26606"/>
          <ac:spMkLst>
            <pc:docMk/>
            <pc:sldMk cId="1839542533" sldId="344"/>
            <ac:spMk id="3" creationId="{FC76A734-F9DC-76C5-85A1-49E007129E90}"/>
          </ac:spMkLst>
        </pc:spChg>
        <pc:spChg chg="add">
          <ac:chgData name="Samer Hasan Al Khatib" userId="68b7a22b-a3eb-4e08-a61f-646d81823754" providerId="ADAL" clId="{9429BEAE-70A6-4AEE-A37D-2075488C87F1}" dt="2023-09-03T14:34:21.843" v="432" actId="26606"/>
          <ac:spMkLst>
            <pc:docMk/>
            <pc:sldMk cId="1839542533" sldId="344"/>
            <ac:spMk id="8" creationId="{FC76A734-F9DC-76C5-85A1-49E007129E90}"/>
          </ac:spMkLst>
        </pc:spChg>
        <pc:graphicFrameChg chg="add del">
          <ac:chgData name="Samer Hasan Al Khatib" userId="68b7a22b-a3eb-4e08-a61f-646d81823754" providerId="ADAL" clId="{9429BEAE-70A6-4AEE-A37D-2075488C87F1}" dt="2023-09-03T14:34:21.767" v="431" actId="26606"/>
          <ac:graphicFrameMkLst>
            <pc:docMk/>
            <pc:sldMk cId="1839542533" sldId="344"/>
            <ac:graphicFrameMk id="5" creationId="{9CBDAF1C-B040-C5BD-4216-BD73183F1EB4}"/>
          </ac:graphicFrameMkLst>
        </pc:graphicFrameChg>
        <pc:picChg chg="add">
          <ac:chgData name="Samer Hasan Al Khatib" userId="68b7a22b-a3eb-4e08-a61f-646d81823754" providerId="ADAL" clId="{9429BEAE-70A6-4AEE-A37D-2075488C87F1}" dt="2023-09-03T14:34:21.843" v="432" actId="26606"/>
          <ac:picMkLst>
            <pc:docMk/>
            <pc:sldMk cId="1839542533" sldId="344"/>
            <ac:picMk id="7" creationId="{7FB392F8-67BC-B7CF-75FA-599FF7024A53}"/>
          </ac:picMkLst>
        </pc:picChg>
      </pc:sldChg>
      <pc:sldChg chg="addSp delSp modSp new mod">
        <pc:chgData name="Samer Hasan Al Khatib" userId="68b7a22b-a3eb-4e08-a61f-646d81823754" providerId="ADAL" clId="{9429BEAE-70A6-4AEE-A37D-2075488C87F1}" dt="2023-09-02T17:58:51.543" v="290" actId="1076"/>
        <pc:sldMkLst>
          <pc:docMk/>
          <pc:sldMk cId="3698680020" sldId="345"/>
        </pc:sldMkLst>
        <pc:spChg chg="del">
          <ac:chgData name="Samer Hasan Al Khatib" userId="68b7a22b-a3eb-4e08-a61f-646d81823754" providerId="ADAL" clId="{9429BEAE-70A6-4AEE-A37D-2075488C87F1}" dt="2023-09-02T17:58:47.163" v="288" actId="478"/>
          <ac:spMkLst>
            <pc:docMk/>
            <pc:sldMk cId="3698680020" sldId="345"/>
            <ac:spMk id="2" creationId="{630D9DCD-45AC-5CAB-252D-4FA4ED730F41}"/>
          </ac:spMkLst>
        </pc:spChg>
        <pc:spChg chg="del">
          <ac:chgData name="Samer Hasan Al Khatib" userId="68b7a22b-a3eb-4e08-a61f-646d81823754" providerId="ADAL" clId="{9429BEAE-70A6-4AEE-A37D-2075488C87F1}" dt="2023-09-02T17:58:48.355" v="289" actId="478"/>
          <ac:spMkLst>
            <pc:docMk/>
            <pc:sldMk cId="3698680020" sldId="345"/>
            <ac:spMk id="3" creationId="{7BD4F107-6AC8-75D6-F23D-838576FA0CC3}"/>
          </ac:spMkLst>
        </pc:spChg>
        <pc:picChg chg="add mod">
          <ac:chgData name="Samer Hasan Al Khatib" userId="68b7a22b-a3eb-4e08-a61f-646d81823754" providerId="ADAL" clId="{9429BEAE-70A6-4AEE-A37D-2075488C87F1}" dt="2023-09-02T17:58:51.543" v="290" actId="1076"/>
          <ac:picMkLst>
            <pc:docMk/>
            <pc:sldMk cId="3698680020" sldId="345"/>
            <ac:picMk id="7170" creationId="{89CC6480-0824-DF51-6C4A-58259B50335D}"/>
          </ac:picMkLst>
        </pc:picChg>
      </pc:sldChg>
      <pc:sldChg chg="modSp new mod">
        <pc:chgData name="Samer Hasan Al Khatib" userId="68b7a22b-a3eb-4e08-a61f-646d81823754" providerId="ADAL" clId="{9429BEAE-70A6-4AEE-A37D-2075488C87F1}" dt="2023-09-02T18:02:25.623" v="301" actId="27636"/>
        <pc:sldMkLst>
          <pc:docMk/>
          <pc:sldMk cId="3263991133" sldId="346"/>
        </pc:sldMkLst>
        <pc:spChg chg="mod">
          <ac:chgData name="Samer Hasan Al Khatib" userId="68b7a22b-a3eb-4e08-a61f-646d81823754" providerId="ADAL" clId="{9429BEAE-70A6-4AEE-A37D-2075488C87F1}" dt="2023-09-02T18:01:59.384" v="296" actId="27636"/>
          <ac:spMkLst>
            <pc:docMk/>
            <pc:sldMk cId="3263991133" sldId="346"/>
            <ac:spMk id="2" creationId="{144256B3-F229-71D9-6A29-A672393957A0}"/>
          </ac:spMkLst>
        </pc:spChg>
        <pc:spChg chg="mod">
          <ac:chgData name="Samer Hasan Al Khatib" userId="68b7a22b-a3eb-4e08-a61f-646d81823754" providerId="ADAL" clId="{9429BEAE-70A6-4AEE-A37D-2075488C87F1}" dt="2023-09-02T18:02:25.623" v="301" actId="27636"/>
          <ac:spMkLst>
            <pc:docMk/>
            <pc:sldMk cId="3263991133" sldId="346"/>
            <ac:spMk id="3" creationId="{67F8C439-C7FD-E60E-AED3-2E44404CB2D0}"/>
          </ac:spMkLst>
        </pc:spChg>
      </pc:sldChg>
      <pc:sldChg chg="modSp new mod">
        <pc:chgData name="Samer Hasan Al Khatib" userId="68b7a22b-a3eb-4e08-a61f-646d81823754" providerId="ADAL" clId="{9429BEAE-70A6-4AEE-A37D-2075488C87F1}" dt="2023-09-03T13:00:25.816" v="365" actId="6549"/>
        <pc:sldMkLst>
          <pc:docMk/>
          <pc:sldMk cId="4246500147" sldId="348"/>
        </pc:sldMkLst>
        <pc:spChg chg="mod">
          <ac:chgData name="Samer Hasan Al Khatib" userId="68b7a22b-a3eb-4e08-a61f-646d81823754" providerId="ADAL" clId="{9429BEAE-70A6-4AEE-A37D-2075488C87F1}" dt="2023-09-03T12:57:52.610" v="349" actId="20577"/>
          <ac:spMkLst>
            <pc:docMk/>
            <pc:sldMk cId="4246500147" sldId="348"/>
            <ac:spMk id="2" creationId="{8DBAE410-6367-79F2-EAB1-7BAA3F881A69}"/>
          </ac:spMkLst>
        </pc:spChg>
        <pc:spChg chg="mod">
          <ac:chgData name="Samer Hasan Al Khatib" userId="68b7a22b-a3eb-4e08-a61f-646d81823754" providerId="ADAL" clId="{9429BEAE-70A6-4AEE-A37D-2075488C87F1}" dt="2023-09-03T13:00:25.816" v="365" actId="6549"/>
          <ac:spMkLst>
            <pc:docMk/>
            <pc:sldMk cId="4246500147" sldId="348"/>
            <ac:spMk id="3" creationId="{F1BCFDBE-1422-64E9-0E2C-82E41B719649}"/>
          </ac:spMkLst>
        </pc:spChg>
      </pc:sldChg>
      <pc:sldChg chg="modSp new mod">
        <pc:chgData name="Samer Hasan Al Khatib" userId="68b7a22b-a3eb-4e08-a61f-646d81823754" providerId="ADAL" clId="{9429BEAE-70A6-4AEE-A37D-2075488C87F1}" dt="2023-09-03T13:01:45.816" v="384" actId="313"/>
        <pc:sldMkLst>
          <pc:docMk/>
          <pc:sldMk cId="4105843879" sldId="349"/>
        </pc:sldMkLst>
        <pc:spChg chg="mod">
          <ac:chgData name="Samer Hasan Al Khatib" userId="68b7a22b-a3eb-4e08-a61f-646d81823754" providerId="ADAL" clId="{9429BEAE-70A6-4AEE-A37D-2075488C87F1}" dt="2023-09-03T13:01:45.816" v="384" actId="313"/>
          <ac:spMkLst>
            <pc:docMk/>
            <pc:sldMk cId="4105843879" sldId="349"/>
            <ac:spMk id="2" creationId="{6B6ED9A3-6126-CA94-1220-61D69430995C}"/>
          </ac:spMkLst>
        </pc:spChg>
        <pc:spChg chg="mod">
          <ac:chgData name="Samer Hasan Al Khatib" userId="68b7a22b-a3eb-4e08-a61f-646d81823754" providerId="ADAL" clId="{9429BEAE-70A6-4AEE-A37D-2075488C87F1}" dt="2023-09-03T13:01:38.872" v="383"/>
          <ac:spMkLst>
            <pc:docMk/>
            <pc:sldMk cId="4105843879" sldId="349"/>
            <ac:spMk id="3" creationId="{84E280F6-E812-A2EE-2F66-B275370468BB}"/>
          </ac:spMkLst>
        </pc:spChg>
      </pc:sldChg>
      <pc:sldChg chg="delSp modSp new mod">
        <pc:chgData name="Samer Hasan Al Khatib" userId="68b7a22b-a3eb-4e08-a61f-646d81823754" providerId="ADAL" clId="{9429BEAE-70A6-4AEE-A37D-2075488C87F1}" dt="2023-09-03T13:02:15.230" v="389" actId="12"/>
        <pc:sldMkLst>
          <pc:docMk/>
          <pc:sldMk cId="1980642118" sldId="350"/>
        </pc:sldMkLst>
        <pc:spChg chg="del">
          <ac:chgData name="Samer Hasan Al Khatib" userId="68b7a22b-a3eb-4e08-a61f-646d81823754" providerId="ADAL" clId="{9429BEAE-70A6-4AEE-A37D-2075488C87F1}" dt="2023-09-03T13:02:07.769" v="386" actId="478"/>
          <ac:spMkLst>
            <pc:docMk/>
            <pc:sldMk cId="1980642118" sldId="350"/>
            <ac:spMk id="2" creationId="{8B6FE329-2BB6-0611-861B-7586FC9CAABC}"/>
          </ac:spMkLst>
        </pc:spChg>
        <pc:spChg chg="mod">
          <ac:chgData name="Samer Hasan Al Khatib" userId="68b7a22b-a3eb-4e08-a61f-646d81823754" providerId="ADAL" clId="{9429BEAE-70A6-4AEE-A37D-2075488C87F1}" dt="2023-09-03T13:02:15.230" v="389" actId="12"/>
          <ac:spMkLst>
            <pc:docMk/>
            <pc:sldMk cId="1980642118" sldId="350"/>
            <ac:spMk id="3" creationId="{C1522645-8F1B-3C73-7B01-C3848CB2CBBE}"/>
          </ac:spMkLst>
        </pc:spChg>
      </pc:sldChg>
      <pc:sldChg chg="modSp new mod">
        <pc:chgData name="Samer Hasan Al Khatib" userId="68b7a22b-a3eb-4e08-a61f-646d81823754" providerId="ADAL" clId="{9429BEAE-70A6-4AEE-A37D-2075488C87F1}" dt="2023-09-03T13:10:07.529" v="421" actId="12"/>
        <pc:sldMkLst>
          <pc:docMk/>
          <pc:sldMk cId="1354391041" sldId="351"/>
        </pc:sldMkLst>
        <pc:spChg chg="mod">
          <ac:chgData name="Samer Hasan Al Khatib" userId="68b7a22b-a3eb-4e08-a61f-646d81823754" providerId="ADAL" clId="{9429BEAE-70A6-4AEE-A37D-2075488C87F1}" dt="2023-09-03T13:10:00.430" v="418" actId="20577"/>
          <ac:spMkLst>
            <pc:docMk/>
            <pc:sldMk cId="1354391041" sldId="351"/>
            <ac:spMk id="2" creationId="{54D91B2A-FBC6-B27E-B119-3AD62A04EC17}"/>
          </ac:spMkLst>
        </pc:spChg>
        <pc:spChg chg="mod">
          <ac:chgData name="Samer Hasan Al Khatib" userId="68b7a22b-a3eb-4e08-a61f-646d81823754" providerId="ADAL" clId="{9429BEAE-70A6-4AEE-A37D-2075488C87F1}" dt="2023-09-03T13:10:07.529" v="421" actId="12"/>
          <ac:spMkLst>
            <pc:docMk/>
            <pc:sldMk cId="1354391041" sldId="351"/>
            <ac:spMk id="3" creationId="{E576E56F-510B-4E90-0C1A-D4C081ED7B3E}"/>
          </ac:spMkLst>
        </pc:spChg>
      </pc:sldChg>
      <pc:sldChg chg="addSp delSp modSp new mod">
        <pc:chgData name="Samer Hasan Al Khatib" userId="68b7a22b-a3eb-4e08-a61f-646d81823754" providerId="ADAL" clId="{9429BEAE-70A6-4AEE-A37D-2075488C87F1}" dt="2023-09-03T13:12:08.849" v="429" actId="14100"/>
        <pc:sldMkLst>
          <pc:docMk/>
          <pc:sldMk cId="423621241" sldId="352"/>
        </pc:sldMkLst>
        <pc:spChg chg="mod">
          <ac:chgData name="Samer Hasan Al Khatib" userId="68b7a22b-a3eb-4e08-a61f-646d81823754" providerId="ADAL" clId="{9429BEAE-70A6-4AEE-A37D-2075488C87F1}" dt="2023-09-03T13:12:03.967" v="427" actId="27636"/>
          <ac:spMkLst>
            <pc:docMk/>
            <pc:sldMk cId="423621241" sldId="352"/>
            <ac:spMk id="2" creationId="{6BB4C01F-0651-CA65-45BD-E699106A3746}"/>
          </ac:spMkLst>
        </pc:spChg>
        <pc:spChg chg="del">
          <ac:chgData name="Samer Hasan Al Khatib" userId="68b7a22b-a3eb-4e08-a61f-646d81823754" providerId="ADAL" clId="{9429BEAE-70A6-4AEE-A37D-2075488C87F1}" dt="2023-09-03T13:11:53.670" v="424" actId="931"/>
          <ac:spMkLst>
            <pc:docMk/>
            <pc:sldMk cId="423621241" sldId="352"/>
            <ac:spMk id="3" creationId="{5B3CF384-CF8B-7D4B-E36C-2FB2FBE5D8F9}"/>
          </ac:spMkLst>
        </pc:spChg>
        <pc:picChg chg="add mod">
          <ac:chgData name="Samer Hasan Al Khatib" userId="68b7a22b-a3eb-4e08-a61f-646d81823754" providerId="ADAL" clId="{9429BEAE-70A6-4AEE-A37D-2075488C87F1}" dt="2023-09-03T13:12:08.849" v="429" actId="14100"/>
          <ac:picMkLst>
            <pc:docMk/>
            <pc:sldMk cId="423621241" sldId="352"/>
            <ac:picMk id="5" creationId="{2C452D49-8568-C355-FDC7-D6946D39B8D7}"/>
          </ac:picMkLst>
        </pc:picChg>
      </pc:sldChg>
      <pc:sldChg chg="modSp new mod">
        <pc:chgData name="Samer Hasan Al Khatib" userId="68b7a22b-a3eb-4e08-a61f-646d81823754" providerId="ADAL" clId="{9429BEAE-70A6-4AEE-A37D-2075488C87F1}" dt="2023-09-04T13:09:58.246" v="858"/>
        <pc:sldMkLst>
          <pc:docMk/>
          <pc:sldMk cId="3020274771" sldId="353"/>
        </pc:sldMkLst>
        <pc:spChg chg="mod">
          <ac:chgData name="Samer Hasan Al Khatib" userId="68b7a22b-a3eb-4e08-a61f-646d81823754" providerId="ADAL" clId="{9429BEAE-70A6-4AEE-A37D-2075488C87F1}" dt="2023-09-04T12:51:32.361" v="479" actId="27636"/>
          <ac:spMkLst>
            <pc:docMk/>
            <pc:sldMk cId="3020274771" sldId="353"/>
            <ac:spMk id="2" creationId="{28AE98CE-5B1D-A537-5999-327A911553BA}"/>
          </ac:spMkLst>
        </pc:spChg>
        <pc:spChg chg="mod">
          <ac:chgData name="Samer Hasan Al Khatib" userId="68b7a22b-a3eb-4e08-a61f-646d81823754" providerId="ADAL" clId="{9429BEAE-70A6-4AEE-A37D-2075488C87F1}" dt="2023-09-04T13:09:58.246" v="858"/>
          <ac:spMkLst>
            <pc:docMk/>
            <pc:sldMk cId="3020274771" sldId="353"/>
            <ac:spMk id="3" creationId="{1AA7FC27-A99E-479F-26C8-C5C791C22577}"/>
          </ac:spMkLst>
        </pc:spChg>
      </pc:sldChg>
      <pc:sldChg chg="addSp delSp modSp new mod">
        <pc:chgData name="Samer Hasan Al Khatib" userId="68b7a22b-a3eb-4e08-a61f-646d81823754" providerId="ADAL" clId="{9429BEAE-70A6-4AEE-A37D-2075488C87F1}" dt="2023-09-04T13:13:56.337" v="865" actId="207"/>
        <pc:sldMkLst>
          <pc:docMk/>
          <pc:sldMk cId="2596499514" sldId="354"/>
        </pc:sldMkLst>
        <pc:spChg chg="del">
          <ac:chgData name="Samer Hasan Al Khatib" userId="68b7a22b-a3eb-4e08-a61f-646d81823754" providerId="ADAL" clId="{9429BEAE-70A6-4AEE-A37D-2075488C87F1}" dt="2023-09-04T12:55:36.418" v="600" actId="478"/>
          <ac:spMkLst>
            <pc:docMk/>
            <pc:sldMk cId="2596499514" sldId="354"/>
            <ac:spMk id="2" creationId="{B3C19A7A-40C9-66C3-13AE-D42207B8B5C6}"/>
          </ac:spMkLst>
        </pc:spChg>
        <pc:spChg chg="mod">
          <ac:chgData name="Samer Hasan Al Khatib" userId="68b7a22b-a3eb-4e08-a61f-646d81823754" providerId="ADAL" clId="{9429BEAE-70A6-4AEE-A37D-2075488C87F1}" dt="2023-09-04T13:13:56.337" v="865" actId="207"/>
          <ac:spMkLst>
            <pc:docMk/>
            <pc:sldMk cId="2596499514" sldId="354"/>
            <ac:spMk id="3" creationId="{C6223808-11F8-D5BC-FCB6-035D60D609BE}"/>
          </ac:spMkLst>
        </pc:spChg>
        <pc:spChg chg="add del">
          <ac:chgData name="Samer Hasan Al Khatib" userId="68b7a22b-a3eb-4e08-a61f-646d81823754" providerId="ADAL" clId="{9429BEAE-70A6-4AEE-A37D-2075488C87F1}" dt="2023-09-04T12:56:07.662" v="611"/>
          <ac:spMkLst>
            <pc:docMk/>
            <pc:sldMk cId="2596499514" sldId="354"/>
            <ac:spMk id="4" creationId="{1683949A-D2A0-29FF-7556-4318304AEA9F}"/>
          </ac:spMkLst>
        </pc:spChg>
        <pc:spChg chg="add del">
          <ac:chgData name="Samer Hasan Al Khatib" userId="68b7a22b-a3eb-4e08-a61f-646d81823754" providerId="ADAL" clId="{9429BEAE-70A6-4AEE-A37D-2075488C87F1}" dt="2023-09-04T12:56:11.987" v="613"/>
          <ac:spMkLst>
            <pc:docMk/>
            <pc:sldMk cId="2596499514" sldId="354"/>
            <ac:spMk id="5" creationId="{76C4FE70-7816-E824-A98E-FC3D75EF1C48}"/>
          </ac:spMkLst>
        </pc:spChg>
        <pc:spChg chg="add del mod">
          <ac:chgData name="Samer Hasan Al Khatib" userId="68b7a22b-a3eb-4e08-a61f-646d81823754" providerId="ADAL" clId="{9429BEAE-70A6-4AEE-A37D-2075488C87F1}" dt="2023-09-04T12:56:27.818" v="620"/>
          <ac:spMkLst>
            <pc:docMk/>
            <pc:sldMk cId="2596499514" sldId="354"/>
            <ac:spMk id="6" creationId="{650BEAE8-E616-A578-9474-190AEA44CCA4}"/>
          </ac:spMkLst>
        </pc:spChg>
        <pc:spChg chg="add del">
          <ac:chgData name="Samer Hasan Al Khatib" userId="68b7a22b-a3eb-4e08-a61f-646d81823754" providerId="ADAL" clId="{9429BEAE-70A6-4AEE-A37D-2075488C87F1}" dt="2023-09-04T12:56:26.841" v="618"/>
          <ac:spMkLst>
            <pc:docMk/>
            <pc:sldMk cId="2596499514" sldId="354"/>
            <ac:spMk id="7" creationId="{13288BB5-17A8-FE96-7D3C-E2E5531B2C66}"/>
          </ac:spMkLst>
        </pc:spChg>
      </pc:sldChg>
      <pc:sldChg chg="modSp new mod">
        <pc:chgData name="Samer Hasan Al Khatib" userId="68b7a22b-a3eb-4e08-a61f-646d81823754" providerId="ADAL" clId="{9429BEAE-70A6-4AEE-A37D-2075488C87F1}" dt="2023-09-05T12:57:38.121" v="996" actId="20577"/>
        <pc:sldMkLst>
          <pc:docMk/>
          <pc:sldMk cId="3706671491" sldId="360"/>
        </pc:sldMkLst>
        <pc:spChg chg="mod">
          <ac:chgData name="Samer Hasan Al Khatib" userId="68b7a22b-a3eb-4e08-a61f-646d81823754" providerId="ADAL" clId="{9429BEAE-70A6-4AEE-A37D-2075488C87F1}" dt="2023-09-05T12:47:00.242" v="869" actId="27636"/>
          <ac:spMkLst>
            <pc:docMk/>
            <pc:sldMk cId="3706671491" sldId="360"/>
            <ac:spMk id="2" creationId="{5CAB13CF-4481-B408-82E5-DDCC15217E52}"/>
          </ac:spMkLst>
        </pc:spChg>
        <pc:spChg chg="mod">
          <ac:chgData name="Samer Hasan Al Khatib" userId="68b7a22b-a3eb-4e08-a61f-646d81823754" providerId="ADAL" clId="{9429BEAE-70A6-4AEE-A37D-2075488C87F1}" dt="2023-09-05T12:57:38.121" v="996" actId="20577"/>
          <ac:spMkLst>
            <pc:docMk/>
            <pc:sldMk cId="3706671491" sldId="360"/>
            <ac:spMk id="3" creationId="{79D00269-B8FF-5997-D333-3901DA0CF476}"/>
          </ac:spMkLst>
        </pc:spChg>
      </pc:sldChg>
      <pc:sldChg chg="new del">
        <pc:chgData name="Samer Hasan Al Khatib" userId="68b7a22b-a3eb-4e08-a61f-646d81823754" providerId="ADAL" clId="{9429BEAE-70A6-4AEE-A37D-2075488C87F1}" dt="2023-09-05T12:57:44.341" v="997" actId="2696"/>
        <pc:sldMkLst>
          <pc:docMk/>
          <pc:sldMk cId="537569939" sldId="361"/>
        </pc:sldMkLst>
      </pc:sldChg>
      <pc:sldChg chg="modSp new mod ord">
        <pc:chgData name="Samer Hasan Al Khatib" userId="68b7a22b-a3eb-4e08-a61f-646d81823754" providerId="ADAL" clId="{9429BEAE-70A6-4AEE-A37D-2075488C87F1}" dt="2023-09-05T14:57:12.034" v="1127" actId="14100"/>
        <pc:sldMkLst>
          <pc:docMk/>
          <pc:sldMk cId="2289709080" sldId="361"/>
        </pc:sldMkLst>
        <pc:spChg chg="mod">
          <ac:chgData name="Samer Hasan Al Khatib" userId="68b7a22b-a3eb-4e08-a61f-646d81823754" providerId="ADAL" clId="{9429BEAE-70A6-4AEE-A37D-2075488C87F1}" dt="2023-09-05T14:54:52.814" v="1005" actId="20577"/>
          <ac:spMkLst>
            <pc:docMk/>
            <pc:sldMk cId="2289709080" sldId="361"/>
            <ac:spMk id="2" creationId="{A7E357CB-0FC9-38FE-FE05-A8C30658A8BF}"/>
          </ac:spMkLst>
        </pc:spChg>
        <pc:spChg chg="mod">
          <ac:chgData name="Samer Hasan Al Khatib" userId="68b7a22b-a3eb-4e08-a61f-646d81823754" providerId="ADAL" clId="{9429BEAE-70A6-4AEE-A37D-2075488C87F1}" dt="2023-09-05T14:57:12.034" v="1127" actId="14100"/>
          <ac:spMkLst>
            <pc:docMk/>
            <pc:sldMk cId="2289709080" sldId="361"/>
            <ac:spMk id="3" creationId="{8817443C-E7A2-BD59-4D90-FA737EC78E3F}"/>
          </ac:spMkLst>
        </pc:spChg>
      </pc:sldChg>
    </pc:docChg>
  </pc:docChgLst>
  <pc:docChgLst>
    <pc:chgData name="Samer Hasan Al Khatib" userId="68b7a22b-a3eb-4e08-a61f-646d81823754" providerId="ADAL" clId="{AAED9A61-9B94-455C-9872-D686D363AB3A}"/>
    <pc:docChg chg="custSel addSld modSld sldOrd">
      <pc:chgData name="Samer Hasan Al Khatib" userId="68b7a22b-a3eb-4e08-a61f-646d81823754" providerId="ADAL" clId="{AAED9A61-9B94-455C-9872-D686D363AB3A}" dt="2023-08-23T13:55:50.614" v="102" actId="20577"/>
      <pc:docMkLst>
        <pc:docMk/>
      </pc:docMkLst>
      <pc:sldChg chg="modSp mod">
        <pc:chgData name="Samer Hasan Al Khatib" userId="68b7a22b-a3eb-4e08-a61f-646d81823754" providerId="ADAL" clId="{AAED9A61-9B94-455C-9872-D686D363AB3A}" dt="2023-08-23T09:43:20.976" v="52" actId="20577"/>
        <pc:sldMkLst>
          <pc:docMk/>
          <pc:sldMk cId="439875432" sldId="285"/>
        </pc:sldMkLst>
        <pc:spChg chg="mod">
          <ac:chgData name="Samer Hasan Al Khatib" userId="68b7a22b-a3eb-4e08-a61f-646d81823754" providerId="ADAL" clId="{AAED9A61-9B94-455C-9872-D686D363AB3A}" dt="2023-08-23T09:43:20.976" v="52" actId="20577"/>
          <ac:spMkLst>
            <pc:docMk/>
            <pc:sldMk cId="439875432" sldId="285"/>
            <ac:spMk id="3" creationId="{E91B2835-7C5A-DA92-3031-9A45FABEA04E}"/>
          </ac:spMkLst>
        </pc:spChg>
      </pc:sldChg>
      <pc:sldChg chg="addSp delSp modSp new mod ord">
        <pc:chgData name="Samer Hasan Al Khatib" userId="68b7a22b-a3eb-4e08-a61f-646d81823754" providerId="ADAL" clId="{AAED9A61-9B94-455C-9872-D686D363AB3A}" dt="2023-08-23T13:51:08.472" v="59" actId="14100"/>
        <pc:sldMkLst>
          <pc:docMk/>
          <pc:sldMk cId="4143296048" sldId="295"/>
        </pc:sldMkLst>
        <pc:spChg chg="del">
          <ac:chgData name="Samer Hasan Al Khatib" userId="68b7a22b-a3eb-4e08-a61f-646d81823754" providerId="ADAL" clId="{AAED9A61-9B94-455C-9872-D686D363AB3A}" dt="2023-08-23T13:51:01.460" v="56" actId="478"/>
          <ac:spMkLst>
            <pc:docMk/>
            <pc:sldMk cId="4143296048" sldId="295"/>
            <ac:spMk id="2" creationId="{16C03D72-3154-BB81-10D4-1BCDD6D15532}"/>
          </ac:spMkLst>
        </pc:spChg>
        <pc:spChg chg="del">
          <ac:chgData name="Samer Hasan Al Khatib" userId="68b7a22b-a3eb-4e08-a61f-646d81823754" providerId="ADAL" clId="{AAED9A61-9B94-455C-9872-D686D363AB3A}" dt="2023-08-23T13:51:02.568" v="57"/>
          <ac:spMkLst>
            <pc:docMk/>
            <pc:sldMk cId="4143296048" sldId="295"/>
            <ac:spMk id="3" creationId="{C58DE4E5-ADFE-8EAA-C089-CFDA95078712}"/>
          </ac:spMkLst>
        </pc:spChg>
        <pc:picChg chg="add mod">
          <ac:chgData name="Samer Hasan Al Khatib" userId="68b7a22b-a3eb-4e08-a61f-646d81823754" providerId="ADAL" clId="{AAED9A61-9B94-455C-9872-D686D363AB3A}" dt="2023-08-23T13:51:08.472" v="59" actId="14100"/>
          <ac:picMkLst>
            <pc:docMk/>
            <pc:sldMk cId="4143296048" sldId="295"/>
            <ac:picMk id="5" creationId="{24C2A4A6-CA57-A263-2AFF-6A3F0DF4A3E6}"/>
          </ac:picMkLst>
        </pc:picChg>
      </pc:sldChg>
      <pc:sldChg chg="addSp delSp modSp new mod">
        <pc:chgData name="Samer Hasan Al Khatib" userId="68b7a22b-a3eb-4e08-a61f-646d81823754" providerId="ADAL" clId="{AAED9A61-9B94-455C-9872-D686D363AB3A}" dt="2023-08-23T13:52:18.905" v="68" actId="1076"/>
        <pc:sldMkLst>
          <pc:docMk/>
          <pc:sldMk cId="1757098919" sldId="296"/>
        </pc:sldMkLst>
        <pc:spChg chg="del">
          <ac:chgData name="Samer Hasan Al Khatib" userId="68b7a22b-a3eb-4e08-a61f-646d81823754" providerId="ADAL" clId="{AAED9A61-9B94-455C-9872-D686D363AB3A}" dt="2023-08-23T13:52:05.264" v="61"/>
          <ac:spMkLst>
            <pc:docMk/>
            <pc:sldMk cId="1757098919" sldId="296"/>
            <ac:spMk id="3" creationId="{8FDA4826-E8E2-C5CE-1258-AF544DA059A7}"/>
          </ac:spMkLst>
        </pc:spChg>
        <pc:picChg chg="add mod">
          <ac:chgData name="Samer Hasan Al Khatib" userId="68b7a22b-a3eb-4e08-a61f-646d81823754" providerId="ADAL" clId="{AAED9A61-9B94-455C-9872-D686D363AB3A}" dt="2023-08-23T13:52:18.905" v="68" actId="1076"/>
          <ac:picMkLst>
            <pc:docMk/>
            <pc:sldMk cId="1757098919" sldId="296"/>
            <ac:picMk id="5" creationId="{1122CE5F-44F7-41B1-F95D-B41132C1EF97}"/>
          </ac:picMkLst>
        </pc:picChg>
      </pc:sldChg>
      <pc:sldChg chg="modSp new mod">
        <pc:chgData name="Samer Hasan Al Khatib" userId="68b7a22b-a3eb-4e08-a61f-646d81823754" providerId="ADAL" clId="{AAED9A61-9B94-455C-9872-D686D363AB3A}" dt="2023-08-23T13:55:50.614" v="102" actId="20577"/>
        <pc:sldMkLst>
          <pc:docMk/>
          <pc:sldMk cId="1306180161" sldId="297"/>
        </pc:sldMkLst>
        <pc:spChg chg="mod">
          <ac:chgData name="Samer Hasan Al Khatib" userId="68b7a22b-a3eb-4e08-a61f-646d81823754" providerId="ADAL" clId="{AAED9A61-9B94-455C-9872-D686D363AB3A}" dt="2023-08-23T13:55:50.614" v="102" actId="20577"/>
          <ac:spMkLst>
            <pc:docMk/>
            <pc:sldMk cId="1306180161" sldId="297"/>
            <ac:spMk id="2" creationId="{0BBDE87A-9285-9DA0-4319-0738CA221ED7}"/>
          </ac:spMkLst>
        </pc:spChg>
      </pc:sldChg>
    </pc:docChg>
  </pc:docChgLst>
  <pc:docChgLst>
    <pc:chgData name="Samer Hasan Al Khatib" userId="68b7a22b-a3eb-4e08-a61f-646d81823754" providerId="ADAL" clId="{EACED6A6-5A70-4A09-817F-9098F9BAC78C}"/>
    <pc:docChg chg="undo custSel addSld delSld modSld sldOrd">
      <pc:chgData name="Samer Hasan Al Khatib" userId="68b7a22b-a3eb-4e08-a61f-646d81823754" providerId="ADAL" clId="{EACED6A6-5A70-4A09-817F-9098F9BAC78C}" dt="2023-09-05T11:10:47.091" v="1226" actId="20577"/>
      <pc:docMkLst>
        <pc:docMk/>
      </pc:docMkLst>
      <pc:sldChg chg="del">
        <pc:chgData name="Samer Hasan Al Khatib" userId="68b7a22b-a3eb-4e08-a61f-646d81823754" providerId="ADAL" clId="{EACED6A6-5A70-4A09-817F-9098F9BAC78C}" dt="2023-08-29T11:41:16.492" v="653" actId="47"/>
        <pc:sldMkLst>
          <pc:docMk/>
          <pc:sldMk cId="2265912745" sldId="286"/>
        </pc:sldMkLst>
      </pc:sldChg>
      <pc:sldChg chg="del">
        <pc:chgData name="Samer Hasan Al Khatib" userId="68b7a22b-a3eb-4e08-a61f-646d81823754" providerId="ADAL" clId="{EACED6A6-5A70-4A09-817F-9098F9BAC78C}" dt="2023-08-29T11:41:19.609" v="654" actId="47"/>
        <pc:sldMkLst>
          <pc:docMk/>
          <pc:sldMk cId="3914944312" sldId="287"/>
        </pc:sldMkLst>
      </pc:sldChg>
      <pc:sldChg chg="del">
        <pc:chgData name="Samer Hasan Al Khatib" userId="68b7a22b-a3eb-4e08-a61f-646d81823754" providerId="ADAL" clId="{EACED6A6-5A70-4A09-817F-9098F9BAC78C}" dt="2023-08-29T11:41:22.038" v="655" actId="47"/>
        <pc:sldMkLst>
          <pc:docMk/>
          <pc:sldMk cId="1654705900" sldId="288"/>
        </pc:sldMkLst>
      </pc:sldChg>
      <pc:sldChg chg="del">
        <pc:chgData name="Samer Hasan Al Khatib" userId="68b7a22b-a3eb-4e08-a61f-646d81823754" providerId="ADAL" clId="{EACED6A6-5A70-4A09-817F-9098F9BAC78C}" dt="2023-08-29T11:41:25.144" v="656" actId="47"/>
        <pc:sldMkLst>
          <pc:docMk/>
          <pc:sldMk cId="3783574069" sldId="289"/>
        </pc:sldMkLst>
      </pc:sldChg>
      <pc:sldChg chg="del">
        <pc:chgData name="Samer Hasan Al Khatib" userId="68b7a22b-a3eb-4e08-a61f-646d81823754" providerId="ADAL" clId="{EACED6A6-5A70-4A09-817F-9098F9BAC78C}" dt="2023-08-29T11:41:28.660" v="657" actId="47"/>
        <pc:sldMkLst>
          <pc:docMk/>
          <pc:sldMk cId="3023566947" sldId="290"/>
        </pc:sldMkLst>
      </pc:sldChg>
      <pc:sldChg chg="del">
        <pc:chgData name="Samer Hasan Al Khatib" userId="68b7a22b-a3eb-4e08-a61f-646d81823754" providerId="ADAL" clId="{EACED6A6-5A70-4A09-817F-9098F9BAC78C}" dt="2023-08-29T11:41:35.300" v="658" actId="47"/>
        <pc:sldMkLst>
          <pc:docMk/>
          <pc:sldMk cId="1418873093" sldId="291"/>
        </pc:sldMkLst>
      </pc:sldChg>
      <pc:sldChg chg="del">
        <pc:chgData name="Samer Hasan Al Khatib" userId="68b7a22b-a3eb-4e08-a61f-646d81823754" providerId="ADAL" clId="{EACED6A6-5A70-4A09-817F-9098F9BAC78C}" dt="2023-08-29T11:41:38.650" v="659" actId="47"/>
        <pc:sldMkLst>
          <pc:docMk/>
          <pc:sldMk cId="714001244" sldId="292"/>
        </pc:sldMkLst>
      </pc:sldChg>
      <pc:sldChg chg="del">
        <pc:chgData name="Samer Hasan Al Khatib" userId="68b7a22b-a3eb-4e08-a61f-646d81823754" providerId="ADAL" clId="{EACED6A6-5A70-4A09-817F-9098F9BAC78C}" dt="2023-08-29T11:41:42.026" v="660" actId="47"/>
        <pc:sldMkLst>
          <pc:docMk/>
          <pc:sldMk cId="198727053" sldId="293"/>
        </pc:sldMkLst>
      </pc:sldChg>
      <pc:sldChg chg="del">
        <pc:chgData name="Samer Hasan Al Khatib" userId="68b7a22b-a3eb-4e08-a61f-646d81823754" providerId="ADAL" clId="{EACED6A6-5A70-4A09-817F-9098F9BAC78C}" dt="2023-08-29T11:41:44.947" v="661" actId="47"/>
        <pc:sldMkLst>
          <pc:docMk/>
          <pc:sldMk cId="2129682828" sldId="294"/>
        </pc:sldMkLst>
      </pc:sldChg>
      <pc:sldChg chg="addSp delSp modSp new mod">
        <pc:chgData name="Samer Hasan Al Khatib" userId="68b7a22b-a3eb-4e08-a61f-646d81823754" providerId="ADAL" clId="{EACED6A6-5A70-4A09-817F-9098F9BAC78C}" dt="2023-08-28T09:35:16.766" v="17" actId="1076"/>
        <pc:sldMkLst>
          <pc:docMk/>
          <pc:sldMk cId="3125743133" sldId="298"/>
        </pc:sldMkLst>
        <pc:spChg chg="mod">
          <ac:chgData name="Samer Hasan Al Khatib" userId="68b7a22b-a3eb-4e08-a61f-646d81823754" providerId="ADAL" clId="{EACED6A6-5A70-4A09-817F-9098F9BAC78C}" dt="2023-08-28T09:34:43.989" v="13" actId="1076"/>
          <ac:spMkLst>
            <pc:docMk/>
            <pc:sldMk cId="3125743133" sldId="298"/>
            <ac:spMk id="2" creationId="{594474DC-65D1-86BA-4C62-FC97B0B5B711}"/>
          </ac:spMkLst>
        </pc:spChg>
        <pc:spChg chg="del">
          <ac:chgData name="Samer Hasan Al Khatib" userId="68b7a22b-a3eb-4e08-a61f-646d81823754" providerId="ADAL" clId="{EACED6A6-5A70-4A09-817F-9098F9BAC78C}" dt="2023-08-28T09:35:04.070" v="14" actId="931"/>
          <ac:spMkLst>
            <pc:docMk/>
            <pc:sldMk cId="3125743133" sldId="298"/>
            <ac:spMk id="3" creationId="{858EFEB8-28BC-9D18-6A9B-683E60496226}"/>
          </ac:spMkLst>
        </pc:spChg>
        <pc:picChg chg="add mod">
          <ac:chgData name="Samer Hasan Al Khatib" userId="68b7a22b-a3eb-4e08-a61f-646d81823754" providerId="ADAL" clId="{EACED6A6-5A70-4A09-817F-9098F9BAC78C}" dt="2023-08-28T09:35:16.766" v="17" actId="1076"/>
          <ac:picMkLst>
            <pc:docMk/>
            <pc:sldMk cId="3125743133" sldId="298"/>
            <ac:picMk id="5" creationId="{2FC6B516-6CF7-E52D-AF5A-8B9B6D77A782}"/>
          </ac:picMkLst>
        </pc:picChg>
      </pc:sldChg>
      <pc:sldChg chg="modSp new mod">
        <pc:chgData name="Samer Hasan Al Khatib" userId="68b7a22b-a3eb-4e08-a61f-646d81823754" providerId="ADAL" clId="{EACED6A6-5A70-4A09-817F-9098F9BAC78C}" dt="2023-08-28T09:37:08.955" v="44" actId="1076"/>
        <pc:sldMkLst>
          <pc:docMk/>
          <pc:sldMk cId="263818884" sldId="299"/>
        </pc:sldMkLst>
        <pc:spChg chg="mod">
          <ac:chgData name="Samer Hasan Al Khatib" userId="68b7a22b-a3eb-4e08-a61f-646d81823754" providerId="ADAL" clId="{EACED6A6-5A70-4A09-817F-9098F9BAC78C}" dt="2023-08-28T09:37:00.593" v="40" actId="1076"/>
          <ac:spMkLst>
            <pc:docMk/>
            <pc:sldMk cId="263818884" sldId="299"/>
            <ac:spMk id="2" creationId="{45D6A1EC-16A5-4635-B81B-F6D818AB5984}"/>
          </ac:spMkLst>
        </pc:spChg>
        <pc:spChg chg="mod">
          <ac:chgData name="Samer Hasan Al Khatib" userId="68b7a22b-a3eb-4e08-a61f-646d81823754" providerId="ADAL" clId="{EACED6A6-5A70-4A09-817F-9098F9BAC78C}" dt="2023-08-28T09:37:08.955" v="44" actId="1076"/>
          <ac:spMkLst>
            <pc:docMk/>
            <pc:sldMk cId="263818884" sldId="299"/>
            <ac:spMk id="3" creationId="{D37DF34A-4ADF-EEDE-E629-2C04401530B0}"/>
          </ac:spMkLst>
        </pc:spChg>
      </pc:sldChg>
      <pc:sldChg chg="modSp new mod ord">
        <pc:chgData name="Samer Hasan Al Khatib" userId="68b7a22b-a3eb-4e08-a61f-646d81823754" providerId="ADAL" clId="{EACED6A6-5A70-4A09-817F-9098F9BAC78C}" dt="2023-08-28T09:43:02.699" v="71"/>
        <pc:sldMkLst>
          <pc:docMk/>
          <pc:sldMk cId="2403625769" sldId="300"/>
        </pc:sldMkLst>
        <pc:spChg chg="mod">
          <ac:chgData name="Samer Hasan Al Khatib" userId="68b7a22b-a3eb-4e08-a61f-646d81823754" providerId="ADAL" clId="{EACED6A6-5A70-4A09-817F-9098F9BAC78C}" dt="2023-08-28T09:42:49.481" v="67" actId="20577"/>
          <ac:spMkLst>
            <pc:docMk/>
            <pc:sldMk cId="2403625769" sldId="300"/>
            <ac:spMk id="2" creationId="{3DF05EC3-70E4-45D3-8FCA-2B74FCBC1E4A}"/>
          </ac:spMkLst>
        </pc:spChg>
        <pc:spChg chg="mod">
          <ac:chgData name="Samer Hasan Al Khatib" userId="68b7a22b-a3eb-4e08-a61f-646d81823754" providerId="ADAL" clId="{EACED6A6-5A70-4A09-817F-9098F9BAC78C}" dt="2023-08-28T09:42:57.247" v="69" actId="207"/>
          <ac:spMkLst>
            <pc:docMk/>
            <pc:sldMk cId="2403625769" sldId="300"/>
            <ac:spMk id="3" creationId="{D51396B3-B656-67E7-CE7D-D32028050EB3}"/>
          </ac:spMkLst>
        </pc:spChg>
      </pc:sldChg>
      <pc:sldChg chg="new del">
        <pc:chgData name="Samer Hasan Al Khatib" userId="68b7a22b-a3eb-4e08-a61f-646d81823754" providerId="ADAL" clId="{EACED6A6-5A70-4A09-817F-9098F9BAC78C}" dt="2023-08-28T09:42:30.054" v="46" actId="47"/>
        <pc:sldMkLst>
          <pc:docMk/>
          <pc:sldMk cId="3614981186" sldId="300"/>
        </pc:sldMkLst>
      </pc:sldChg>
      <pc:sldChg chg="addSp delSp modSp new mod">
        <pc:chgData name="Samer Hasan Al Khatib" userId="68b7a22b-a3eb-4e08-a61f-646d81823754" providerId="ADAL" clId="{EACED6A6-5A70-4A09-817F-9098F9BAC78C}" dt="2023-08-28T09:44:00.645" v="77" actId="1076"/>
        <pc:sldMkLst>
          <pc:docMk/>
          <pc:sldMk cId="3463217778" sldId="301"/>
        </pc:sldMkLst>
        <pc:spChg chg="del">
          <ac:chgData name="Samer Hasan Al Khatib" userId="68b7a22b-a3eb-4e08-a61f-646d81823754" providerId="ADAL" clId="{EACED6A6-5A70-4A09-817F-9098F9BAC78C}" dt="2023-08-28T09:43:48.875" v="73" actId="931"/>
          <ac:spMkLst>
            <pc:docMk/>
            <pc:sldMk cId="3463217778" sldId="301"/>
            <ac:spMk id="3" creationId="{9F35D009-29FB-0109-E329-0777E85470F4}"/>
          </ac:spMkLst>
        </pc:spChg>
        <pc:picChg chg="add mod">
          <ac:chgData name="Samer Hasan Al Khatib" userId="68b7a22b-a3eb-4e08-a61f-646d81823754" providerId="ADAL" clId="{EACED6A6-5A70-4A09-817F-9098F9BAC78C}" dt="2023-08-28T09:44:00.645" v="77" actId="1076"/>
          <ac:picMkLst>
            <pc:docMk/>
            <pc:sldMk cId="3463217778" sldId="301"/>
            <ac:picMk id="5" creationId="{0DDEC090-0286-5A86-9BEA-7FE9AEB52482}"/>
          </ac:picMkLst>
        </pc:picChg>
      </pc:sldChg>
      <pc:sldChg chg="addSp delSp modSp new mod">
        <pc:chgData name="Samer Hasan Al Khatib" userId="68b7a22b-a3eb-4e08-a61f-646d81823754" providerId="ADAL" clId="{EACED6A6-5A70-4A09-817F-9098F9BAC78C}" dt="2023-08-28T10:14:24.104" v="112" actId="1076"/>
        <pc:sldMkLst>
          <pc:docMk/>
          <pc:sldMk cId="2555360136" sldId="302"/>
        </pc:sldMkLst>
        <pc:spChg chg="mod">
          <ac:chgData name="Samer Hasan Al Khatib" userId="68b7a22b-a3eb-4e08-a61f-646d81823754" providerId="ADAL" clId="{EACED6A6-5A70-4A09-817F-9098F9BAC78C}" dt="2023-08-28T10:12:25.991" v="89" actId="1076"/>
          <ac:spMkLst>
            <pc:docMk/>
            <pc:sldMk cId="2555360136" sldId="302"/>
            <ac:spMk id="2" creationId="{8892CFF9-C54D-B093-242C-6029653E72C8}"/>
          </ac:spMkLst>
        </pc:spChg>
        <pc:spChg chg="del mod">
          <ac:chgData name="Samer Hasan Al Khatib" userId="68b7a22b-a3eb-4e08-a61f-646d81823754" providerId="ADAL" clId="{EACED6A6-5A70-4A09-817F-9098F9BAC78C}" dt="2023-08-28T10:13:46.195" v="103" actId="931"/>
          <ac:spMkLst>
            <pc:docMk/>
            <pc:sldMk cId="2555360136" sldId="302"/>
            <ac:spMk id="3" creationId="{034666AD-D6DB-A4D5-2C7F-9C30485AE60B}"/>
          </ac:spMkLst>
        </pc:spChg>
        <pc:spChg chg="add del mod">
          <ac:chgData name="Samer Hasan Al Khatib" userId="68b7a22b-a3eb-4e08-a61f-646d81823754" providerId="ADAL" clId="{EACED6A6-5A70-4A09-817F-9098F9BAC78C}" dt="2023-08-28T10:14:08.880" v="105" actId="931"/>
          <ac:spMkLst>
            <pc:docMk/>
            <pc:sldMk cId="2555360136" sldId="302"/>
            <ac:spMk id="7" creationId="{CA1E1E22-B2A5-166E-99D4-85A46A49906D}"/>
          </ac:spMkLst>
        </pc:spChg>
        <pc:picChg chg="add del mod">
          <ac:chgData name="Samer Hasan Al Khatib" userId="68b7a22b-a3eb-4e08-a61f-646d81823754" providerId="ADAL" clId="{EACED6A6-5A70-4A09-817F-9098F9BAC78C}" dt="2023-08-28T10:13:49.808" v="104" actId="478"/>
          <ac:picMkLst>
            <pc:docMk/>
            <pc:sldMk cId="2555360136" sldId="302"/>
            <ac:picMk id="5" creationId="{22C7DB13-ED5E-3CAF-0222-04357571316A}"/>
          </ac:picMkLst>
        </pc:picChg>
        <pc:picChg chg="add mod">
          <ac:chgData name="Samer Hasan Al Khatib" userId="68b7a22b-a3eb-4e08-a61f-646d81823754" providerId="ADAL" clId="{EACED6A6-5A70-4A09-817F-9098F9BAC78C}" dt="2023-08-28T10:14:24.104" v="112" actId="1076"/>
          <ac:picMkLst>
            <pc:docMk/>
            <pc:sldMk cId="2555360136" sldId="302"/>
            <ac:picMk id="9" creationId="{71731632-2771-43DB-7260-B41CDF0C36E1}"/>
          </ac:picMkLst>
        </pc:picChg>
      </pc:sldChg>
      <pc:sldChg chg="modSp new mod">
        <pc:chgData name="Samer Hasan Al Khatib" userId="68b7a22b-a3eb-4e08-a61f-646d81823754" providerId="ADAL" clId="{EACED6A6-5A70-4A09-817F-9098F9BAC78C}" dt="2023-08-28T10:18:24.511" v="159" actId="27636"/>
        <pc:sldMkLst>
          <pc:docMk/>
          <pc:sldMk cId="4177864454" sldId="303"/>
        </pc:sldMkLst>
        <pc:spChg chg="mod">
          <ac:chgData name="Samer Hasan Al Khatib" userId="68b7a22b-a3eb-4e08-a61f-646d81823754" providerId="ADAL" clId="{EACED6A6-5A70-4A09-817F-9098F9BAC78C}" dt="2023-08-28T10:18:11.872" v="153" actId="1076"/>
          <ac:spMkLst>
            <pc:docMk/>
            <pc:sldMk cId="4177864454" sldId="303"/>
            <ac:spMk id="2" creationId="{6E99E49B-F151-E4D9-984C-24DD5778E57E}"/>
          </ac:spMkLst>
        </pc:spChg>
        <pc:spChg chg="mod">
          <ac:chgData name="Samer Hasan Al Khatib" userId="68b7a22b-a3eb-4e08-a61f-646d81823754" providerId="ADAL" clId="{EACED6A6-5A70-4A09-817F-9098F9BAC78C}" dt="2023-08-28T10:18:24.511" v="159" actId="27636"/>
          <ac:spMkLst>
            <pc:docMk/>
            <pc:sldMk cId="4177864454" sldId="303"/>
            <ac:spMk id="3" creationId="{825D6DF6-E90D-68B7-A11D-0E21BDDA4F71}"/>
          </ac:spMkLst>
        </pc:spChg>
      </pc:sldChg>
      <pc:sldChg chg="addSp delSp modSp new mod">
        <pc:chgData name="Samer Hasan Al Khatib" userId="68b7a22b-a3eb-4e08-a61f-646d81823754" providerId="ADAL" clId="{EACED6A6-5A70-4A09-817F-9098F9BAC78C}" dt="2023-08-28T10:35:30.495" v="175" actId="14100"/>
        <pc:sldMkLst>
          <pc:docMk/>
          <pc:sldMk cId="1384314192" sldId="304"/>
        </pc:sldMkLst>
        <pc:spChg chg="mod">
          <ac:chgData name="Samer Hasan Al Khatib" userId="68b7a22b-a3eb-4e08-a61f-646d81823754" providerId="ADAL" clId="{EACED6A6-5A70-4A09-817F-9098F9BAC78C}" dt="2023-08-28T10:35:17.967" v="172" actId="1076"/>
          <ac:spMkLst>
            <pc:docMk/>
            <pc:sldMk cId="1384314192" sldId="304"/>
            <ac:spMk id="2" creationId="{21E4866B-36C5-22F6-ACB5-8F932FBF4094}"/>
          </ac:spMkLst>
        </pc:spChg>
        <pc:spChg chg="del">
          <ac:chgData name="Samer Hasan Al Khatib" userId="68b7a22b-a3eb-4e08-a61f-646d81823754" providerId="ADAL" clId="{EACED6A6-5A70-4A09-817F-9098F9BAC78C}" dt="2023-08-28T10:35:23.050" v="173" actId="931"/>
          <ac:spMkLst>
            <pc:docMk/>
            <pc:sldMk cId="1384314192" sldId="304"/>
            <ac:spMk id="3" creationId="{01488FBF-B893-59B5-55EF-33CBE15BF1DB}"/>
          </ac:spMkLst>
        </pc:spChg>
        <pc:picChg chg="add mod">
          <ac:chgData name="Samer Hasan Al Khatib" userId="68b7a22b-a3eb-4e08-a61f-646d81823754" providerId="ADAL" clId="{EACED6A6-5A70-4A09-817F-9098F9BAC78C}" dt="2023-08-28T10:35:30.495" v="175" actId="14100"/>
          <ac:picMkLst>
            <pc:docMk/>
            <pc:sldMk cId="1384314192" sldId="304"/>
            <ac:picMk id="5" creationId="{8721D103-40A4-787F-46C7-C6F25A3A2F65}"/>
          </ac:picMkLst>
        </pc:picChg>
      </pc:sldChg>
      <pc:sldChg chg="modSp new mod">
        <pc:chgData name="Samer Hasan Al Khatib" userId="68b7a22b-a3eb-4e08-a61f-646d81823754" providerId="ADAL" clId="{EACED6A6-5A70-4A09-817F-9098F9BAC78C}" dt="2023-08-28T10:51:20.110" v="237" actId="20577"/>
        <pc:sldMkLst>
          <pc:docMk/>
          <pc:sldMk cId="2343981392" sldId="305"/>
        </pc:sldMkLst>
        <pc:spChg chg="mod">
          <ac:chgData name="Samer Hasan Al Khatib" userId="68b7a22b-a3eb-4e08-a61f-646d81823754" providerId="ADAL" clId="{EACED6A6-5A70-4A09-817F-9098F9BAC78C}" dt="2023-08-28T10:35:57.911" v="179" actId="20577"/>
          <ac:spMkLst>
            <pc:docMk/>
            <pc:sldMk cId="2343981392" sldId="305"/>
            <ac:spMk id="2" creationId="{7C510E9D-140E-C75E-2E8F-37B8D06D321C}"/>
          </ac:spMkLst>
        </pc:spChg>
        <pc:spChg chg="mod">
          <ac:chgData name="Samer Hasan Al Khatib" userId="68b7a22b-a3eb-4e08-a61f-646d81823754" providerId="ADAL" clId="{EACED6A6-5A70-4A09-817F-9098F9BAC78C}" dt="2023-08-28T10:51:20.110" v="237" actId="20577"/>
          <ac:spMkLst>
            <pc:docMk/>
            <pc:sldMk cId="2343981392" sldId="305"/>
            <ac:spMk id="3" creationId="{123571E1-9831-CC92-317E-10AF17BDA563}"/>
          </ac:spMkLst>
        </pc:spChg>
      </pc:sldChg>
      <pc:sldChg chg="modSp new mod">
        <pc:chgData name="Samer Hasan Al Khatib" userId="68b7a22b-a3eb-4e08-a61f-646d81823754" providerId="ADAL" clId="{EACED6A6-5A70-4A09-817F-9098F9BAC78C}" dt="2023-08-30T06:34:30.820" v="725" actId="20577"/>
        <pc:sldMkLst>
          <pc:docMk/>
          <pc:sldMk cId="2926510069" sldId="306"/>
        </pc:sldMkLst>
        <pc:spChg chg="mod">
          <ac:chgData name="Samer Hasan Al Khatib" userId="68b7a22b-a3eb-4e08-a61f-646d81823754" providerId="ADAL" clId="{EACED6A6-5A70-4A09-817F-9098F9BAC78C}" dt="2023-08-30T06:34:10.346" v="723" actId="27636"/>
          <ac:spMkLst>
            <pc:docMk/>
            <pc:sldMk cId="2926510069" sldId="306"/>
            <ac:spMk id="2" creationId="{74B72CDC-7088-C78B-0BAE-6205CB29956D}"/>
          </ac:spMkLst>
        </pc:spChg>
        <pc:spChg chg="mod">
          <ac:chgData name="Samer Hasan Al Khatib" userId="68b7a22b-a3eb-4e08-a61f-646d81823754" providerId="ADAL" clId="{EACED6A6-5A70-4A09-817F-9098F9BAC78C}" dt="2023-08-30T06:34:30.820" v="725" actId="20577"/>
          <ac:spMkLst>
            <pc:docMk/>
            <pc:sldMk cId="2926510069" sldId="306"/>
            <ac:spMk id="3" creationId="{E9937491-3B34-994A-1372-128EDA920C16}"/>
          </ac:spMkLst>
        </pc:spChg>
      </pc:sldChg>
      <pc:sldChg chg="modSp new mod">
        <pc:chgData name="Samer Hasan Al Khatib" userId="68b7a22b-a3eb-4e08-a61f-646d81823754" providerId="ADAL" clId="{EACED6A6-5A70-4A09-817F-9098F9BAC78C}" dt="2023-08-29T05:24:25.829" v="248" actId="12"/>
        <pc:sldMkLst>
          <pc:docMk/>
          <pc:sldMk cId="3123617929" sldId="307"/>
        </pc:sldMkLst>
        <pc:spChg chg="mod">
          <ac:chgData name="Samer Hasan Al Khatib" userId="68b7a22b-a3eb-4e08-a61f-646d81823754" providerId="ADAL" clId="{EACED6A6-5A70-4A09-817F-9098F9BAC78C}" dt="2023-08-29T05:24:11.776" v="246"/>
          <ac:spMkLst>
            <pc:docMk/>
            <pc:sldMk cId="3123617929" sldId="307"/>
            <ac:spMk id="2" creationId="{4715BCBE-8EE8-2921-3ABF-B5B876632E07}"/>
          </ac:spMkLst>
        </pc:spChg>
        <pc:spChg chg="mod">
          <ac:chgData name="Samer Hasan Al Khatib" userId="68b7a22b-a3eb-4e08-a61f-646d81823754" providerId="ADAL" clId="{EACED6A6-5A70-4A09-817F-9098F9BAC78C}" dt="2023-08-29T05:24:25.829" v="248" actId="12"/>
          <ac:spMkLst>
            <pc:docMk/>
            <pc:sldMk cId="3123617929" sldId="307"/>
            <ac:spMk id="3" creationId="{C37B87AB-1A87-27ED-121F-A73D754C80CA}"/>
          </ac:spMkLst>
        </pc:spChg>
      </pc:sldChg>
      <pc:sldChg chg="addSp delSp modSp new mod">
        <pc:chgData name="Samer Hasan Al Khatib" userId="68b7a22b-a3eb-4e08-a61f-646d81823754" providerId="ADAL" clId="{EACED6A6-5A70-4A09-817F-9098F9BAC78C}" dt="2023-08-29T05:32:01.412" v="303" actId="1076"/>
        <pc:sldMkLst>
          <pc:docMk/>
          <pc:sldMk cId="547978724" sldId="308"/>
        </pc:sldMkLst>
        <pc:spChg chg="del">
          <ac:chgData name="Samer Hasan Al Khatib" userId="68b7a22b-a3eb-4e08-a61f-646d81823754" providerId="ADAL" clId="{EACED6A6-5A70-4A09-817F-9098F9BAC78C}" dt="2023-08-29T05:25:59.613" v="253" actId="478"/>
          <ac:spMkLst>
            <pc:docMk/>
            <pc:sldMk cId="547978724" sldId="308"/>
            <ac:spMk id="2" creationId="{03A79BA9-2E6D-F436-C214-5540320BBADA}"/>
          </ac:spMkLst>
        </pc:spChg>
        <pc:spChg chg="del">
          <ac:chgData name="Samer Hasan Al Khatib" userId="68b7a22b-a3eb-4e08-a61f-646d81823754" providerId="ADAL" clId="{EACED6A6-5A70-4A09-817F-9098F9BAC78C}" dt="2023-08-29T05:25:29.636" v="250" actId="931"/>
          <ac:spMkLst>
            <pc:docMk/>
            <pc:sldMk cId="547978724" sldId="308"/>
            <ac:spMk id="3" creationId="{5B02D992-1F88-B48E-9465-794F12554319}"/>
          </ac:spMkLst>
        </pc:spChg>
        <pc:spChg chg="add del mod">
          <ac:chgData name="Samer Hasan Al Khatib" userId="68b7a22b-a3eb-4e08-a61f-646d81823754" providerId="ADAL" clId="{EACED6A6-5A70-4A09-817F-9098F9BAC78C}" dt="2023-08-29T05:31:53.911" v="300" actId="931"/>
          <ac:spMkLst>
            <pc:docMk/>
            <pc:sldMk cId="547978724" sldId="308"/>
            <ac:spMk id="7" creationId="{CBAE8C42-0A58-0BB4-7658-9CDF85DBD740}"/>
          </ac:spMkLst>
        </pc:spChg>
        <pc:picChg chg="add del mod">
          <ac:chgData name="Samer Hasan Al Khatib" userId="68b7a22b-a3eb-4e08-a61f-646d81823754" providerId="ADAL" clId="{EACED6A6-5A70-4A09-817F-9098F9BAC78C}" dt="2023-08-29T05:31:49.374" v="299" actId="478"/>
          <ac:picMkLst>
            <pc:docMk/>
            <pc:sldMk cId="547978724" sldId="308"/>
            <ac:picMk id="5" creationId="{B1CBAB5D-65E1-B31F-C31D-1425C8D5B7D8}"/>
          </ac:picMkLst>
        </pc:picChg>
        <pc:picChg chg="add mod">
          <ac:chgData name="Samer Hasan Al Khatib" userId="68b7a22b-a3eb-4e08-a61f-646d81823754" providerId="ADAL" clId="{EACED6A6-5A70-4A09-817F-9098F9BAC78C}" dt="2023-08-29T05:32:01.412" v="303" actId="1076"/>
          <ac:picMkLst>
            <pc:docMk/>
            <pc:sldMk cId="547978724" sldId="308"/>
            <ac:picMk id="9" creationId="{019CDC71-343A-0479-1891-80A8A6E7C719}"/>
          </ac:picMkLst>
        </pc:picChg>
      </pc:sldChg>
      <pc:sldChg chg="addSp delSp modSp new mod">
        <pc:chgData name="Samer Hasan Al Khatib" userId="68b7a22b-a3eb-4e08-a61f-646d81823754" providerId="ADAL" clId="{EACED6A6-5A70-4A09-817F-9098F9BAC78C}" dt="2023-08-30T06:36:46.346" v="757" actId="14100"/>
        <pc:sldMkLst>
          <pc:docMk/>
          <pc:sldMk cId="285418926" sldId="309"/>
        </pc:sldMkLst>
        <pc:spChg chg="mod">
          <ac:chgData name="Samer Hasan Al Khatib" userId="68b7a22b-a3eb-4e08-a61f-646d81823754" providerId="ADAL" clId="{EACED6A6-5A70-4A09-817F-9098F9BAC78C}" dt="2023-08-30T06:35:14.510" v="753" actId="20577"/>
          <ac:spMkLst>
            <pc:docMk/>
            <pc:sldMk cId="285418926" sldId="309"/>
            <ac:spMk id="2" creationId="{2085D660-9A60-61C2-AC96-47E312BC1C82}"/>
          </ac:spMkLst>
        </pc:spChg>
        <pc:spChg chg="del">
          <ac:chgData name="Samer Hasan Al Khatib" userId="68b7a22b-a3eb-4e08-a61f-646d81823754" providerId="ADAL" clId="{EACED6A6-5A70-4A09-817F-9098F9BAC78C}" dt="2023-08-29T06:31:20.975" v="489" actId="931"/>
          <ac:spMkLst>
            <pc:docMk/>
            <pc:sldMk cId="285418926" sldId="309"/>
            <ac:spMk id="3" creationId="{0DA0FE08-0371-5F81-22AA-7B2CB0537681}"/>
          </ac:spMkLst>
        </pc:spChg>
        <pc:spChg chg="add del mod">
          <ac:chgData name="Samer Hasan Al Khatib" userId="68b7a22b-a3eb-4e08-a61f-646d81823754" providerId="ADAL" clId="{EACED6A6-5A70-4A09-817F-9098F9BAC78C}" dt="2023-08-30T06:36:41.384" v="755" actId="931"/>
          <ac:spMkLst>
            <pc:docMk/>
            <pc:sldMk cId="285418926" sldId="309"/>
            <ac:spMk id="4" creationId="{8C28E6DB-98E3-D236-CB53-430E33D286FB}"/>
          </ac:spMkLst>
        </pc:spChg>
        <pc:picChg chg="add del mod">
          <ac:chgData name="Samer Hasan Al Khatib" userId="68b7a22b-a3eb-4e08-a61f-646d81823754" providerId="ADAL" clId="{EACED6A6-5A70-4A09-817F-9098F9BAC78C}" dt="2023-08-30T06:35:19.433" v="754" actId="478"/>
          <ac:picMkLst>
            <pc:docMk/>
            <pc:sldMk cId="285418926" sldId="309"/>
            <ac:picMk id="5" creationId="{84E1D0E9-39A7-BADC-8CA6-3B6501479C70}"/>
          </ac:picMkLst>
        </pc:picChg>
        <pc:picChg chg="add mod">
          <ac:chgData name="Samer Hasan Al Khatib" userId="68b7a22b-a3eb-4e08-a61f-646d81823754" providerId="ADAL" clId="{EACED6A6-5A70-4A09-817F-9098F9BAC78C}" dt="2023-08-30T06:36:46.346" v="757" actId="14100"/>
          <ac:picMkLst>
            <pc:docMk/>
            <pc:sldMk cId="285418926" sldId="309"/>
            <ac:picMk id="7" creationId="{4570404A-B66D-CF51-6C24-364C6CF15FC2}"/>
          </ac:picMkLst>
        </pc:picChg>
      </pc:sldChg>
      <pc:sldChg chg="modSp new mod">
        <pc:chgData name="Samer Hasan Al Khatib" userId="68b7a22b-a3eb-4e08-a61f-646d81823754" providerId="ADAL" clId="{EACED6A6-5A70-4A09-817F-9098F9BAC78C}" dt="2023-08-29T05:36:25.147" v="311" actId="6549"/>
        <pc:sldMkLst>
          <pc:docMk/>
          <pc:sldMk cId="4067739078" sldId="310"/>
        </pc:sldMkLst>
        <pc:spChg chg="mod">
          <ac:chgData name="Samer Hasan Al Khatib" userId="68b7a22b-a3eb-4e08-a61f-646d81823754" providerId="ADAL" clId="{EACED6A6-5A70-4A09-817F-9098F9BAC78C}" dt="2023-08-29T05:35:47.916" v="305"/>
          <ac:spMkLst>
            <pc:docMk/>
            <pc:sldMk cId="4067739078" sldId="310"/>
            <ac:spMk id="2" creationId="{EA46304E-6244-B6EA-242B-D7489DB60284}"/>
          </ac:spMkLst>
        </pc:spChg>
        <pc:spChg chg="mod">
          <ac:chgData name="Samer Hasan Al Khatib" userId="68b7a22b-a3eb-4e08-a61f-646d81823754" providerId="ADAL" clId="{EACED6A6-5A70-4A09-817F-9098F9BAC78C}" dt="2023-08-29T05:36:25.147" v="311" actId="6549"/>
          <ac:spMkLst>
            <pc:docMk/>
            <pc:sldMk cId="4067739078" sldId="310"/>
            <ac:spMk id="3" creationId="{5533D023-8517-2CAB-914B-CC8F6EB200B4}"/>
          </ac:spMkLst>
        </pc:spChg>
      </pc:sldChg>
      <pc:sldChg chg="modSp new mod ord">
        <pc:chgData name="Samer Hasan Al Khatib" userId="68b7a22b-a3eb-4e08-a61f-646d81823754" providerId="ADAL" clId="{EACED6A6-5A70-4A09-817F-9098F9BAC78C}" dt="2023-08-29T06:14:24.403" v="456"/>
        <pc:sldMkLst>
          <pc:docMk/>
          <pc:sldMk cId="3439570647" sldId="311"/>
        </pc:sldMkLst>
        <pc:spChg chg="mod">
          <ac:chgData name="Samer Hasan Al Khatib" userId="68b7a22b-a3eb-4e08-a61f-646d81823754" providerId="ADAL" clId="{EACED6A6-5A70-4A09-817F-9098F9BAC78C}" dt="2023-08-29T05:57:21.318" v="358"/>
          <ac:spMkLst>
            <pc:docMk/>
            <pc:sldMk cId="3439570647" sldId="311"/>
            <ac:spMk id="2" creationId="{55AC0414-6DEE-6FA7-C015-DFB34897797D}"/>
          </ac:spMkLst>
        </pc:spChg>
        <pc:spChg chg="mod">
          <ac:chgData name="Samer Hasan Al Khatib" userId="68b7a22b-a3eb-4e08-a61f-646d81823754" providerId="ADAL" clId="{EACED6A6-5A70-4A09-817F-9098F9BAC78C}" dt="2023-08-29T05:58:28.255" v="364" actId="6549"/>
          <ac:spMkLst>
            <pc:docMk/>
            <pc:sldMk cId="3439570647" sldId="311"/>
            <ac:spMk id="3" creationId="{C0EF20B8-3907-8F1C-F080-B309EF86366C}"/>
          </ac:spMkLst>
        </pc:spChg>
      </pc:sldChg>
      <pc:sldChg chg="addSp delSp modSp new mod">
        <pc:chgData name="Samer Hasan Al Khatib" userId="68b7a22b-a3eb-4e08-a61f-646d81823754" providerId="ADAL" clId="{EACED6A6-5A70-4A09-817F-9098F9BAC78C}" dt="2023-08-29T05:45:13.931" v="316" actId="14100"/>
        <pc:sldMkLst>
          <pc:docMk/>
          <pc:sldMk cId="578614945" sldId="312"/>
        </pc:sldMkLst>
        <pc:spChg chg="mod">
          <ac:chgData name="Samer Hasan Al Khatib" userId="68b7a22b-a3eb-4e08-a61f-646d81823754" providerId="ADAL" clId="{EACED6A6-5A70-4A09-817F-9098F9BAC78C}" dt="2023-08-29T05:36:47.632" v="313"/>
          <ac:spMkLst>
            <pc:docMk/>
            <pc:sldMk cId="578614945" sldId="312"/>
            <ac:spMk id="2" creationId="{CE4BCFBB-4FE7-5CD6-1A9E-DC5DCD9CC15F}"/>
          </ac:spMkLst>
        </pc:spChg>
        <pc:spChg chg="del">
          <ac:chgData name="Samer Hasan Al Khatib" userId="68b7a22b-a3eb-4e08-a61f-646d81823754" providerId="ADAL" clId="{EACED6A6-5A70-4A09-817F-9098F9BAC78C}" dt="2023-08-29T05:45:09.618" v="314" actId="931"/>
          <ac:spMkLst>
            <pc:docMk/>
            <pc:sldMk cId="578614945" sldId="312"/>
            <ac:spMk id="3" creationId="{6BE1DEA5-832C-5D3A-0B2A-EF653AF2127A}"/>
          </ac:spMkLst>
        </pc:spChg>
        <pc:picChg chg="add mod">
          <ac:chgData name="Samer Hasan Al Khatib" userId="68b7a22b-a3eb-4e08-a61f-646d81823754" providerId="ADAL" clId="{EACED6A6-5A70-4A09-817F-9098F9BAC78C}" dt="2023-08-29T05:45:13.931" v="316" actId="14100"/>
          <ac:picMkLst>
            <pc:docMk/>
            <pc:sldMk cId="578614945" sldId="312"/>
            <ac:picMk id="5" creationId="{977E8925-E73D-7DA7-229D-34EE7CFA044B}"/>
          </ac:picMkLst>
        </pc:picChg>
      </pc:sldChg>
      <pc:sldChg chg="modSp new mod">
        <pc:chgData name="Samer Hasan Al Khatib" userId="68b7a22b-a3eb-4e08-a61f-646d81823754" providerId="ADAL" clId="{EACED6A6-5A70-4A09-817F-9098F9BAC78C}" dt="2023-08-29T05:48:40.433" v="347" actId="12"/>
        <pc:sldMkLst>
          <pc:docMk/>
          <pc:sldMk cId="3766972925" sldId="313"/>
        </pc:sldMkLst>
        <pc:spChg chg="mod">
          <ac:chgData name="Samer Hasan Al Khatib" userId="68b7a22b-a3eb-4e08-a61f-646d81823754" providerId="ADAL" clId="{EACED6A6-5A70-4A09-817F-9098F9BAC78C}" dt="2023-08-29T05:48:34.698" v="345" actId="20577"/>
          <ac:spMkLst>
            <pc:docMk/>
            <pc:sldMk cId="3766972925" sldId="313"/>
            <ac:spMk id="2" creationId="{FC1B196C-EFF1-2112-3B5E-9C27B756033E}"/>
          </ac:spMkLst>
        </pc:spChg>
        <pc:spChg chg="mod">
          <ac:chgData name="Samer Hasan Al Khatib" userId="68b7a22b-a3eb-4e08-a61f-646d81823754" providerId="ADAL" clId="{EACED6A6-5A70-4A09-817F-9098F9BAC78C}" dt="2023-08-29T05:48:40.433" v="347" actId="12"/>
          <ac:spMkLst>
            <pc:docMk/>
            <pc:sldMk cId="3766972925" sldId="313"/>
            <ac:spMk id="3" creationId="{F51ECBDF-3797-EDAA-A46F-08A571A9DE92}"/>
          </ac:spMkLst>
        </pc:spChg>
      </pc:sldChg>
      <pc:sldChg chg="modSp new mod">
        <pc:chgData name="Samer Hasan Al Khatib" userId="68b7a22b-a3eb-4e08-a61f-646d81823754" providerId="ADAL" clId="{EACED6A6-5A70-4A09-817F-9098F9BAC78C}" dt="2023-08-29T05:52:14.080" v="352" actId="6549"/>
        <pc:sldMkLst>
          <pc:docMk/>
          <pc:sldMk cId="3683578376" sldId="314"/>
        </pc:sldMkLst>
        <pc:spChg chg="mod">
          <ac:chgData name="Samer Hasan Al Khatib" userId="68b7a22b-a3eb-4e08-a61f-646d81823754" providerId="ADAL" clId="{EACED6A6-5A70-4A09-817F-9098F9BAC78C}" dt="2023-08-29T05:51:31.789" v="349"/>
          <ac:spMkLst>
            <pc:docMk/>
            <pc:sldMk cId="3683578376" sldId="314"/>
            <ac:spMk id="2" creationId="{09A3525C-F561-FE58-D897-B7BA1490B625}"/>
          </ac:spMkLst>
        </pc:spChg>
        <pc:spChg chg="mod">
          <ac:chgData name="Samer Hasan Al Khatib" userId="68b7a22b-a3eb-4e08-a61f-646d81823754" providerId="ADAL" clId="{EACED6A6-5A70-4A09-817F-9098F9BAC78C}" dt="2023-08-29T05:52:14.080" v="352" actId="6549"/>
          <ac:spMkLst>
            <pc:docMk/>
            <pc:sldMk cId="3683578376" sldId="314"/>
            <ac:spMk id="3" creationId="{07C59DE7-C09B-23C0-5D36-39124D0BA4FB}"/>
          </ac:spMkLst>
        </pc:spChg>
      </pc:sldChg>
      <pc:sldChg chg="addSp delSp modSp new mod">
        <pc:chgData name="Samer Hasan Al Khatib" userId="68b7a22b-a3eb-4e08-a61f-646d81823754" providerId="ADAL" clId="{EACED6A6-5A70-4A09-817F-9098F9BAC78C}" dt="2023-08-29T05:55:04.130" v="357" actId="14100"/>
        <pc:sldMkLst>
          <pc:docMk/>
          <pc:sldMk cId="144623934" sldId="315"/>
        </pc:sldMkLst>
        <pc:spChg chg="del">
          <ac:chgData name="Samer Hasan Al Khatib" userId="68b7a22b-a3eb-4e08-a61f-646d81823754" providerId="ADAL" clId="{EACED6A6-5A70-4A09-817F-9098F9BAC78C}" dt="2023-08-29T05:54:55.714" v="354" actId="478"/>
          <ac:spMkLst>
            <pc:docMk/>
            <pc:sldMk cId="144623934" sldId="315"/>
            <ac:spMk id="2" creationId="{E60F3BA5-F960-AFDB-C918-745000C3A5FB}"/>
          </ac:spMkLst>
        </pc:spChg>
        <pc:spChg chg="del">
          <ac:chgData name="Samer Hasan Al Khatib" userId="68b7a22b-a3eb-4e08-a61f-646d81823754" providerId="ADAL" clId="{EACED6A6-5A70-4A09-817F-9098F9BAC78C}" dt="2023-08-29T05:54:59.545" v="355" actId="931"/>
          <ac:spMkLst>
            <pc:docMk/>
            <pc:sldMk cId="144623934" sldId="315"/>
            <ac:spMk id="3" creationId="{B48D9DA0-0190-9E41-ECAF-69056B2C2740}"/>
          </ac:spMkLst>
        </pc:spChg>
        <pc:picChg chg="add mod">
          <ac:chgData name="Samer Hasan Al Khatib" userId="68b7a22b-a3eb-4e08-a61f-646d81823754" providerId="ADAL" clId="{EACED6A6-5A70-4A09-817F-9098F9BAC78C}" dt="2023-08-29T05:55:04.130" v="357" actId="14100"/>
          <ac:picMkLst>
            <pc:docMk/>
            <pc:sldMk cId="144623934" sldId="315"/>
            <ac:picMk id="5" creationId="{ABEE8CD9-7A3D-9365-540A-49C332EED606}"/>
          </ac:picMkLst>
        </pc:picChg>
      </pc:sldChg>
      <pc:sldChg chg="modSp new mod">
        <pc:chgData name="Samer Hasan Al Khatib" userId="68b7a22b-a3eb-4e08-a61f-646d81823754" providerId="ADAL" clId="{EACED6A6-5A70-4A09-817F-9098F9BAC78C}" dt="2023-08-29T06:18:46.913" v="483" actId="27636"/>
        <pc:sldMkLst>
          <pc:docMk/>
          <pc:sldMk cId="1864139206" sldId="316"/>
        </pc:sldMkLst>
        <pc:spChg chg="mod">
          <ac:chgData name="Samer Hasan Al Khatib" userId="68b7a22b-a3eb-4e08-a61f-646d81823754" providerId="ADAL" clId="{EACED6A6-5A70-4A09-817F-9098F9BAC78C}" dt="2023-08-29T06:15:39.916" v="457"/>
          <ac:spMkLst>
            <pc:docMk/>
            <pc:sldMk cId="1864139206" sldId="316"/>
            <ac:spMk id="2" creationId="{6CCF5EE5-8BEF-D36C-8BEA-567D34512B4B}"/>
          </ac:spMkLst>
        </pc:spChg>
        <pc:spChg chg="mod">
          <ac:chgData name="Samer Hasan Al Khatib" userId="68b7a22b-a3eb-4e08-a61f-646d81823754" providerId="ADAL" clId="{EACED6A6-5A70-4A09-817F-9098F9BAC78C}" dt="2023-08-29T06:18:46.913" v="483" actId="27636"/>
          <ac:spMkLst>
            <pc:docMk/>
            <pc:sldMk cId="1864139206" sldId="316"/>
            <ac:spMk id="3" creationId="{B08AD8F0-5B59-3572-DD7F-4ED4DFD20796}"/>
          </ac:spMkLst>
        </pc:spChg>
      </pc:sldChg>
      <pc:sldChg chg="modSp new mod">
        <pc:chgData name="Samer Hasan Al Khatib" userId="68b7a22b-a3eb-4e08-a61f-646d81823754" providerId="ADAL" clId="{EACED6A6-5A70-4A09-817F-9098F9BAC78C}" dt="2023-08-29T06:14:07.198" v="452" actId="20577"/>
        <pc:sldMkLst>
          <pc:docMk/>
          <pc:sldMk cId="3092956662" sldId="317"/>
        </pc:sldMkLst>
        <pc:spChg chg="mod">
          <ac:chgData name="Samer Hasan Al Khatib" userId="68b7a22b-a3eb-4e08-a61f-646d81823754" providerId="ADAL" clId="{EACED6A6-5A70-4A09-817F-9098F9BAC78C}" dt="2023-08-29T06:13:31.215" v="384" actId="20577"/>
          <ac:spMkLst>
            <pc:docMk/>
            <pc:sldMk cId="3092956662" sldId="317"/>
            <ac:spMk id="2" creationId="{E5DC072F-BFE8-D392-555D-D2AF6C96FB88}"/>
          </ac:spMkLst>
        </pc:spChg>
        <pc:spChg chg="mod">
          <ac:chgData name="Samer Hasan Al Khatib" userId="68b7a22b-a3eb-4e08-a61f-646d81823754" providerId="ADAL" clId="{EACED6A6-5A70-4A09-817F-9098F9BAC78C}" dt="2023-08-29T06:14:07.198" v="452" actId="20577"/>
          <ac:spMkLst>
            <pc:docMk/>
            <pc:sldMk cId="3092956662" sldId="317"/>
            <ac:spMk id="3" creationId="{4C3786CE-BA10-310F-D8EA-5EE1D88020E0}"/>
          </ac:spMkLst>
        </pc:spChg>
      </pc:sldChg>
      <pc:sldChg chg="modSp new del mod">
        <pc:chgData name="Samer Hasan Al Khatib" userId="68b7a22b-a3eb-4e08-a61f-646d81823754" providerId="ADAL" clId="{EACED6A6-5A70-4A09-817F-9098F9BAC78C}" dt="2023-08-29T09:27:04.834" v="598" actId="2696"/>
        <pc:sldMkLst>
          <pc:docMk/>
          <pc:sldMk cId="1360807321" sldId="318"/>
        </pc:sldMkLst>
        <pc:spChg chg="mod">
          <ac:chgData name="Samer Hasan Al Khatib" userId="68b7a22b-a3eb-4e08-a61f-646d81823754" providerId="ADAL" clId="{EACED6A6-5A70-4A09-817F-9098F9BAC78C}" dt="2023-08-29T06:31:36.719" v="493"/>
          <ac:spMkLst>
            <pc:docMk/>
            <pc:sldMk cId="1360807321" sldId="318"/>
            <ac:spMk id="2" creationId="{7A562862-67C2-847E-442B-9AEBAD04809D}"/>
          </ac:spMkLst>
        </pc:spChg>
      </pc:sldChg>
      <pc:sldChg chg="modSp new del mod">
        <pc:chgData name="Samer Hasan Al Khatib" userId="68b7a22b-a3eb-4e08-a61f-646d81823754" providerId="ADAL" clId="{EACED6A6-5A70-4A09-817F-9098F9BAC78C}" dt="2023-08-30T06:37:02.856" v="760" actId="47"/>
        <pc:sldMkLst>
          <pc:docMk/>
          <pc:sldMk cId="3232521595" sldId="319"/>
        </pc:sldMkLst>
        <pc:spChg chg="mod">
          <ac:chgData name="Samer Hasan Al Khatib" userId="68b7a22b-a3eb-4e08-a61f-646d81823754" providerId="ADAL" clId="{EACED6A6-5A70-4A09-817F-9098F9BAC78C}" dt="2023-08-29T09:19:36.270" v="546" actId="20577"/>
          <ac:spMkLst>
            <pc:docMk/>
            <pc:sldMk cId="3232521595" sldId="319"/>
            <ac:spMk id="3" creationId="{BC08B5FA-96E5-CC02-ECAD-3C0F48086094}"/>
          </ac:spMkLst>
        </pc:spChg>
      </pc:sldChg>
      <pc:sldChg chg="addSp delSp modSp new mod">
        <pc:chgData name="Samer Hasan Al Khatib" userId="68b7a22b-a3eb-4e08-a61f-646d81823754" providerId="ADAL" clId="{EACED6A6-5A70-4A09-817F-9098F9BAC78C}" dt="2023-08-30T06:38:46.266" v="774" actId="1076"/>
        <pc:sldMkLst>
          <pc:docMk/>
          <pc:sldMk cId="2073146909" sldId="320"/>
        </pc:sldMkLst>
        <pc:spChg chg="mod">
          <ac:chgData name="Samer Hasan Al Khatib" userId="68b7a22b-a3eb-4e08-a61f-646d81823754" providerId="ADAL" clId="{EACED6A6-5A70-4A09-817F-9098F9BAC78C}" dt="2023-08-30T06:37:23.441" v="770" actId="20577"/>
          <ac:spMkLst>
            <pc:docMk/>
            <pc:sldMk cId="2073146909" sldId="320"/>
            <ac:spMk id="2" creationId="{CE41B085-6152-A0EC-19CB-3B092C0AEB32}"/>
          </ac:spMkLst>
        </pc:spChg>
        <pc:spChg chg="del mod">
          <ac:chgData name="Samer Hasan Al Khatib" userId="68b7a22b-a3eb-4e08-a61f-646d81823754" providerId="ADAL" clId="{EACED6A6-5A70-4A09-817F-9098F9BAC78C}" dt="2023-08-30T06:38:39.715" v="772" actId="931"/>
          <ac:spMkLst>
            <pc:docMk/>
            <pc:sldMk cId="2073146909" sldId="320"/>
            <ac:spMk id="3" creationId="{8DDBDE48-2B5D-6540-A636-1968BA2B45FD}"/>
          </ac:spMkLst>
        </pc:spChg>
        <pc:picChg chg="add mod">
          <ac:chgData name="Samer Hasan Al Khatib" userId="68b7a22b-a3eb-4e08-a61f-646d81823754" providerId="ADAL" clId="{EACED6A6-5A70-4A09-817F-9098F9BAC78C}" dt="2023-08-30T06:38:46.266" v="774" actId="1076"/>
          <ac:picMkLst>
            <pc:docMk/>
            <pc:sldMk cId="2073146909" sldId="320"/>
            <ac:picMk id="5" creationId="{2D1AD5DC-CAB2-6173-F4C7-7A8FA817F5B7}"/>
          </ac:picMkLst>
        </pc:picChg>
      </pc:sldChg>
      <pc:sldChg chg="addSp delSp modSp new mod">
        <pc:chgData name="Samer Hasan Al Khatib" userId="68b7a22b-a3eb-4e08-a61f-646d81823754" providerId="ADAL" clId="{EACED6A6-5A70-4A09-817F-9098F9BAC78C}" dt="2023-08-30T06:42:46.168" v="776" actId="931"/>
        <pc:sldMkLst>
          <pc:docMk/>
          <pc:sldMk cId="1702673243" sldId="321"/>
        </pc:sldMkLst>
        <pc:spChg chg="mod">
          <ac:chgData name="Samer Hasan Al Khatib" userId="68b7a22b-a3eb-4e08-a61f-646d81823754" providerId="ADAL" clId="{EACED6A6-5A70-4A09-817F-9098F9BAC78C}" dt="2023-08-29T09:23:14.646" v="569" actId="14100"/>
          <ac:spMkLst>
            <pc:docMk/>
            <pc:sldMk cId="1702673243" sldId="321"/>
            <ac:spMk id="2" creationId="{CF9EB5BF-828D-A1D7-45F0-061B74C05EEE}"/>
          </ac:spMkLst>
        </pc:spChg>
        <pc:spChg chg="del mod">
          <ac:chgData name="Samer Hasan Al Khatib" userId="68b7a22b-a3eb-4e08-a61f-646d81823754" providerId="ADAL" clId="{EACED6A6-5A70-4A09-817F-9098F9BAC78C}" dt="2023-08-30T06:42:46.168" v="776" actId="931"/>
          <ac:spMkLst>
            <pc:docMk/>
            <pc:sldMk cId="1702673243" sldId="321"/>
            <ac:spMk id="3" creationId="{D178133F-77C8-FD7A-0F47-BCC17FDEEF98}"/>
          </ac:spMkLst>
        </pc:spChg>
        <pc:picChg chg="add mod">
          <ac:chgData name="Samer Hasan Al Khatib" userId="68b7a22b-a3eb-4e08-a61f-646d81823754" providerId="ADAL" clId="{EACED6A6-5A70-4A09-817F-9098F9BAC78C}" dt="2023-08-30T06:42:46.168" v="776" actId="931"/>
          <ac:picMkLst>
            <pc:docMk/>
            <pc:sldMk cId="1702673243" sldId="321"/>
            <ac:picMk id="5" creationId="{BBD5C0FB-D5C5-BAD2-E031-E953EE4BE2B1}"/>
          </ac:picMkLst>
        </pc:picChg>
      </pc:sldChg>
      <pc:sldChg chg="modSp new add del mod">
        <pc:chgData name="Samer Hasan Al Khatib" userId="68b7a22b-a3eb-4e08-a61f-646d81823754" providerId="ADAL" clId="{EACED6A6-5A70-4A09-817F-9098F9BAC78C}" dt="2023-08-30T06:43:40.305" v="780" actId="47"/>
        <pc:sldMkLst>
          <pc:docMk/>
          <pc:sldMk cId="192726485" sldId="322"/>
        </pc:sldMkLst>
        <pc:spChg chg="mod">
          <ac:chgData name="Samer Hasan Al Khatib" userId="68b7a22b-a3eb-4e08-a61f-646d81823754" providerId="ADAL" clId="{EACED6A6-5A70-4A09-817F-9098F9BAC78C}" dt="2023-08-29T09:27:45.240" v="601" actId="14100"/>
          <ac:spMkLst>
            <pc:docMk/>
            <pc:sldMk cId="192726485" sldId="322"/>
            <ac:spMk id="2" creationId="{B89A0CAF-DD20-04EE-9A03-8ACB4BFE7EC9}"/>
          </ac:spMkLst>
        </pc:spChg>
        <pc:spChg chg="mod">
          <ac:chgData name="Samer Hasan Al Khatib" userId="68b7a22b-a3eb-4e08-a61f-646d81823754" providerId="ADAL" clId="{EACED6A6-5A70-4A09-817F-9098F9BAC78C}" dt="2023-08-29T09:29:49.632" v="612" actId="6549"/>
          <ac:spMkLst>
            <pc:docMk/>
            <pc:sldMk cId="192726485" sldId="322"/>
            <ac:spMk id="3" creationId="{9E49AB3F-A0B9-C470-F602-B19B29BEAC4A}"/>
          </ac:spMkLst>
        </pc:spChg>
      </pc:sldChg>
      <pc:sldChg chg="modSp new mod">
        <pc:chgData name="Samer Hasan Al Khatib" userId="68b7a22b-a3eb-4e08-a61f-646d81823754" providerId="ADAL" clId="{EACED6A6-5A70-4A09-817F-9098F9BAC78C}" dt="2023-08-30T06:43:23.851" v="779"/>
        <pc:sldMkLst>
          <pc:docMk/>
          <pc:sldMk cId="3505282832" sldId="323"/>
        </pc:sldMkLst>
        <pc:spChg chg="mod">
          <ac:chgData name="Samer Hasan Al Khatib" userId="68b7a22b-a3eb-4e08-a61f-646d81823754" providerId="ADAL" clId="{EACED6A6-5A70-4A09-817F-9098F9BAC78C}" dt="2023-08-30T06:43:23.851" v="779"/>
          <ac:spMkLst>
            <pc:docMk/>
            <pc:sldMk cId="3505282832" sldId="323"/>
            <ac:spMk id="2" creationId="{671E3246-2269-A248-F05A-23F9C7434E9F}"/>
          </ac:spMkLst>
        </pc:spChg>
        <pc:spChg chg="mod">
          <ac:chgData name="Samer Hasan Al Khatib" userId="68b7a22b-a3eb-4e08-a61f-646d81823754" providerId="ADAL" clId="{EACED6A6-5A70-4A09-817F-9098F9BAC78C}" dt="2023-08-29T09:31:11.647" v="625" actId="20577"/>
          <ac:spMkLst>
            <pc:docMk/>
            <pc:sldMk cId="3505282832" sldId="323"/>
            <ac:spMk id="3" creationId="{F3ACB7B8-2934-F1E2-69A9-BF1FC4B82CB3}"/>
          </ac:spMkLst>
        </pc:spChg>
      </pc:sldChg>
      <pc:sldChg chg="modSp new mod">
        <pc:chgData name="Samer Hasan Al Khatib" userId="68b7a22b-a3eb-4e08-a61f-646d81823754" providerId="ADAL" clId="{EACED6A6-5A70-4A09-817F-9098F9BAC78C}" dt="2023-08-29T09:58:39.684" v="652" actId="6549"/>
        <pc:sldMkLst>
          <pc:docMk/>
          <pc:sldMk cId="912753424" sldId="324"/>
        </pc:sldMkLst>
        <pc:spChg chg="mod">
          <ac:chgData name="Samer Hasan Al Khatib" userId="68b7a22b-a3eb-4e08-a61f-646d81823754" providerId="ADAL" clId="{EACED6A6-5A70-4A09-817F-9098F9BAC78C}" dt="2023-08-29T09:57:13.231" v="633" actId="20577"/>
          <ac:spMkLst>
            <pc:docMk/>
            <pc:sldMk cId="912753424" sldId="324"/>
            <ac:spMk id="2" creationId="{BB6A63C2-A1DF-72F7-AC67-CF2BA93B17B2}"/>
          </ac:spMkLst>
        </pc:spChg>
        <pc:spChg chg="mod">
          <ac:chgData name="Samer Hasan Al Khatib" userId="68b7a22b-a3eb-4e08-a61f-646d81823754" providerId="ADAL" clId="{EACED6A6-5A70-4A09-817F-9098F9BAC78C}" dt="2023-08-29T09:58:39.684" v="652" actId="6549"/>
          <ac:spMkLst>
            <pc:docMk/>
            <pc:sldMk cId="912753424" sldId="324"/>
            <ac:spMk id="3" creationId="{19B431C2-181B-EB50-F6D4-3229C19A70D7}"/>
          </ac:spMkLst>
        </pc:spChg>
      </pc:sldChg>
      <pc:sldChg chg="addSp delSp modSp new mod">
        <pc:chgData name="Samer Hasan Al Khatib" userId="68b7a22b-a3eb-4e08-a61f-646d81823754" providerId="ADAL" clId="{EACED6A6-5A70-4A09-817F-9098F9BAC78C}" dt="2023-08-30T06:33:34.233" v="718" actId="1076"/>
        <pc:sldMkLst>
          <pc:docMk/>
          <pc:sldMk cId="488052223" sldId="325"/>
        </pc:sldMkLst>
        <pc:spChg chg="mod">
          <ac:chgData name="Samer Hasan Al Khatib" userId="68b7a22b-a3eb-4e08-a61f-646d81823754" providerId="ADAL" clId="{EACED6A6-5A70-4A09-817F-9098F9BAC78C}" dt="2023-08-30T06:33:01.524" v="710" actId="1076"/>
          <ac:spMkLst>
            <pc:docMk/>
            <pc:sldMk cId="488052223" sldId="325"/>
            <ac:spMk id="2" creationId="{CC1DB1F0-2FAB-BD1F-A4C1-3E730F0017C1}"/>
          </ac:spMkLst>
        </pc:spChg>
        <pc:spChg chg="del">
          <ac:chgData name="Samer Hasan Al Khatib" userId="68b7a22b-a3eb-4e08-a61f-646d81823754" providerId="ADAL" clId="{EACED6A6-5A70-4A09-817F-9098F9BAC78C}" dt="2023-08-30T06:32:52.022" v="708" actId="931"/>
          <ac:spMkLst>
            <pc:docMk/>
            <pc:sldMk cId="488052223" sldId="325"/>
            <ac:spMk id="3" creationId="{9664ED3C-9821-921E-80D1-40D043E3D4F5}"/>
          </ac:spMkLst>
        </pc:spChg>
        <pc:picChg chg="add mod">
          <ac:chgData name="Samer Hasan Al Khatib" userId="68b7a22b-a3eb-4e08-a61f-646d81823754" providerId="ADAL" clId="{EACED6A6-5A70-4A09-817F-9098F9BAC78C}" dt="2023-08-30T06:33:07.502" v="712" actId="14100"/>
          <ac:picMkLst>
            <pc:docMk/>
            <pc:sldMk cId="488052223" sldId="325"/>
            <ac:picMk id="5" creationId="{644D5554-DA05-331D-BEBD-C8C46AF6F7BA}"/>
          </ac:picMkLst>
        </pc:picChg>
        <pc:picChg chg="add mod">
          <ac:chgData name="Samer Hasan Al Khatib" userId="68b7a22b-a3eb-4e08-a61f-646d81823754" providerId="ADAL" clId="{EACED6A6-5A70-4A09-817F-9098F9BAC78C}" dt="2023-08-30T06:33:34.233" v="718" actId="1076"/>
          <ac:picMkLst>
            <pc:docMk/>
            <pc:sldMk cId="488052223" sldId="325"/>
            <ac:picMk id="7" creationId="{59B60573-277A-2813-4C31-185332163B88}"/>
          </ac:picMkLst>
        </pc:picChg>
      </pc:sldChg>
      <pc:sldChg chg="addSp delSp modSp new mod">
        <pc:chgData name="Samer Hasan Al Khatib" userId="68b7a22b-a3eb-4e08-a61f-646d81823754" providerId="ADAL" clId="{EACED6A6-5A70-4A09-817F-9098F9BAC78C}" dt="2023-08-30T06:33:53.502" v="721"/>
        <pc:sldMkLst>
          <pc:docMk/>
          <pc:sldMk cId="3877713439" sldId="326"/>
        </pc:sldMkLst>
        <pc:spChg chg="mod">
          <ac:chgData name="Samer Hasan Al Khatib" userId="68b7a22b-a3eb-4e08-a61f-646d81823754" providerId="ADAL" clId="{EACED6A6-5A70-4A09-817F-9098F9BAC78C}" dt="2023-08-30T06:33:53.502" v="721"/>
          <ac:spMkLst>
            <pc:docMk/>
            <pc:sldMk cId="3877713439" sldId="326"/>
            <ac:spMk id="2" creationId="{29DDE21A-E9D5-57D0-A062-F3A60439E66B}"/>
          </ac:spMkLst>
        </pc:spChg>
        <pc:spChg chg="del">
          <ac:chgData name="Samer Hasan Al Khatib" userId="68b7a22b-a3eb-4e08-a61f-646d81823754" providerId="ADAL" clId="{EACED6A6-5A70-4A09-817F-9098F9BAC78C}" dt="2023-08-30T06:33:45.047" v="720" actId="931"/>
          <ac:spMkLst>
            <pc:docMk/>
            <pc:sldMk cId="3877713439" sldId="326"/>
            <ac:spMk id="3" creationId="{222FE94E-1A48-B131-1263-EA7B80BDC342}"/>
          </ac:spMkLst>
        </pc:spChg>
        <pc:picChg chg="add mod">
          <ac:chgData name="Samer Hasan Al Khatib" userId="68b7a22b-a3eb-4e08-a61f-646d81823754" providerId="ADAL" clId="{EACED6A6-5A70-4A09-817F-9098F9BAC78C}" dt="2023-08-30T06:33:45.047" v="720" actId="931"/>
          <ac:picMkLst>
            <pc:docMk/>
            <pc:sldMk cId="3877713439" sldId="326"/>
            <ac:picMk id="5" creationId="{2FDFF565-F07D-3BF7-27EF-A57042F4547C}"/>
          </ac:picMkLst>
        </pc:picChg>
      </pc:sldChg>
      <pc:sldChg chg="new del">
        <pc:chgData name="Samer Hasan Al Khatib" userId="68b7a22b-a3eb-4e08-a61f-646d81823754" providerId="ADAL" clId="{EACED6A6-5A70-4A09-817F-9098F9BAC78C}" dt="2023-08-30T06:36:54.460" v="759" actId="47"/>
        <pc:sldMkLst>
          <pc:docMk/>
          <pc:sldMk cId="2702011781" sldId="327"/>
        </pc:sldMkLst>
      </pc:sldChg>
      <pc:sldChg chg="modSp new mod">
        <pc:chgData name="Samer Hasan Al Khatib" userId="68b7a22b-a3eb-4e08-a61f-646d81823754" providerId="ADAL" clId="{EACED6A6-5A70-4A09-817F-9098F9BAC78C}" dt="2023-08-30T07:31:23.469" v="791" actId="12"/>
        <pc:sldMkLst>
          <pc:docMk/>
          <pc:sldMk cId="4162256065" sldId="327"/>
        </pc:sldMkLst>
        <pc:spChg chg="mod">
          <ac:chgData name="Samer Hasan Al Khatib" userId="68b7a22b-a3eb-4e08-a61f-646d81823754" providerId="ADAL" clId="{EACED6A6-5A70-4A09-817F-9098F9BAC78C}" dt="2023-08-30T07:31:10.355" v="788" actId="1076"/>
          <ac:spMkLst>
            <pc:docMk/>
            <pc:sldMk cId="4162256065" sldId="327"/>
            <ac:spMk id="2" creationId="{02547BA4-4895-2190-3DE3-6C6BAC1D95D7}"/>
          </ac:spMkLst>
        </pc:spChg>
        <pc:spChg chg="mod">
          <ac:chgData name="Samer Hasan Al Khatib" userId="68b7a22b-a3eb-4e08-a61f-646d81823754" providerId="ADAL" clId="{EACED6A6-5A70-4A09-817F-9098F9BAC78C}" dt="2023-08-30T07:31:23.469" v="791" actId="12"/>
          <ac:spMkLst>
            <pc:docMk/>
            <pc:sldMk cId="4162256065" sldId="327"/>
            <ac:spMk id="3" creationId="{F78AEB27-E335-B827-347A-3B8DADB7BCBA}"/>
          </ac:spMkLst>
        </pc:spChg>
      </pc:sldChg>
      <pc:sldChg chg="modSp new mod">
        <pc:chgData name="Samer Hasan Al Khatib" userId="68b7a22b-a3eb-4e08-a61f-646d81823754" providerId="ADAL" clId="{EACED6A6-5A70-4A09-817F-9098F9BAC78C}" dt="2023-08-30T07:34:56.509" v="818" actId="27636"/>
        <pc:sldMkLst>
          <pc:docMk/>
          <pc:sldMk cId="26424339" sldId="328"/>
        </pc:sldMkLst>
        <pc:spChg chg="mod">
          <ac:chgData name="Samer Hasan Al Khatib" userId="68b7a22b-a3eb-4e08-a61f-646d81823754" providerId="ADAL" clId="{EACED6A6-5A70-4A09-817F-9098F9BAC78C}" dt="2023-08-30T07:32:59.481" v="798" actId="1076"/>
          <ac:spMkLst>
            <pc:docMk/>
            <pc:sldMk cId="26424339" sldId="328"/>
            <ac:spMk id="2" creationId="{B04691C3-E3F2-5C1F-9AC2-AF979F7E7A82}"/>
          </ac:spMkLst>
        </pc:spChg>
        <pc:spChg chg="mod">
          <ac:chgData name="Samer Hasan Al Khatib" userId="68b7a22b-a3eb-4e08-a61f-646d81823754" providerId="ADAL" clId="{EACED6A6-5A70-4A09-817F-9098F9BAC78C}" dt="2023-08-30T07:34:56.509" v="818" actId="27636"/>
          <ac:spMkLst>
            <pc:docMk/>
            <pc:sldMk cId="26424339" sldId="328"/>
            <ac:spMk id="3" creationId="{6ECCA8C1-FEF6-100E-FE7B-1D98272C2934}"/>
          </ac:spMkLst>
        </pc:spChg>
      </pc:sldChg>
      <pc:sldChg chg="addSp delSp modSp new mod">
        <pc:chgData name="Samer Hasan Al Khatib" userId="68b7a22b-a3eb-4e08-a61f-646d81823754" providerId="ADAL" clId="{EACED6A6-5A70-4A09-817F-9098F9BAC78C}" dt="2023-08-30T07:37:37.477" v="841" actId="1076"/>
        <pc:sldMkLst>
          <pc:docMk/>
          <pc:sldMk cId="3944537899" sldId="329"/>
        </pc:sldMkLst>
        <pc:spChg chg="mod">
          <ac:chgData name="Samer Hasan Al Khatib" userId="68b7a22b-a3eb-4e08-a61f-646d81823754" providerId="ADAL" clId="{EACED6A6-5A70-4A09-817F-9098F9BAC78C}" dt="2023-08-30T07:35:09.359" v="837" actId="20577"/>
          <ac:spMkLst>
            <pc:docMk/>
            <pc:sldMk cId="3944537899" sldId="329"/>
            <ac:spMk id="2" creationId="{BFDD2A8F-7920-D2CE-3E8E-8431F69375C0}"/>
          </ac:spMkLst>
        </pc:spChg>
        <pc:spChg chg="del">
          <ac:chgData name="Samer Hasan Al Khatib" userId="68b7a22b-a3eb-4e08-a61f-646d81823754" providerId="ADAL" clId="{EACED6A6-5A70-4A09-817F-9098F9BAC78C}" dt="2023-08-30T07:37:25.820" v="838" actId="931"/>
          <ac:spMkLst>
            <pc:docMk/>
            <pc:sldMk cId="3944537899" sldId="329"/>
            <ac:spMk id="3" creationId="{E5241277-3224-EA25-9EAD-518BE282272F}"/>
          </ac:spMkLst>
        </pc:spChg>
        <pc:picChg chg="add mod">
          <ac:chgData name="Samer Hasan Al Khatib" userId="68b7a22b-a3eb-4e08-a61f-646d81823754" providerId="ADAL" clId="{EACED6A6-5A70-4A09-817F-9098F9BAC78C}" dt="2023-08-30T07:37:28.741" v="839" actId="1076"/>
          <ac:picMkLst>
            <pc:docMk/>
            <pc:sldMk cId="3944537899" sldId="329"/>
            <ac:picMk id="5" creationId="{686B68FC-5BA5-6E84-DD88-0911092B7178}"/>
          </ac:picMkLst>
        </pc:picChg>
        <pc:picChg chg="add mod">
          <ac:chgData name="Samer Hasan Al Khatib" userId="68b7a22b-a3eb-4e08-a61f-646d81823754" providerId="ADAL" clId="{EACED6A6-5A70-4A09-817F-9098F9BAC78C}" dt="2023-08-30T07:37:37.477" v="841" actId="1076"/>
          <ac:picMkLst>
            <pc:docMk/>
            <pc:sldMk cId="3944537899" sldId="329"/>
            <ac:picMk id="7" creationId="{EA8F14F8-C18B-16B8-6961-20CD100EC52E}"/>
          </ac:picMkLst>
        </pc:picChg>
      </pc:sldChg>
      <pc:sldChg chg="addSp delSp modSp new mod">
        <pc:chgData name="Samer Hasan Al Khatib" userId="68b7a22b-a3eb-4e08-a61f-646d81823754" providerId="ADAL" clId="{EACED6A6-5A70-4A09-817F-9098F9BAC78C}" dt="2023-08-30T07:44:40.320" v="853" actId="1076"/>
        <pc:sldMkLst>
          <pc:docMk/>
          <pc:sldMk cId="2357535229" sldId="330"/>
        </pc:sldMkLst>
        <pc:spChg chg="mod">
          <ac:chgData name="Samer Hasan Al Khatib" userId="68b7a22b-a3eb-4e08-a61f-646d81823754" providerId="ADAL" clId="{EACED6A6-5A70-4A09-817F-9098F9BAC78C}" dt="2023-08-30T07:37:56.317" v="848" actId="1076"/>
          <ac:spMkLst>
            <pc:docMk/>
            <pc:sldMk cId="2357535229" sldId="330"/>
            <ac:spMk id="2" creationId="{9E72B88C-A1A6-1DFE-383E-86D80EE8DBC0}"/>
          </ac:spMkLst>
        </pc:spChg>
        <pc:spChg chg="del mod">
          <ac:chgData name="Samer Hasan Al Khatib" userId="68b7a22b-a3eb-4e08-a61f-646d81823754" providerId="ADAL" clId="{EACED6A6-5A70-4A09-817F-9098F9BAC78C}" dt="2023-08-30T07:44:25.765" v="850" actId="931"/>
          <ac:spMkLst>
            <pc:docMk/>
            <pc:sldMk cId="2357535229" sldId="330"/>
            <ac:spMk id="3" creationId="{4FAE5E28-BEE7-C77C-13A6-4588FCF4B69B}"/>
          </ac:spMkLst>
        </pc:spChg>
        <pc:picChg chg="add mod">
          <ac:chgData name="Samer Hasan Al Khatib" userId="68b7a22b-a3eb-4e08-a61f-646d81823754" providerId="ADAL" clId="{EACED6A6-5A70-4A09-817F-9098F9BAC78C}" dt="2023-08-30T07:44:29.115" v="851" actId="1076"/>
          <ac:picMkLst>
            <pc:docMk/>
            <pc:sldMk cId="2357535229" sldId="330"/>
            <ac:picMk id="5" creationId="{C9BD49A3-46A6-B660-3C5E-100D18E164F2}"/>
          </ac:picMkLst>
        </pc:picChg>
        <pc:picChg chg="add mod">
          <ac:chgData name="Samer Hasan Al Khatib" userId="68b7a22b-a3eb-4e08-a61f-646d81823754" providerId="ADAL" clId="{EACED6A6-5A70-4A09-817F-9098F9BAC78C}" dt="2023-08-30T07:44:40.320" v="853" actId="1076"/>
          <ac:picMkLst>
            <pc:docMk/>
            <pc:sldMk cId="2357535229" sldId="330"/>
            <ac:picMk id="7" creationId="{989DD30D-7692-F004-F9E3-3C1F72BAF072}"/>
          </ac:picMkLst>
        </pc:picChg>
      </pc:sldChg>
      <pc:sldChg chg="addSp modSp new mod">
        <pc:chgData name="Samer Hasan Al Khatib" userId="68b7a22b-a3eb-4e08-a61f-646d81823754" providerId="ADAL" clId="{EACED6A6-5A70-4A09-817F-9098F9BAC78C}" dt="2023-08-30T07:46:50.175" v="869" actId="1076"/>
        <pc:sldMkLst>
          <pc:docMk/>
          <pc:sldMk cId="3516102032" sldId="331"/>
        </pc:sldMkLst>
        <pc:spChg chg="mod">
          <ac:chgData name="Samer Hasan Al Khatib" userId="68b7a22b-a3eb-4e08-a61f-646d81823754" providerId="ADAL" clId="{EACED6A6-5A70-4A09-817F-9098F9BAC78C}" dt="2023-08-30T07:44:53.324" v="858" actId="27636"/>
          <ac:spMkLst>
            <pc:docMk/>
            <pc:sldMk cId="3516102032" sldId="331"/>
            <ac:spMk id="2" creationId="{EB26DB57-A668-0DE4-B8A0-28A3C8FB3E1E}"/>
          </ac:spMkLst>
        </pc:spChg>
        <pc:spChg chg="mod">
          <ac:chgData name="Samer Hasan Al Khatib" userId="68b7a22b-a3eb-4e08-a61f-646d81823754" providerId="ADAL" clId="{EACED6A6-5A70-4A09-817F-9098F9BAC78C}" dt="2023-08-30T07:46:40.681" v="867" actId="1076"/>
          <ac:spMkLst>
            <pc:docMk/>
            <pc:sldMk cId="3516102032" sldId="331"/>
            <ac:spMk id="3" creationId="{AE475647-7B7F-00B3-D417-FDBAA46E304E}"/>
          </ac:spMkLst>
        </pc:spChg>
        <pc:picChg chg="add mod">
          <ac:chgData name="Samer Hasan Al Khatib" userId="68b7a22b-a3eb-4e08-a61f-646d81823754" providerId="ADAL" clId="{EACED6A6-5A70-4A09-817F-9098F9BAC78C}" dt="2023-08-30T07:46:50.175" v="869" actId="1076"/>
          <ac:picMkLst>
            <pc:docMk/>
            <pc:sldMk cId="3516102032" sldId="331"/>
            <ac:picMk id="5" creationId="{B590B324-22B9-FD9B-1502-9631C8CD9308}"/>
          </ac:picMkLst>
        </pc:picChg>
      </pc:sldChg>
      <pc:sldChg chg="modSp new mod">
        <pc:chgData name="Samer Hasan Al Khatib" userId="68b7a22b-a3eb-4e08-a61f-646d81823754" providerId="ADAL" clId="{EACED6A6-5A70-4A09-817F-9098F9BAC78C}" dt="2023-08-30T07:47:26.868" v="877" actId="207"/>
        <pc:sldMkLst>
          <pc:docMk/>
          <pc:sldMk cId="3710102466" sldId="332"/>
        </pc:sldMkLst>
        <pc:spChg chg="mod">
          <ac:chgData name="Samer Hasan Al Khatib" userId="68b7a22b-a3eb-4e08-a61f-646d81823754" providerId="ADAL" clId="{EACED6A6-5A70-4A09-817F-9098F9BAC78C}" dt="2023-08-30T07:47:10.483" v="875" actId="1076"/>
          <ac:spMkLst>
            <pc:docMk/>
            <pc:sldMk cId="3710102466" sldId="332"/>
            <ac:spMk id="2" creationId="{DAB96D45-7F80-B872-AB47-B0341C371151}"/>
          </ac:spMkLst>
        </pc:spChg>
        <pc:spChg chg="mod">
          <ac:chgData name="Samer Hasan Al Khatib" userId="68b7a22b-a3eb-4e08-a61f-646d81823754" providerId="ADAL" clId="{EACED6A6-5A70-4A09-817F-9098F9BAC78C}" dt="2023-08-30T07:47:26.868" v="877" actId="207"/>
          <ac:spMkLst>
            <pc:docMk/>
            <pc:sldMk cId="3710102466" sldId="332"/>
            <ac:spMk id="3" creationId="{B42B26C0-F13F-70FE-F678-3FB7CB1D0AB4}"/>
          </ac:spMkLst>
        </pc:spChg>
      </pc:sldChg>
      <pc:sldChg chg="modSp new mod">
        <pc:chgData name="Samer Hasan Al Khatib" userId="68b7a22b-a3eb-4e08-a61f-646d81823754" providerId="ADAL" clId="{EACED6A6-5A70-4A09-817F-9098F9BAC78C}" dt="2023-08-30T07:48:52.798" v="889" actId="14100"/>
        <pc:sldMkLst>
          <pc:docMk/>
          <pc:sldMk cId="4165692836" sldId="333"/>
        </pc:sldMkLst>
        <pc:spChg chg="mod">
          <ac:chgData name="Samer Hasan Al Khatib" userId="68b7a22b-a3eb-4e08-a61f-646d81823754" providerId="ADAL" clId="{EACED6A6-5A70-4A09-817F-9098F9BAC78C}" dt="2023-08-30T07:48:13.487" v="882" actId="27636"/>
          <ac:spMkLst>
            <pc:docMk/>
            <pc:sldMk cId="4165692836" sldId="333"/>
            <ac:spMk id="2" creationId="{44BCC4C6-8229-B1BB-3E0E-4D9367C8480E}"/>
          </ac:spMkLst>
        </pc:spChg>
        <pc:spChg chg="mod">
          <ac:chgData name="Samer Hasan Al Khatib" userId="68b7a22b-a3eb-4e08-a61f-646d81823754" providerId="ADAL" clId="{EACED6A6-5A70-4A09-817F-9098F9BAC78C}" dt="2023-08-30T07:48:52.798" v="889" actId="14100"/>
          <ac:spMkLst>
            <pc:docMk/>
            <pc:sldMk cId="4165692836" sldId="333"/>
            <ac:spMk id="3" creationId="{0E5BB6CE-D777-4522-D3D4-8D434A8A6296}"/>
          </ac:spMkLst>
        </pc:spChg>
      </pc:sldChg>
      <pc:sldChg chg="modSp new mod">
        <pc:chgData name="Samer Hasan Al Khatib" userId="68b7a22b-a3eb-4e08-a61f-646d81823754" providerId="ADAL" clId="{EACED6A6-5A70-4A09-817F-9098F9BAC78C}" dt="2023-08-30T08:12:22.853" v="996" actId="20577"/>
        <pc:sldMkLst>
          <pc:docMk/>
          <pc:sldMk cId="3312804441" sldId="334"/>
        </pc:sldMkLst>
        <pc:spChg chg="mod">
          <ac:chgData name="Samer Hasan Al Khatib" userId="68b7a22b-a3eb-4e08-a61f-646d81823754" providerId="ADAL" clId="{EACED6A6-5A70-4A09-817F-9098F9BAC78C}" dt="2023-08-30T07:55:01.566" v="909" actId="20577"/>
          <ac:spMkLst>
            <pc:docMk/>
            <pc:sldMk cId="3312804441" sldId="334"/>
            <ac:spMk id="2" creationId="{5F527D17-D17A-50DE-9112-0AE82C2D3BA3}"/>
          </ac:spMkLst>
        </pc:spChg>
        <pc:spChg chg="mod">
          <ac:chgData name="Samer Hasan Al Khatib" userId="68b7a22b-a3eb-4e08-a61f-646d81823754" providerId="ADAL" clId="{EACED6A6-5A70-4A09-817F-9098F9BAC78C}" dt="2023-08-30T08:12:22.853" v="996" actId="20577"/>
          <ac:spMkLst>
            <pc:docMk/>
            <pc:sldMk cId="3312804441" sldId="334"/>
            <ac:spMk id="3" creationId="{A8F739C6-8E34-78AE-4E1B-E14A0CAE5155}"/>
          </ac:spMkLst>
        </pc:spChg>
      </pc:sldChg>
      <pc:sldChg chg="modSp mod">
        <pc:chgData name="Samer Hasan Al Khatib" userId="68b7a22b-a3eb-4e08-a61f-646d81823754" providerId="ADAL" clId="{EACED6A6-5A70-4A09-817F-9098F9BAC78C}" dt="2023-09-03T11:20:26.574" v="1081" actId="15"/>
        <pc:sldMkLst>
          <pc:docMk/>
          <pc:sldMk cId="1366119606" sldId="335"/>
        </pc:sldMkLst>
        <pc:spChg chg="mod">
          <ac:chgData name="Samer Hasan Al Khatib" userId="68b7a22b-a3eb-4e08-a61f-646d81823754" providerId="ADAL" clId="{EACED6A6-5A70-4A09-817F-9098F9BAC78C}" dt="2023-09-03T11:20:26.574" v="1081" actId="15"/>
          <ac:spMkLst>
            <pc:docMk/>
            <pc:sldMk cId="1366119606" sldId="335"/>
            <ac:spMk id="3" creationId="{3E84297B-127A-7B94-4711-7E2F7EAC6427}"/>
          </ac:spMkLst>
        </pc:spChg>
      </pc:sldChg>
      <pc:sldChg chg="modSp new mod">
        <pc:chgData name="Samer Hasan Al Khatib" userId="68b7a22b-a3eb-4e08-a61f-646d81823754" providerId="ADAL" clId="{EACED6A6-5A70-4A09-817F-9098F9BAC78C}" dt="2023-09-03T11:21:33.485" v="1089" actId="27636"/>
        <pc:sldMkLst>
          <pc:docMk/>
          <pc:sldMk cId="2561109275" sldId="347"/>
        </pc:sldMkLst>
        <pc:spChg chg="mod">
          <ac:chgData name="Samer Hasan Al Khatib" userId="68b7a22b-a3eb-4e08-a61f-646d81823754" providerId="ADAL" clId="{EACED6A6-5A70-4A09-817F-9098F9BAC78C}" dt="2023-09-03T11:21:30.503" v="1087" actId="27636"/>
          <ac:spMkLst>
            <pc:docMk/>
            <pc:sldMk cId="2561109275" sldId="347"/>
            <ac:spMk id="2" creationId="{9AA8E423-29B7-92A3-D108-323419B1B24A}"/>
          </ac:spMkLst>
        </pc:spChg>
        <pc:spChg chg="mod">
          <ac:chgData name="Samer Hasan Al Khatib" userId="68b7a22b-a3eb-4e08-a61f-646d81823754" providerId="ADAL" clId="{EACED6A6-5A70-4A09-817F-9098F9BAC78C}" dt="2023-09-03T11:21:33.485" v="1089" actId="27636"/>
          <ac:spMkLst>
            <pc:docMk/>
            <pc:sldMk cId="2561109275" sldId="347"/>
            <ac:spMk id="3" creationId="{DADC5C4B-4A50-371F-3D51-895A06AD2490}"/>
          </ac:spMkLst>
        </pc:spChg>
      </pc:sldChg>
      <pc:sldChg chg="new">
        <pc:chgData name="Samer Hasan Al Khatib" userId="68b7a22b-a3eb-4e08-a61f-646d81823754" providerId="ADAL" clId="{EACED6A6-5A70-4A09-817F-9098F9BAC78C}" dt="2023-09-05T11:04:49.810" v="1090" actId="680"/>
        <pc:sldMkLst>
          <pc:docMk/>
          <pc:sldMk cId="3083222793" sldId="355"/>
        </pc:sldMkLst>
      </pc:sldChg>
      <pc:sldChg chg="modSp new mod">
        <pc:chgData name="Samer Hasan Al Khatib" userId="68b7a22b-a3eb-4e08-a61f-646d81823754" providerId="ADAL" clId="{EACED6A6-5A70-4A09-817F-9098F9BAC78C}" dt="2023-09-05T11:05:31.371" v="1118" actId="207"/>
        <pc:sldMkLst>
          <pc:docMk/>
          <pc:sldMk cId="2204209932" sldId="356"/>
        </pc:sldMkLst>
        <pc:spChg chg="mod">
          <ac:chgData name="Samer Hasan Al Khatib" userId="68b7a22b-a3eb-4e08-a61f-646d81823754" providerId="ADAL" clId="{EACED6A6-5A70-4A09-817F-9098F9BAC78C}" dt="2023-09-05T11:05:07.207" v="1116" actId="20577"/>
          <ac:spMkLst>
            <pc:docMk/>
            <pc:sldMk cId="2204209932" sldId="356"/>
            <ac:spMk id="2" creationId="{8666FA68-D255-4067-00AF-BE4DB2708E3A}"/>
          </ac:spMkLst>
        </pc:spChg>
        <pc:spChg chg="mod">
          <ac:chgData name="Samer Hasan Al Khatib" userId="68b7a22b-a3eb-4e08-a61f-646d81823754" providerId="ADAL" clId="{EACED6A6-5A70-4A09-817F-9098F9BAC78C}" dt="2023-09-05T11:05:31.371" v="1118" actId="207"/>
          <ac:spMkLst>
            <pc:docMk/>
            <pc:sldMk cId="2204209932" sldId="356"/>
            <ac:spMk id="3" creationId="{7393941C-873D-063E-37AE-F2B8CA31FE17}"/>
          </ac:spMkLst>
        </pc:spChg>
      </pc:sldChg>
      <pc:sldChg chg="modSp new mod">
        <pc:chgData name="Samer Hasan Al Khatib" userId="68b7a22b-a3eb-4e08-a61f-646d81823754" providerId="ADAL" clId="{EACED6A6-5A70-4A09-817F-9098F9BAC78C}" dt="2023-09-05T11:09:49.493" v="1152" actId="207"/>
        <pc:sldMkLst>
          <pc:docMk/>
          <pc:sldMk cId="4160135960" sldId="357"/>
        </pc:sldMkLst>
        <pc:spChg chg="mod">
          <ac:chgData name="Samer Hasan Al Khatib" userId="68b7a22b-a3eb-4e08-a61f-646d81823754" providerId="ADAL" clId="{EACED6A6-5A70-4A09-817F-9098F9BAC78C}" dt="2023-09-05T11:05:50.663" v="1149" actId="20577"/>
          <ac:spMkLst>
            <pc:docMk/>
            <pc:sldMk cId="4160135960" sldId="357"/>
            <ac:spMk id="2" creationId="{9C1589C1-E8A5-712C-F8B5-46C8D56D4EC6}"/>
          </ac:spMkLst>
        </pc:spChg>
        <pc:spChg chg="mod">
          <ac:chgData name="Samer Hasan Al Khatib" userId="68b7a22b-a3eb-4e08-a61f-646d81823754" providerId="ADAL" clId="{EACED6A6-5A70-4A09-817F-9098F9BAC78C}" dt="2023-09-05T11:09:49.493" v="1152" actId="207"/>
          <ac:spMkLst>
            <pc:docMk/>
            <pc:sldMk cId="4160135960" sldId="357"/>
            <ac:spMk id="3" creationId="{AFED15EF-573D-D128-48D6-55F7F7915636}"/>
          </ac:spMkLst>
        </pc:spChg>
      </pc:sldChg>
      <pc:sldChg chg="modSp new mod">
        <pc:chgData name="Samer Hasan Al Khatib" userId="68b7a22b-a3eb-4e08-a61f-646d81823754" providerId="ADAL" clId="{EACED6A6-5A70-4A09-817F-9098F9BAC78C}" dt="2023-09-05T11:10:24.490" v="1184" actId="20577"/>
        <pc:sldMkLst>
          <pc:docMk/>
          <pc:sldMk cId="1993764341" sldId="358"/>
        </pc:sldMkLst>
        <pc:spChg chg="mod">
          <ac:chgData name="Samer Hasan Al Khatib" userId="68b7a22b-a3eb-4e08-a61f-646d81823754" providerId="ADAL" clId="{EACED6A6-5A70-4A09-817F-9098F9BAC78C}" dt="2023-09-05T11:10:24.490" v="1184" actId="20577"/>
          <ac:spMkLst>
            <pc:docMk/>
            <pc:sldMk cId="1993764341" sldId="358"/>
            <ac:spMk id="2" creationId="{45F3F6E1-A64E-4463-4C8E-D11F167B2CC8}"/>
          </ac:spMkLst>
        </pc:spChg>
      </pc:sldChg>
      <pc:sldChg chg="modSp new mod">
        <pc:chgData name="Samer Hasan Al Khatib" userId="68b7a22b-a3eb-4e08-a61f-646d81823754" providerId="ADAL" clId="{EACED6A6-5A70-4A09-817F-9098F9BAC78C}" dt="2023-09-05T11:10:47.091" v="1226" actId="20577"/>
        <pc:sldMkLst>
          <pc:docMk/>
          <pc:sldMk cId="177527422" sldId="359"/>
        </pc:sldMkLst>
        <pc:spChg chg="mod">
          <ac:chgData name="Samer Hasan Al Khatib" userId="68b7a22b-a3eb-4e08-a61f-646d81823754" providerId="ADAL" clId="{EACED6A6-5A70-4A09-817F-9098F9BAC78C}" dt="2023-09-05T11:10:47.091" v="1226" actId="20577"/>
          <ac:spMkLst>
            <pc:docMk/>
            <pc:sldMk cId="177527422" sldId="359"/>
            <ac:spMk id="2" creationId="{858E3774-8977-24B1-5B18-7AB08285BD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41682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D585-6054-42C6-91A2-25F89FD937BC}"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5126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88761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719606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552820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507669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23478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742815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8292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1866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309554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8D585-6054-42C6-91A2-25F89FD937BC}"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336005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8D585-6054-42C6-91A2-25F89FD937BC}"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18995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8D585-6054-42C6-91A2-25F89FD937BC}"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6093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8D585-6054-42C6-91A2-25F89FD937BC}"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03862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D585-6054-42C6-91A2-25F89FD937BC}"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98157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2A8D585-6054-42C6-91A2-25F89FD937BC}" type="datetimeFigureOut">
              <a:rPr lang="en-US" smtClean="0"/>
              <a:t>9/6/2023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22049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2A8D585-6054-42C6-91A2-25F89FD937BC}" type="datetimeFigureOut">
              <a:rPr lang="en-US" smtClean="0"/>
              <a:t>9/6/2023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6D16B8F-BFBB-400E-A2B0-E9475955BB8B}" type="slidenum">
              <a:rPr lang="en-US" smtClean="0"/>
              <a:t>‹#›</a:t>
            </a:fld>
            <a:endParaRPr lang="en-US"/>
          </a:p>
        </p:txBody>
      </p:sp>
    </p:spTree>
    <p:extLst>
      <p:ext uri="{BB962C8B-B14F-4D97-AF65-F5344CB8AC3E}">
        <p14:creationId xmlns:p14="http://schemas.microsoft.com/office/powerpoint/2010/main" val="2218993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microsoft.com/en-us/dotnet/api/microsoft.aspnetcore.mvc.viewfeatures.viewdatadictionary?view=aspnetcore-2.2"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tutorialsteacher.com/ioc/dependency-injection" TargetMode="External"/><Relationship Id="rId2" Type="http://schemas.openxmlformats.org/officeDocument/2006/relationships/hyperlink" Target="https://learn.microsoft.com/en-us/dotnet/standard/modern-web-apps-azure-architecture/architectural-principles#dependency-inversion" TargetMode="External"/><Relationship Id="rId1" Type="http://schemas.openxmlformats.org/officeDocument/2006/relationships/slideLayout" Target="../slideLayouts/slideLayout2.xml"/><Relationship Id="rId4" Type="http://schemas.openxmlformats.org/officeDocument/2006/relationships/hyperlink" Target="https://www.tutorialsteacher.com/ioc/ioc-contain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unitycontainer/unity" TargetMode="External"/><Relationship Id="rId2" Type="http://schemas.openxmlformats.org/officeDocument/2006/relationships/hyperlink" Target="https://autofac.or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4DEF-9325-4ABF-0EF5-BB0F2DFDE112}"/>
              </a:ext>
            </a:extLst>
          </p:cNvPr>
          <p:cNvSpPr>
            <a:spLocks noGrp="1"/>
          </p:cNvSpPr>
          <p:nvPr>
            <p:ph type="ctrTitle"/>
          </p:nvPr>
        </p:nvSpPr>
        <p:spPr/>
        <p:txBody>
          <a:bodyPr/>
          <a:lstStyle/>
          <a:p>
            <a:r>
              <a:rPr lang="en-US" dirty="0"/>
              <a:t>Tuple</a:t>
            </a:r>
          </a:p>
        </p:txBody>
      </p:sp>
      <p:sp>
        <p:nvSpPr>
          <p:cNvPr id="3" name="Subtitle 2">
            <a:extLst>
              <a:ext uri="{FF2B5EF4-FFF2-40B4-BE49-F238E27FC236}">
                <a16:creationId xmlns:a16="http://schemas.microsoft.com/office/drawing/2014/main" id="{8AD46AF4-6903-BD3E-73A7-8290DFD90EF1}"/>
              </a:ext>
            </a:extLst>
          </p:cNvPr>
          <p:cNvSpPr>
            <a:spLocks noGrp="1"/>
          </p:cNvSpPr>
          <p:nvPr>
            <p:ph type="subTitle" idx="1"/>
          </p:nvPr>
        </p:nvSpPr>
        <p:spPr/>
        <p:txBody>
          <a:bodyPr/>
          <a:lstStyle/>
          <a:p>
            <a:r>
              <a:rPr lang="en-US" dirty="0"/>
              <a:t>Combining multiple returned values using tuples </a:t>
            </a:r>
          </a:p>
        </p:txBody>
      </p:sp>
    </p:spTree>
    <p:extLst>
      <p:ext uri="{BB962C8B-B14F-4D97-AF65-F5344CB8AC3E}">
        <p14:creationId xmlns:p14="http://schemas.microsoft.com/office/powerpoint/2010/main" val="275541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CD25-BF99-69D7-3B79-8877186D0830}"/>
              </a:ext>
            </a:extLst>
          </p:cNvPr>
          <p:cNvSpPr>
            <a:spLocks noGrp="1"/>
          </p:cNvSpPr>
          <p:nvPr>
            <p:ph type="title"/>
          </p:nvPr>
        </p:nvSpPr>
        <p:spPr>
          <a:xfrm>
            <a:off x="1141413" y="609600"/>
            <a:ext cx="9905998" cy="940904"/>
          </a:xfrm>
        </p:spPr>
        <p:txBody>
          <a:bodyPr/>
          <a:lstStyle/>
          <a:p>
            <a:r>
              <a:rPr lang="en-US" dirty="0"/>
              <a:t>Requiring properties</a:t>
            </a:r>
          </a:p>
        </p:txBody>
      </p:sp>
      <p:sp>
        <p:nvSpPr>
          <p:cNvPr id="3" name="Content Placeholder 2">
            <a:extLst>
              <a:ext uri="{FF2B5EF4-FFF2-40B4-BE49-F238E27FC236}">
                <a16:creationId xmlns:a16="http://schemas.microsoft.com/office/drawing/2014/main" id="{40D91B19-8F8F-5D60-754D-73EDE30E8932}"/>
              </a:ext>
            </a:extLst>
          </p:cNvPr>
          <p:cNvSpPr>
            <a:spLocks noGrp="1"/>
          </p:cNvSpPr>
          <p:nvPr>
            <p:ph idx="1"/>
          </p:nvPr>
        </p:nvSpPr>
        <p:spPr>
          <a:xfrm>
            <a:off x="1141413" y="1550505"/>
            <a:ext cx="9905998" cy="4240696"/>
          </a:xfrm>
        </p:spPr>
        <p:txBody>
          <a:bodyPr/>
          <a:lstStyle/>
          <a:p>
            <a:pPr marL="0" indent="0">
              <a:buNone/>
            </a:pPr>
            <a:r>
              <a:rPr lang="en-US" dirty="0"/>
              <a:t>public required string? </a:t>
            </a:r>
            <a:r>
              <a:rPr lang="en-US" dirty="0" err="1"/>
              <a:t>Isbn</a:t>
            </a:r>
            <a:r>
              <a:rPr lang="en-US" dirty="0"/>
              <a:t> { get; set; }</a:t>
            </a:r>
          </a:p>
          <a:p>
            <a:pPr marL="0" indent="0">
              <a:buNone/>
            </a:pPr>
            <a:endParaRPr lang="en-US" dirty="0"/>
          </a:p>
          <a:p>
            <a:pPr marL="0" indent="0">
              <a:buNone/>
            </a:pPr>
            <a:r>
              <a:rPr lang="en-US" dirty="0"/>
              <a:t>Required properties should have value when you create new object.</a:t>
            </a:r>
          </a:p>
        </p:txBody>
      </p:sp>
    </p:spTree>
    <p:extLst>
      <p:ext uri="{BB962C8B-B14F-4D97-AF65-F5344CB8AC3E}">
        <p14:creationId xmlns:p14="http://schemas.microsoft.com/office/powerpoint/2010/main" val="415587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0190-AFE8-0197-FB8D-52DCEA6DB4A4}"/>
              </a:ext>
            </a:extLst>
          </p:cNvPr>
          <p:cNvSpPr>
            <a:spLocks noGrp="1"/>
          </p:cNvSpPr>
          <p:nvPr>
            <p:ph type="title"/>
          </p:nvPr>
        </p:nvSpPr>
        <p:spPr>
          <a:xfrm>
            <a:off x="1141413" y="609600"/>
            <a:ext cx="9905998" cy="728870"/>
          </a:xfrm>
        </p:spPr>
        <p:txBody>
          <a:bodyPr/>
          <a:lstStyle/>
          <a:p>
            <a:r>
              <a:rPr lang="en-US" dirty="0"/>
              <a:t>Init-only properties</a:t>
            </a:r>
          </a:p>
        </p:txBody>
      </p:sp>
      <p:sp>
        <p:nvSpPr>
          <p:cNvPr id="3" name="Content Placeholder 2">
            <a:extLst>
              <a:ext uri="{FF2B5EF4-FFF2-40B4-BE49-F238E27FC236}">
                <a16:creationId xmlns:a16="http://schemas.microsoft.com/office/drawing/2014/main" id="{DF9C1716-5928-AAE2-448A-7166FD79E42F}"/>
              </a:ext>
            </a:extLst>
          </p:cNvPr>
          <p:cNvSpPr>
            <a:spLocks noGrp="1"/>
          </p:cNvSpPr>
          <p:nvPr>
            <p:ph idx="1"/>
          </p:nvPr>
        </p:nvSpPr>
        <p:spPr>
          <a:xfrm>
            <a:off x="1141413" y="1484243"/>
            <a:ext cx="9905998" cy="4306957"/>
          </a:xfrm>
        </p:spPr>
        <p:txBody>
          <a:bodyPr/>
          <a:lstStyle/>
          <a:p>
            <a:pPr marL="0" indent="0">
              <a:buNone/>
            </a:pPr>
            <a:r>
              <a:rPr lang="en-US" dirty="0"/>
              <a:t>Init-only properties should assign value when create new instance and value can’t change later.</a:t>
            </a:r>
          </a:p>
          <a:p>
            <a:pPr marL="0" indent="0">
              <a:buNone/>
            </a:pPr>
            <a:endParaRPr lang="en-US" dirty="0"/>
          </a:p>
          <a:p>
            <a:pPr marL="0" indent="0">
              <a:buNone/>
            </a:pPr>
            <a:r>
              <a:rPr lang="en-US" dirty="0"/>
              <a:t>public string? FirstName { get; </a:t>
            </a:r>
            <a:r>
              <a:rPr lang="en-US" dirty="0" err="1"/>
              <a:t>init</a:t>
            </a:r>
            <a:r>
              <a:rPr lang="en-US" dirty="0"/>
              <a:t>; }</a:t>
            </a:r>
          </a:p>
        </p:txBody>
      </p:sp>
    </p:spTree>
    <p:extLst>
      <p:ext uri="{BB962C8B-B14F-4D97-AF65-F5344CB8AC3E}">
        <p14:creationId xmlns:p14="http://schemas.microsoft.com/office/powerpoint/2010/main" val="319986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E294-FC6A-D6FE-0147-DA67CDAE24D2}"/>
              </a:ext>
            </a:extLst>
          </p:cNvPr>
          <p:cNvSpPr>
            <a:spLocks noGrp="1"/>
          </p:cNvSpPr>
          <p:nvPr>
            <p:ph type="title"/>
          </p:nvPr>
        </p:nvSpPr>
        <p:spPr>
          <a:xfrm>
            <a:off x="1141413" y="609600"/>
            <a:ext cx="9905998" cy="848139"/>
          </a:xfrm>
        </p:spPr>
        <p:txBody>
          <a:bodyPr/>
          <a:lstStyle/>
          <a:p>
            <a:r>
              <a:rPr lang="en-US" dirty="0"/>
              <a:t>Defining indexers</a:t>
            </a:r>
          </a:p>
        </p:txBody>
      </p:sp>
      <p:sp>
        <p:nvSpPr>
          <p:cNvPr id="3" name="Content Placeholder 2">
            <a:extLst>
              <a:ext uri="{FF2B5EF4-FFF2-40B4-BE49-F238E27FC236}">
                <a16:creationId xmlns:a16="http://schemas.microsoft.com/office/drawing/2014/main" id="{D4430E16-E123-D8E1-B3B5-603CD666A173}"/>
              </a:ext>
            </a:extLst>
          </p:cNvPr>
          <p:cNvSpPr>
            <a:spLocks noGrp="1"/>
          </p:cNvSpPr>
          <p:nvPr>
            <p:ph idx="1"/>
          </p:nvPr>
        </p:nvSpPr>
        <p:spPr>
          <a:xfrm>
            <a:off x="1141413" y="1457739"/>
            <a:ext cx="9905998" cy="4333461"/>
          </a:xfrm>
        </p:spPr>
        <p:txBody>
          <a:bodyPr>
            <a:normAutofit fontScale="70000" lnSpcReduction="20000"/>
          </a:bodyPr>
          <a:lstStyle/>
          <a:p>
            <a:r>
              <a:rPr lang="en-US" dirty="0"/>
              <a:t>Real-world example</a:t>
            </a:r>
          </a:p>
          <a:p>
            <a:pPr marL="0" indent="0">
              <a:buNone/>
            </a:pPr>
            <a:r>
              <a:rPr lang="en-US" dirty="0"/>
              <a:t>string alphabet = "</a:t>
            </a:r>
            <a:r>
              <a:rPr lang="en-US" dirty="0" err="1"/>
              <a:t>abcdefghijklmnopqrstuvwxyz</a:t>
            </a:r>
            <a:r>
              <a:rPr lang="en-US" dirty="0"/>
              <a:t>";</a:t>
            </a:r>
          </a:p>
          <a:p>
            <a:pPr marL="0" indent="0">
              <a:buNone/>
            </a:pPr>
            <a:r>
              <a:rPr lang="en-US" dirty="0"/>
              <a:t>char </a:t>
            </a:r>
            <a:r>
              <a:rPr lang="en-US" dirty="0" err="1"/>
              <a:t>letterF</a:t>
            </a:r>
            <a:r>
              <a:rPr lang="en-US" dirty="0"/>
              <a:t> = alphabet[5]; // 0 is a, 1 is b, and so on</a:t>
            </a:r>
          </a:p>
          <a:p>
            <a:endParaRPr lang="en-US" dirty="0"/>
          </a:p>
          <a:p>
            <a:pPr marL="0" indent="0">
              <a:buNone/>
            </a:pPr>
            <a:r>
              <a:rPr lang="en-US" dirty="0"/>
              <a:t>public Person this[int index]</a:t>
            </a:r>
          </a:p>
          <a:p>
            <a:pPr marL="0" indent="0">
              <a:buNone/>
            </a:pPr>
            <a:r>
              <a:rPr lang="en-US" dirty="0"/>
              <a:t>{</a:t>
            </a:r>
          </a:p>
          <a:p>
            <a:pPr marL="0" indent="0">
              <a:buNone/>
            </a:pPr>
            <a:r>
              <a:rPr lang="en-US" dirty="0"/>
              <a:t>  get</a:t>
            </a:r>
          </a:p>
          <a:p>
            <a:pPr marL="0" indent="0">
              <a:buNone/>
            </a:pPr>
            <a:r>
              <a:rPr lang="en-US" dirty="0"/>
              <a:t>{</a:t>
            </a:r>
          </a:p>
          <a:p>
            <a:pPr marL="0" indent="0">
              <a:buNone/>
            </a:pPr>
            <a:r>
              <a:rPr lang="en-US" dirty="0"/>
              <a:t>    return Children[index]; // pass on to the List&lt;T&gt; indexer</a:t>
            </a:r>
          </a:p>
          <a:p>
            <a:pPr marL="0" indent="0">
              <a:buNone/>
            </a:pPr>
            <a:r>
              <a:rPr lang="en-US" dirty="0"/>
              <a:t>  }</a:t>
            </a:r>
          </a:p>
          <a:p>
            <a:pPr marL="0" indent="0">
              <a:buNone/>
            </a:pPr>
            <a:r>
              <a:rPr lang="en-US" dirty="0"/>
              <a:t>  set</a:t>
            </a:r>
          </a:p>
          <a:p>
            <a:pPr marL="0" indent="0">
              <a:buNone/>
            </a:pPr>
            <a:r>
              <a:rPr lang="en-US" dirty="0"/>
              <a:t>  {</a:t>
            </a:r>
          </a:p>
          <a:p>
            <a:pPr marL="0" indent="0">
              <a:buNone/>
            </a:pPr>
            <a:r>
              <a:rPr lang="en-US" dirty="0"/>
              <a:t>    Children[index] = value;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13748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FF64-1331-E188-EDB1-B6EF9CFDA661}"/>
              </a:ext>
            </a:extLst>
          </p:cNvPr>
          <p:cNvSpPr>
            <a:spLocks noGrp="1"/>
          </p:cNvSpPr>
          <p:nvPr>
            <p:ph type="title"/>
          </p:nvPr>
        </p:nvSpPr>
        <p:spPr>
          <a:xfrm>
            <a:off x="1141413" y="609600"/>
            <a:ext cx="9905998" cy="821635"/>
          </a:xfrm>
        </p:spPr>
        <p:txBody>
          <a:bodyPr/>
          <a:lstStyle/>
          <a:p>
            <a:r>
              <a:rPr lang="en-US" dirty="0"/>
              <a:t>Working with records</a:t>
            </a:r>
          </a:p>
        </p:txBody>
      </p:sp>
      <p:sp>
        <p:nvSpPr>
          <p:cNvPr id="3" name="Content Placeholder 2">
            <a:extLst>
              <a:ext uri="{FF2B5EF4-FFF2-40B4-BE49-F238E27FC236}">
                <a16:creationId xmlns:a16="http://schemas.microsoft.com/office/drawing/2014/main" id="{70A385A6-7872-82DE-B965-0807AB37B884}"/>
              </a:ext>
            </a:extLst>
          </p:cNvPr>
          <p:cNvSpPr>
            <a:spLocks noGrp="1"/>
          </p:cNvSpPr>
          <p:nvPr>
            <p:ph idx="1"/>
          </p:nvPr>
        </p:nvSpPr>
        <p:spPr>
          <a:xfrm>
            <a:off x="1141413" y="1431235"/>
            <a:ext cx="9905998" cy="4359965"/>
          </a:xfrm>
        </p:spPr>
        <p:txBody>
          <a:bodyPr>
            <a:normAutofit fontScale="92500" lnSpcReduction="20000"/>
          </a:bodyPr>
          <a:lstStyle/>
          <a:p>
            <a:pPr marL="0" indent="0">
              <a:buNone/>
            </a:pPr>
            <a:r>
              <a:rPr lang="en-US" dirty="0"/>
              <a:t>public record </a:t>
            </a:r>
            <a:r>
              <a:rPr lang="en-US" dirty="0" err="1"/>
              <a:t>ImmutableVehicle</a:t>
            </a:r>
            <a:endParaRPr lang="en-US" dirty="0"/>
          </a:p>
          <a:p>
            <a:pPr marL="0" indent="0">
              <a:buNone/>
            </a:pPr>
            <a:r>
              <a:rPr lang="en-US" dirty="0"/>
              <a:t>{</a:t>
            </a:r>
          </a:p>
          <a:p>
            <a:pPr marL="0" indent="0">
              <a:buNone/>
            </a:pPr>
            <a:r>
              <a:rPr lang="en-US" dirty="0"/>
              <a:t>  public int Wheels { get; </a:t>
            </a:r>
            <a:r>
              <a:rPr lang="en-US" dirty="0" err="1"/>
              <a:t>init</a:t>
            </a:r>
            <a:r>
              <a:rPr lang="en-US" dirty="0"/>
              <a:t>; }</a:t>
            </a:r>
          </a:p>
          <a:p>
            <a:pPr marL="0" indent="0">
              <a:buNone/>
            </a:pPr>
            <a:r>
              <a:rPr lang="en-US" dirty="0"/>
              <a:t>  public string? Color { get; </a:t>
            </a:r>
            <a:r>
              <a:rPr lang="en-US" dirty="0" err="1"/>
              <a:t>init</a:t>
            </a:r>
            <a:r>
              <a:rPr lang="en-US" dirty="0"/>
              <a:t>; }</a:t>
            </a:r>
          </a:p>
          <a:p>
            <a:pPr marL="0" indent="0">
              <a:buNone/>
            </a:pPr>
            <a:r>
              <a:rPr lang="en-US" dirty="0"/>
              <a:t>  public string? Brand { get; </a:t>
            </a:r>
            <a:r>
              <a:rPr lang="en-US" dirty="0" err="1"/>
              <a:t>init</a:t>
            </a:r>
            <a:r>
              <a:rPr lang="en-US" dirty="0"/>
              <a:t>; }</a:t>
            </a:r>
          </a:p>
          <a:p>
            <a:pPr marL="0" indent="0">
              <a:buNone/>
            </a:pPr>
            <a:r>
              <a:rPr lang="en-US" dirty="0"/>
              <a:t>}</a:t>
            </a:r>
          </a:p>
          <a:p>
            <a:pPr marL="0" indent="0">
              <a:buNone/>
            </a:pPr>
            <a:r>
              <a:rPr lang="en-US" dirty="0" err="1"/>
              <a:t>ImmutableVehicle</a:t>
            </a:r>
            <a:r>
              <a:rPr lang="en-US" dirty="0"/>
              <a:t> car = new() </a:t>
            </a:r>
          </a:p>
          <a:p>
            <a:pPr marL="0" indent="0">
              <a:buNone/>
            </a:pPr>
            <a:r>
              <a:rPr lang="en-US" dirty="0"/>
              <a:t>{</a:t>
            </a:r>
          </a:p>
          <a:p>
            <a:pPr marL="0" indent="0">
              <a:buNone/>
            </a:pPr>
            <a:r>
              <a:rPr lang="en-US" dirty="0"/>
              <a:t>  Brand = "Mazda MX-5 RF",</a:t>
            </a:r>
          </a:p>
          <a:p>
            <a:pPr marL="0" indent="0">
              <a:buNone/>
            </a:pPr>
            <a:r>
              <a:rPr lang="en-US" dirty="0"/>
              <a:t>  Color = "Soul Red Crystal Metallic",</a:t>
            </a:r>
          </a:p>
          <a:p>
            <a:pPr marL="0" indent="0">
              <a:buNone/>
            </a:pPr>
            <a:r>
              <a:rPr lang="en-US" dirty="0"/>
              <a:t>  Wheels = 4</a:t>
            </a:r>
          </a:p>
          <a:p>
            <a:pPr marL="0" indent="0">
              <a:buNone/>
            </a:pPr>
            <a:r>
              <a:rPr lang="en-US" dirty="0"/>
              <a:t>};</a:t>
            </a:r>
          </a:p>
        </p:txBody>
      </p:sp>
    </p:spTree>
    <p:extLst>
      <p:ext uri="{BB962C8B-B14F-4D97-AF65-F5344CB8AC3E}">
        <p14:creationId xmlns:p14="http://schemas.microsoft.com/office/powerpoint/2010/main" val="343150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4DA0A-D4FF-114A-257B-177177585D6C}"/>
              </a:ext>
            </a:extLst>
          </p:cNvPr>
          <p:cNvSpPr>
            <a:spLocks noGrp="1"/>
          </p:cNvSpPr>
          <p:nvPr>
            <p:ph idx="1"/>
          </p:nvPr>
        </p:nvSpPr>
        <p:spPr>
          <a:xfrm>
            <a:off x="1141413" y="596349"/>
            <a:ext cx="9905998" cy="5194852"/>
          </a:xfrm>
        </p:spPr>
        <p:txBody>
          <a:bodyPr/>
          <a:lstStyle/>
          <a:p>
            <a:pPr marL="0" indent="0">
              <a:buNone/>
            </a:pPr>
            <a:r>
              <a:rPr lang="en-US" dirty="0" err="1"/>
              <a:t>ImmutableVehicle</a:t>
            </a:r>
            <a:r>
              <a:rPr lang="en-US" dirty="0"/>
              <a:t> </a:t>
            </a:r>
            <a:r>
              <a:rPr lang="en-US" dirty="0" err="1"/>
              <a:t>repaintedCar</a:t>
            </a:r>
            <a:r>
              <a:rPr lang="en-US" dirty="0"/>
              <a:t> = car </a:t>
            </a:r>
          </a:p>
          <a:p>
            <a:pPr marL="0" indent="0">
              <a:buNone/>
            </a:pPr>
            <a:r>
              <a:rPr lang="en-US" dirty="0"/>
              <a:t>  with { Color = "</a:t>
            </a:r>
            <a:r>
              <a:rPr lang="en-US" dirty="0" err="1"/>
              <a:t>Polymetal</a:t>
            </a:r>
            <a:r>
              <a:rPr lang="en-US" dirty="0"/>
              <a:t> Grey Metallic" }; </a:t>
            </a:r>
          </a:p>
        </p:txBody>
      </p:sp>
    </p:spTree>
    <p:extLst>
      <p:ext uri="{BB962C8B-B14F-4D97-AF65-F5344CB8AC3E}">
        <p14:creationId xmlns:p14="http://schemas.microsoft.com/office/powerpoint/2010/main" val="321840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7F23-26D6-4290-5AC6-980AA1E22161}"/>
              </a:ext>
            </a:extLst>
          </p:cNvPr>
          <p:cNvSpPr>
            <a:spLocks noGrp="1"/>
          </p:cNvSpPr>
          <p:nvPr>
            <p:ph type="title"/>
          </p:nvPr>
        </p:nvSpPr>
        <p:spPr>
          <a:xfrm>
            <a:off x="1141413" y="609600"/>
            <a:ext cx="9905998" cy="755374"/>
          </a:xfrm>
        </p:spPr>
        <p:txBody>
          <a:bodyPr/>
          <a:lstStyle/>
          <a:p>
            <a:r>
              <a:rPr lang="en-US" dirty="0"/>
              <a:t>New way to declare record</a:t>
            </a:r>
          </a:p>
        </p:txBody>
      </p:sp>
      <p:sp>
        <p:nvSpPr>
          <p:cNvPr id="3" name="Content Placeholder 2">
            <a:extLst>
              <a:ext uri="{FF2B5EF4-FFF2-40B4-BE49-F238E27FC236}">
                <a16:creationId xmlns:a16="http://schemas.microsoft.com/office/drawing/2014/main" id="{BEC50563-600B-9B52-261C-39AF3D6A24B5}"/>
              </a:ext>
            </a:extLst>
          </p:cNvPr>
          <p:cNvSpPr>
            <a:spLocks noGrp="1"/>
          </p:cNvSpPr>
          <p:nvPr>
            <p:ph idx="1"/>
          </p:nvPr>
        </p:nvSpPr>
        <p:spPr>
          <a:xfrm>
            <a:off x="1141413" y="1364975"/>
            <a:ext cx="9905998" cy="4426226"/>
          </a:xfrm>
        </p:spPr>
        <p:txBody>
          <a:bodyPr/>
          <a:lstStyle/>
          <a:p>
            <a:pPr marL="0" indent="0">
              <a:buNone/>
            </a:pPr>
            <a:r>
              <a:rPr lang="en-US" dirty="0"/>
              <a:t>public record </a:t>
            </a:r>
            <a:r>
              <a:rPr lang="en-US" dirty="0" err="1"/>
              <a:t>ImmutableAnimal</a:t>
            </a:r>
            <a:r>
              <a:rPr lang="en-US" dirty="0"/>
              <a:t>(string Name, string Species);</a:t>
            </a:r>
          </a:p>
          <a:p>
            <a:pPr marL="0" indent="0">
              <a:buNone/>
            </a:pPr>
            <a:endParaRPr lang="en-US" dirty="0"/>
          </a:p>
          <a:p>
            <a:pPr marL="0" indent="0">
              <a:buNone/>
            </a:pPr>
            <a:r>
              <a:rPr lang="es-ES" dirty="0" err="1"/>
              <a:t>ImmutableAnimal</a:t>
            </a:r>
            <a:r>
              <a:rPr lang="es-ES" dirty="0"/>
              <a:t> </a:t>
            </a:r>
            <a:r>
              <a:rPr lang="es-ES" dirty="0" err="1"/>
              <a:t>oscar</a:t>
            </a:r>
            <a:r>
              <a:rPr lang="es-ES" dirty="0"/>
              <a:t> = new("Oscar", "Labrador");</a:t>
            </a:r>
            <a:endParaRPr lang="en-US" dirty="0"/>
          </a:p>
        </p:txBody>
      </p:sp>
    </p:spTree>
    <p:extLst>
      <p:ext uri="{BB962C8B-B14F-4D97-AF65-F5344CB8AC3E}">
        <p14:creationId xmlns:p14="http://schemas.microsoft.com/office/powerpoint/2010/main" val="228255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5B39-68A8-2668-FE40-21A19A1AEEF7}"/>
              </a:ext>
            </a:extLst>
          </p:cNvPr>
          <p:cNvSpPr>
            <a:spLocks noGrp="1"/>
          </p:cNvSpPr>
          <p:nvPr>
            <p:ph type="title"/>
          </p:nvPr>
        </p:nvSpPr>
        <p:spPr>
          <a:xfrm>
            <a:off x="1141413" y="609600"/>
            <a:ext cx="9905998" cy="861391"/>
          </a:xfrm>
        </p:spPr>
        <p:txBody>
          <a:bodyPr/>
          <a:lstStyle/>
          <a:p>
            <a:r>
              <a:rPr lang="en-US" dirty="0"/>
              <a:t>Delegate</a:t>
            </a:r>
          </a:p>
        </p:txBody>
      </p:sp>
      <p:sp>
        <p:nvSpPr>
          <p:cNvPr id="3" name="Content Placeholder 2">
            <a:extLst>
              <a:ext uri="{FF2B5EF4-FFF2-40B4-BE49-F238E27FC236}">
                <a16:creationId xmlns:a16="http://schemas.microsoft.com/office/drawing/2014/main" id="{7102A567-1623-EDE1-9E97-80478C5F53DD}"/>
              </a:ext>
            </a:extLst>
          </p:cNvPr>
          <p:cNvSpPr>
            <a:spLocks noGrp="1"/>
          </p:cNvSpPr>
          <p:nvPr>
            <p:ph idx="1"/>
          </p:nvPr>
        </p:nvSpPr>
        <p:spPr>
          <a:xfrm>
            <a:off x="1141413" y="1603513"/>
            <a:ext cx="9905998" cy="4187687"/>
          </a:xfrm>
        </p:spPr>
        <p:txBody>
          <a:bodyPr/>
          <a:lstStyle/>
          <a:p>
            <a:pPr marL="0" indent="0">
              <a:buNone/>
            </a:pPr>
            <a:r>
              <a:rPr lang="en-US" dirty="0"/>
              <a:t>Reference to method</a:t>
            </a:r>
          </a:p>
          <a:p>
            <a:pPr marL="0" indent="0">
              <a:buNone/>
            </a:pPr>
            <a:r>
              <a:rPr lang="en-US" dirty="0"/>
              <a:t>delegate int </a:t>
            </a:r>
            <a:r>
              <a:rPr lang="en-US" dirty="0" err="1"/>
              <a:t>DelegateWithMatchingSignature</a:t>
            </a:r>
            <a:r>
              <a:rPr lang="en-US" dirty="0"/>
              <a:t>(string s);</a:t>
            </a:r>
          </a:p>
          <a:p>
            <a:pPr marL="0" indent="0">
              <a:buNone/>
            </a:pPr>
            <a:r>
              <a:rPr lang="en-US" dirty="0" err="1"/>
              <a:t>DelegateWithMatchingSignature</a:t>
            </a:r>
            <a:r>
              <a:rPr lang="en-US" dirty="0"/>
              <a:t> d = new(p1.MethodIWantToCall);</a:t>
            </a:r>
          </a:p>
          <a:p>
            <a:pPr marL="0" indent="0">
              <a:buNone/>
            </a:pPr>
            <a:r>
              <a:rPr lang="en-US" dirty="0"/>
              <a:t>int answer2 = d("Frog");</a:t>
            </a:r>
          </a:p>
        </p:txBody>
      </p:sp>
    </p:spTree>
    <p:extLst>
      <p:ext uri="{BB962C8B-B14F-4D97-AF65-F5344CB8AC3E}">
        <p14:creationId xmlns:p14="http://schemas.microsoft.com/office/powerpoint/2010/main" val="164758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7AC6-5E47-2A87-0F84-653CB6A1B99B}"/>
              </a:ext>
            </a:extLst>
          </p:cNvPr>
          <p:cNvSpPr>
            <a:spLocks noGrp="1"/>
          </p:cNvSpPr>
          <p:nvPr>
            <p:ph type="title"/>
          </p:nvPr>
        </p:nvSpPr>
        <p:spPr>
          <a:xfrm>
            <a:off x="1141413" y="165653"/>
            <a:ext cx="9905998" cy="914400"/>
          </a:xfrm>
        </p:spPr>
        <p:txBody>
          <a:bodyPr/>
          <a:lstStyle/>
          <a:p>
            <a:r>
              <a:rPr lang="en-US" dirty="0"/>
              <a:t>Implementing interfaces</a:t>
            </a:r>
          </a:p>
        </p:txBody>
      </p:sp>
      <p:sp>
        <p:nvSpPr>
          <p:cNvPr id="3" name="Content Placeholder 2">
            <a:extLst>
              <a:ext uri="{FF2B5EF4-FFF2-40B4-BE49-F238E27FC236}">
                <a16:creationId xmlns:a16="http://schemas.microsoft.com/office/drawing/2014/main" id="{F7B825F4-5AB7-43BE-4E7E-6E606B757827}"/>
              </a:ext>
            </a:extLst>
          </p:cNvPr>
          <p:cNvSpPr>
            <a:spLocks noGrp="1"/>
          </p:cNvSpPr>
          <p:nvPr>
            <p:ph idx="1"/>
          </p:nvPr>
        </p:nvSpPr>
        <p:spPr>
          <a:xfrm>
            <a:off x="1141413" y="1080054"/>
            <a:ext cx="9905998" cy="5612294"/>
          </a:xfrm>
        </p:spPr>
        <p:txBody>
          <a:bodyPr>
            <a:normAutofit fontScale="55000" lnSpcReduction="20000"/>
          </a:bodyPr>
          <a:lstStyle/>
          <a:p>
            <a:pPr marL="0" indent="0">
              <a:buNone/>
            </a:pPr>
            <a:r>
              <a:rPr lang="en-US" dirty="0"/>
              <a:t>public interface </a:t>
            </a:r>
            <a:r>
              <a:rPr lang="en-US" dirty="0" err="1"/>
              <a:t>IGamePlayer</a:t>
            </a:r>
            <a:endParaRPr lang="en-US" dirty="0"/>
          </a:p>
          <a:p>
            <a:pPr marL="0" indent="0">
              <a:buNone/>
            </a:pPr>
            <a:r>
              <a:rPr lang="en-US" dirty="0"/>
              <a:t>{</a:t>
            </a:r>
          </a:p>
          <a:p>
            <a:pPr marL="0" indent="0">
              <a:buNone/>
            </a:pPr>
            <a:r>
              <a:rPr lang="en-US" dirty="0"/>
              <a:t>  void Lose();</a:t>
            </a:r>
          </a:p>
          <a:p>
            <a:pPr marL="0" indent="0">
              <a:buNone/>
            </a:pPr>
            <a:r>
              <a:rPr lang="en-US" dirty="0"/>
              <a:t>}</a:t>
            </a:r>
          </a:p>
          <a:p>
            <a:pPr marL="0" indent="0">
              <a:buNone/>
            </a:pPr>
            <a:endParaRPr lang="en-US" dirty="0"/>
          </a:p>
          <a:p>
            <a:pPr marL="0" indent="0">
              <a:buNone/>
            </a:pPr>
            <a:r>
              <a:rPr lang="en-US" dirty="0"/>
              <a:t>public interface </a:t>
            </a:r>
            <a:r>
              <a:rPr lang="en-US" dirty="0" err="1"/>
              <a:t>IKeyHolder</a:t>
            </a:r>
            <a:endParaRPr lang="en-US" dirty="0"/>
          </a:p>
          <a:p>
            <a:pPr marL="0" indent="0">
              <a:buNone/>
            </a:pPr>
            <a:r>
              <a:rPr lang="en-US" dirty="0"/>
              <a:t>{</a:t>
            </a:r>
          </a:p>
          <a:p>
            <a:pPr marL="0" indent="0">
              <a:buNone/>
            </a:pPr>
            <a:r>
              <a:rPr lang="en-US" dirty="0"/>
              <a:t>  void Lose();</a:t>
            </a:r>
          </a:p>
          <a:p>
            <a:pPr marL="0" indent="0">
              <a:buNone/>
            </a:pPr>
            <a:r>
              <a:rPr lang="en-US" dirty="0"/>
              <a:t>}</a:t>
            </a:r>
          </a:p>
          <a:p>
            <a:pPr marL="0" indent="0">
              <a:buNone/>
            </a:pPr>
            <a:endParaRPr lang="en-US" dirty="0"/>
          </a:p>
          <a:p>
            <a:pPr marL="0" indent="0">
              <a:buNone/>
            </a:pPr>
            <a:r>
              <a:rPr lang="en-US" dirty="0"/>
              <a:t>public class Person : </a:t>
            </a:r>
            <a:r>
              <a:rPr lang="en-US" dirty="0" err="1"/>
              <a:t>IGamePlayer</a:t>
            </a:r>
            <a:r>
              <a:rPr lang="en-US" dirty="0"/>
              <a:t>, </a:t>
            </a:r>
            <a:r>
              <a:rPr lang="en-US" dirty="0" err="1"/>
              <a:t>IKeyHolder</a:t>
            </a:r>
            <a:endParaRPr lang="en-US" dirty="0"/>
          </a:p>
          <a:p>
            <a:pPr marL="0" indent="0">
              <a:buNone/>
            </a:pPr>
            <a:r>
              <a:rPr lang="en-US" dirty="0"/>
              <a:t>{</a:t>
            </a:r>
          </a:p>
          <a:p>
            <a:pPr marL="0" indent="0">
              <a:buNone/>
            </a:pPr>
            <a:r>
              <a:rPr lang="en-US" dirty="0"/>
              <a:t>  public void Lose() // implicit implementation</a:t>
            </a:r>
          </a:p>
          <a:p>
            <a:pPr marL="0" indent="0">
              <a:buNone/>
            </a:pPr>
            <a:r>
              <a:rPr lang="en-US" dirty="0"/>
              <a:t>  {</a:t>
            </a:r>
          </a:p>
          <a:p>
            <a:pPr marL="0" indent="0">
              <a:buNone/>
            </a:pPr>
            <a:r>
              <a:rPr lang="en-US" dirty="0"/>
              <a:t>    // implement losing a key</a:t>
            </a:r>
          </a:p>
          <a:p>
            <a:pPr marL="0" indent="0">
              <a:buNone/>
            </a:pPr>
            <a:r>
              <a:rPr lang="en-US" dirty="0"/>
              <a:t>  }</a:t>
            </a:r>
          </a:p>
          <a:p>
            <a:pPr marL="0" indent="0">
              <a:buNone/>
            </a:pPr>
            <a:endParaRPr lang="en-US" dirty="0"/>
          </a:p>
          <a:p>
            <a:pPr marL="0" indent="0">
              <a:buNone/>
            </a:pPr>
            <a:r>
              <a:rPr lang="en-US" dirty="0"/>
              <a:t>  void </a:t>
            </a:r>
            <a:r>
              <a:rPr lang="en-US" dirty="0" err="1"/>
              <a:t>IGamePlayer.Lose</a:t>
            </a:r>
            <a:r>
              <a:rPr lang="en-US" dirty="0"/>
              <a:t>() // explicit implementation</a:t>
            </a:r>
          </a:p>
          <a:p>
            <a:pPr marL="0" indent="0">
              <a:buNone/>
            </a:pPr>
            <a:r>
              <a:rPr lang="en-US" dirty="0"/>
              <a:t>  {</a:t>
            </a:r>
          </a:p>
          <a:p>
            <a:pPr marL="0" indent="0">
              <a:buNone/>
            </a:pPr>
            <a:r>
              <a:rPr lang="en-US" dirty="0"/>
              <a:t>    // implement losing a game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94569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2D0E5-B553-4F5D-F1E5-704103C2C1BB}"/>
              </a:ext>
            </a:extLst>
          </p:cNvPr>
          <p:cNvSpPr>
            <a:spLocks noGrp="1"/>
          </p:cNvSpPr>
          <p:nvPr>
            <p:ph idx="1"/>
          </p:nvPr>
        </p:nvSpPr>
        <p:spPr>
          <a:xfrm>
            <a:off x="1141413" y="371061"/>
            <a:ext cx="9905998" cy="5420139"/>
          </a:xfrm>
        </p:spPr>
        <p:txBody>
          <a:bodyPr/>
          <a:lstStyle/>
          <a:p>
            <a:pPr marL="0" indent="0">
              <a:buNone/>
            </a:pPr>
            <a:r>
              <a:rPr lang="en-US" dirty="0"/>
              <a:t>public interface </a:t>
            </a:r>
            <a:r>
              <a:rPr lang="en-US" dirty="0" err="1"/>
              <a:t>IPlayable</a:t>
            </a:r>
            <a:endParaRPr lang="en-US" dirty="0"/>
          </a:p>
          <a:p>
            <a:pPr marL="0" indent="0">
              <a:buNone/>
            </a:pPr>
            <a:r>
              <a:rPr lang="en-US" dirty="0"/>
              <a:t>{</a:t>
            </a:r>
          </a:p>
          <a:p>
            <a:pPr marL="0" indent="0">
              <a:buNone/>
            </a:pPr>
            <a:r>
              <a:rPr lang="en-US" dirty="0"/>
              <a:t>  void Play();</a:t>
            </a:r>
          </a:p>
          <a:p>
            <a:pPr marL="0" indent="0">
              <a:buNone/>
            </a:pPr>
            <a:r>
              <a:rPr lang="en-US" dirty="0"/>
              <a:t>  void Pause();</a:t>
            </a:r>
          </a:p>
          <a:p>
            <a:pPr marL="0" indent="0">
              <a:buNone/>
            </a:pPr>
            <a:r>
              <a:rPr lang="en-US" dirty="0"/>
              <a:t>  void Stop() // default interface implementation</a:t>
            </a:r>
          </a:p>
          <a:p>
            <a:pPr marL="0" indent="0">
              <a:buNone/>
            </a:pPr>
            <a:r>
              <a:rPr lang="en-US" dirty="0"/>
              <a:t>  {</a:t>
            </a:r>
          </a:p>
          <a:p>
            <a:pPr marL="0" indent="0">
              <a:buNone/>
            </a:pPr>
            <a:r>
              <a:rPr lang="en-US" dirty="0"/>
              <a:t>    WriteLine("Default implementation of Stop.");</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1299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7132-D941-5100-C7CE-D59F92473EF9}"/>
              </a:ext>
            </a:extLst>
          </p:cNvPr>
          <p:cNvSpPr>
            <a:spLocks noGrp="1"/>
          </p:cNvSpPr>
          <p:nvPr>
            <p:ph type="title"/>
          </p:nvPr>
        </p:nvSpPr>
        <p:spPr>
          <a:xfrm>
            <a:off x="1141413" y="609600"/>
            <a:ext cx="9905998" cy="795130"/>
          </a:xfrm>
        </p:spPr>
        <p:txBody>
          <a:bodyPr/>
          <a:lstStyle/>
          <a:p>
            <a:r>
              <a:rPr lang="en-US" dirty="0"/>
              <a:t>Releasing unmanaged resources</a:t>
            </a:r>
          </a:p>
        </p:txBody>
      </p:sp>
      <p:sp>
        <p:nvSpPr>
          <p:cNvPr id="3" name="Content Placeholder 2">
            <a:extLst>
              <a:ext uri="{FF2B5EF4-FFF2-40B4-BE49-F238E27FC236}">
                <a16:creationId xmlns:a16="http://schemas.microsoft.com/office/drawing/2014/main" id="{0B7B0BBD-EDFC-A21C-F675-A497673DDDCB}"/>
              </a:ext>
            </a:extLst>
          </p:cNvPr>
          <p:cNvSpPr>
            <a:spLocks noGrp="1"/>
          </p:cNvSpPr>
          <p:nvPr>
            <p:ph idx="1"/>
          </p:nvPr>
        </p:nvSpPr>
        <p:spPr>
          <a:xfrm>
            <a:off x="1141413" y="1404731"/>
            <a:ext cx="9905998" cy="4386470"/>
          </a:xfrm>
        </p:spPr>
        <p:txBody>
          <a:bodyPr>
            <a:normAutofit fontScale="92500" lnSpcReduction="20000"/>
          </a:bodyPr>
          <a:lstStyle/>
          <a:p>
            <a:pPr marL="0" indent="0">
              <a:buNone/>
            </a:pPr>
            <a:r>
              <a:rPr lang="en-US" dirty="0"/>
              <a:t>public class </a:t>
            </a:r>
            <a:r>
              <a:rPr lang="en-US" dirty="0" err="1"/>
              <a:t>ObjectWithUnmanagedResources</a:t>
            </a:r>
            <a:endParaRPr lang="en-US" dirty="0"/>
          </a:p>
          <a:p>
            <a:pPr marL="0" indent="0">
              <a:buNone/>
            </a:pPr>
            <a:r>
              <a:rPr lang="en-US" dirty="0"/>
              <a:t>{</a:t>
            </a:r>
          </a:p>
          <a:p>
            <a:pPr marL="0" indent="0">
              <a:buNone/>
            </a:pPr>
            <a:r>
              <a:rPr lang="en-US" dirty="0"/>
              <a:t>  public </a:t>
            </a:r>
            <a:r>
              <a:rPr lang="en-US" dirty="0" err="1"/>
              <a:t>ObjectWithUnmanagedResources</a:t>
            </a:r>
            <a:r>
              <a:rPr lang="en-US" dirty="0"/>
              <a:t>() // constructor</a:t>
            </a:r>
          </a:p>
          <a:p>
            <a:pPr marL="0" indent="0">
              <a:buNone/>
            </a:pPr>
            <a:r>
              <a:rPr lang="en-US" dirty="0"/>
              <a:t>  {</a:t>
            </a:r>
          </a:p>
          <a:p>
            <a:pPr marL="0" indent="0">
              <a:buNone/>
            </a:pPr>
            <a:r>
              <a:rPr lang="en-US" dirty="0"/>
              <a:t>    // allocate any unmanaged resources</a:t>
            </a:r>
          </a:p>
          <a:p>
            <a:pPr marL="0" indent="0">
              <a:buNone/>
            </a:pPr>
            <a:r>
              <a:rPr lang="en-US" dirty="0"/>
              <a:t>  }</a:t>
            </a:r>
          </a:p>
          <a:p>
            <a:pPr marL="0" indent="0">
              <a:buNone/>
            </a:pPr>
            <a:endParaRPr lang="en-US" dirty="0"/>
          </a:p>
          <a:p>
            <a:pPr marL="0" indent="0">
              <a:buNone/>
            </a:pPr>
            <a:r>
              <a:rPr lang="en-US" dirty="0"/>
              <a:t>  ~</a:t>
            </a:r>
            <a:r>
              <a:rPr lang="en-US" dirty="0" err="1"/>
              <a:t>ObjectWithUnmanagedResources</a:t>
            </a:r>
            <a:r>
              <a:rPr lang="en-US" dirty="0"/>
              <a:t>() // Finalizer aka destructor</a:t>
            </a:r>
          </a:p>
          <a:p>
            <a:pPr marL="0" indent="0">
              <a:buNone/>
            </a:pPr>
            <a:r>
              <a:rPr lang="en-US" dirty="0"/>
              <a:t>  {</a:t>
            </a:r>
          </a:p>
          <a:p>
            <a:pPr marL="0" indent="0">
              <a:buNone/>
            </a:pPr>
            <a:r>
              <a:rPr lang="en-US" dirty="0"/>
              <a:t>    // deallocate any unmanaged resources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85599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7314-7C46-C7E1-4E54-F4A40E956519}"/>
              </a:ext>
            </a:extLst>
          </p:cNvPr>
          <p:cNvSpPr>
            <a:spLocks noGrp="1"/>
          </p:cNvSpPr>
          <p:nvPr>
            <p:ph type="title"/>
          </p:nvPr>
        </p:nvSpPr>
        <p:spPr/>
        <p:txBody>
          <a:bodyPr/>
          <a:lstStyle/>
          <a:p>
            <a:endParaRPr lang="ar-BH"/>
          </a:p>
        </p:txBody>
      </p:sp>
      <p:sp>
        <p:nvSpPr>
          <p:cNvPr id="3" name="Content Placeholder 2">
            <a:extLst>
              <a:ext uri="{FF2B5EF4-FFF2-40B4-BE49-F238E27FC236}">
                <a16:creationId xmlns:a16="http://schemas.microsoft.com/office/drawing/2014/main" id="{736063F6-4857-EE60-CBE4-523F59A57E0E}"/>
              </a:ext>
            </a:extLst>
          </p:cNvPr>
          <p:cNvSpPr>
            <a:spLocks noGrp="1"/>
          </p:cNvSpPr>
          <p:nvPr>
            <p:ph idx="1"/>
          </p:nvPr>
        </p:nvSpPr>
        <p:spPr/>
        <p:txBody>
          <a:bodyPr/>
          <a:lstStyle/>
          <a:p>
            <a:endParaRPr lang="ar-BH"/>
          </a:p>
        </p:txBody>
      </p:sp>
    </p:spTree>
    <p:extLst>
      <p:ext uri="{BB962C8B-B14F-4D97-AF65-F5344CB8AC3E}">
        <p14:creationId xmlns:p14="http://schemas.microsoft.com/office/powerpoint/2010/main" val="308322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BCCD-1FB9-8012-9B7F-2E9E735B4198}"/>
              </a:ext>
            </a:extLst>
          </p:cNvPr>
          <p:cNvSpPr>
            <a:spLocks noGrp="1"/>
          </p:cNvSpPr>
          <p:nvPr>
            <p:ph type="title"/>
          </p:nvPr>
        </p:nvSpPr>
        <p:spPr/>
        <p:txBody>
          <a:bodyPr/>
          <a:lstStyle/>
          <a:p>
            <a:r>
              <a:rPr lang="en-US" dirty="0" err="1"/>
              <a:t>IDisposable</a:t>
            </a:r>
            <a:endParaRPr lang="en-US" dirty="0"/>
          </a:p>
        </p:txBody>
      </p:sp>
      <p:sp>
        <p:nvSpPr>
          <p:cNvPr id="3" name="Content Placeholder 2">
            <a:extLst>
              <a:ext uri="{FF2B5EF4-FFF2-40B4-BE49-F238E27FC236}">
                <a16:creationId xmlns:a16="http://schemas.microsoft.com/office/drawing/2014/main" id="{FEB13F1F-7C59-E8D8-179D-508EA9CC4B09}"/>
              </a:ext>
            </a:extLst>
          </p:cNvPr>
          <p:cNvSpPr>
            <a:spLocks noGrp="1"/>
          </p:cNvSpPr>
          <p:nvPr>
            <p:ph idx="1"/>
          </p:nvPr>
        </p:nvSpPr>
        <p:spPr/>
        <p:txBody>
          <a:bodyPr/>
          <a:lstStyle/>
          <a:p>
            <a:pPr marL="0" indent="0">
              <a:buNone/>
            </a:pPr>
            <a:r>
              <a:rPr lang="en-US" dirty="0"/>
              <a:t>using (</a:t>
            </a:r>
            <a:r>
              <a:rPr lang="en-US" dirty="0" err="1"/>
              <a:t>ObjectWithUnmanagedResources</a:t>
            </a:r>
            <a:r>
              <a:rPr lang="en-US" dirty="0"/>
              <a:t> thing = new())</a:t>
            </a:r>
          </a:p>
          <a:p>
            <a:pPr marL="0" indent="0">
              <a:buNone/>
            </a:pPr>
            <a:r>
              <a:rPr lang="en-US" dirty="0"/>
              <a:t>{</a:t>
            </a:r>
          </a:p>
          <a:p>
            <a:pPr marL="0" indent="0">
              <a:buNone/>
            </a:pPr>
            <a:r>
              <a:rPr lang="en-US" dirty="0"/>
              <a:t>  // code that uses thing</a:t>
            </a:r>
          </a:p>
          <a:p>
            <a:pPr marL="0" indent="0">
              <a:buNone/>
            </a:pPr>
            <a:r>
              <a:rPr lang="en-US" dirty="0"/>
              <a:t>}</a:t>
            </a:r>
          </a:p>
        </p:txBody>
      </p:sp>
    </p:spTree>
    <p:extLst>
      <p:ext uri="{BB962C8B-B14F-4D97-AF65-F5344CB8AC3E}">
        <p14:creationId xmlns:p14="http://schemas.microsoft.com/office/powerpoint/2010/main" val="327810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423E-DE9F-8B2A-32EB-FCF30B45CD67}"/>
              </a:ext>
            </a:extLst>
          </p:cNvPr>
          <p:cNvSpPr>
            <a:spLocks noGrp="1"/>
          </p:cNvSpPr>
          <p:nvPr>
            <p:ph type="title"/>
          </p:nvPr>
        </p:nvSpPr>
        <p:spPr>
          <a:xfrm>
            <a:off x="1141413" y="404191"/>
            <a:ext cx="9905998" cy="662609"/>
          </a:xfrm>
        </p:spPr>
        <p:txBody>
          <a:bodyPr/>
          <a:lstStyle/>
          <a:p>
            <a:r>
              <a:rPr lang="en-US" dirty="0"/>
              <a:t>Making a value type nullable</a:t>
            </a:r>
          </a:p>
        </p:txBody>
      </p:sp>
      <p:sp>
        <p:nvSpPr>
          <p:cNvPr id="3" name="Content Placeholder 2">
            <a:extLst>
              <a:ext uri="{FF2B5EF4-FFF2-40B4-BE49-F238E27FC236}">
                <a16:creationId xmlns:a16="http://schemas.microsoft.com/office/drawing/2014/main" id="{2A8320FA-C345-ED81-1375-455014FEB7F3}"/>
              </a:ext>
            </a:extLst>
          </p:cNvPr>
          <p:cNvSpPr>
            <a:spLocks noGrp="1"/>
          </p:cNvSpPr>
          <p:nvPr>
            <p:ph idx="1"/>
          </p:nvPr>
        </p:nvSpPr>
        <p:spPr>
          <a:xfrm>
            <a:off x="1141413" y="1258957"/>
            <a:ext cx="9905998" cy="5287617"/>
          </a:xfrm>
        </p:spPr>
        <p:txBody>
          <a:bodyPr/>
          <a:lstStyle/>
          <a:p>
            <a:pPr marL="0" indent="0">
              <a:buNone/>
            </a:pPr>
            <a:r>
              <a:rPr lang="en-US" dirty="0"/>
              <a:t>int </a:t>
            </a:r>
            <a:r>
              <a:rPr lang="en-US" dirty="0" err="1"/>
              <a:t>thisCannotBeNull</a:t>
            </a:r>
            <a:r>
              <a:rPr lang="en-US" dirty="0"/>
              <a:t>  = 4; </a:t>
            </a:r>
          </a:p>
          <a:p>
            <a:pPr marL="0" indent="0">
              <a:buNone/>
            </a:pPr>
            <a:r>
              <a:rPr lang="en-US" dirty="0"/>
              <a:t>int? </a:t>
            </a:r>
            <a:r>
              <a:rPr lang="en-US" dirty="0" err="1"/>
              <a:t>thisCouldBeNull</a:t>
            </a:r>
            <a:r>
              <a:rPr lang="en-US" dirty="0"/>
              <a:t> = null;</a:t>
            </a:r>
          </a:p>
        </p:txBody>
      </p:sp>
    </p:spTree>
    <p:extLst>
      <p:ext uri="{BB962C8B-B14F-4D97-AF65-F5344CB8AC3E}">
        <p14:creationId xmlns:p14="http://schemas.microsoft.com/office/powerpoint/2010/main" val="119153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4A3-114B-EEC5-FC58-C9D004E30885}"/>
              </a:ext>
            </a:extLst>
          </p:cNvPr>
          <p:cNvSpPr>
            <a:spLocks noGrp="1"/>
          </p:cNvSpPr>
          <p:nvPr>
            <p:ph type="title"/>
          </p:nvPr>
        </p:nvSpPr>
        <p:spPr>
          <a:xfrm>
            <a:off x="1141413" y="324678"/>
            <a:ext cx="9905998" cy="742122"/>
          </a:xfrm>
        </p:spPr>
        <p:txBody>
          <a:bodyPr/>
          <a:lstStyle/>
          <a:p>
            <a:r>
              <a:rPr lang="en-US" dirty="0"/>
              <a:t>Checking for null</a:t>
            </a:r>
          </a:p>
        </p:txBody>
      </p:sp>
      <p:sp>
        <p:nvSpPr>
          <p:cNvPr id="3" name="Content Placeholder 2">
            <a:extLst>
              <a:ext uri="{FF2B5EF4-FFF2-40B4-BE49-F238E27FC236}">
                <a16:creationId xmlns:a16="http://schemas.microsoft.com/office/drawing/2014/main" id="{ECD201AE-FC22-5BA2-A807-12EA05B6CFC0}"/>
              </a:ext>
            </a:extLst>
          </p:cNvPr>
          <p:cNvSpPr>
            <a:spLocks noGrp="1"/>
          </p:cNvSpPr>
          <p:nvPr>
            <p:ph idx="1"/>
          </p:nvPr>
        </p:nvSpPr>
        <p:spPr>
          <a:xfrm>
            <a:off x="1141413" y="1066801"/>
            <a:ext cx="9905998" cy="4724400"/>
          </a:xfrm>
        </p:spPr>
        <p:txBody>
          <a:bodyPr/>
          <a:lstStyle/>
          <a:p>
            <a:pPr marL="0" indent="0">
              <a:buNone/>
            </a:pPr>
            <a:r>
              <a:rPr lang="en-US" dirty="0"/>
              <a:t>if (</a:t>
            </a:r>
            <a:r>
              <a:rPr lang="en-US" dirty="0" err="1"/>
              <a:t>thisCouldBeNull</a:t>
            </a:r>
            <a:r>
              <a:rPr lang="en-US" dirty="0"/>
              <a:t> != null)</a:t>
            </a:r>
          </a:p>
          <a:p>
            <a:pPr marL="0" indent="0">
              <a:buNone/>
            </a:pPr>
            <a:r>
              <a:rPr lang="en-US" dirty="0"/>
              <a:t>{</a:t>
            </a:r>
          </a:p>
          <a:p>
            <a:pPr marL="0" indent="0">
              <a:buNone/>
            </a:pPr>
            <a:r>
              <a:rPr lang="en-US" dirty="0"/>
              <a:t>}</a:t>
            </a:r>
          </a:p>
          <a:p>
            <a:pPr marL="0" indent="0">
              <a:buNone/>
            </a:pPr>
            <a:endParaRPr lang="en-US" dirty="0"/>
          </a:p>
          <a:p>
            <a:pPr marL="0" indent="0">
              <a:buNone/>
            </a:pPr>
            <a:r>
              <a:rPr lang="en-US" dirty="0"/>
              <a:t>if (!(</a:t>
            </a:r>
            <a:r>
              <a:rPr lang="en-US" dirty="0" err="1"/>
              <a:t>thisCouldBeNull</a:t>
            </a:r>
            <a:r>
              <a:rPr lang="en-US" dirty="0"/>
              <a:t> is null))</a:t>
            </a:r>
          </a:p>
          <a:p>
            <a:pPr marL="0" indent="0">
              <a:buNone/>
            </a:pPr>
            <a:r>
              <a:rPr lang="en-US" dirty="0"/>
              <a:t>{</a:t>
            </a:r>
          </a:p>
          <a:p>
            <a:pPr marL="0" indent="0">
              <a:buNone/>
            </a:pPr>
            <a:r>
              <a:rPr lang="en-US" dirty="0"/>
              <a:t>}</a:t>
            </a:r>
          </a:p>
          <a:p>
            <a:pPr marL="0" indent="0">
              <a:buNone/>
            </a:pPr>
            <a:endParaRPr lang="en-US" dirty="0"/>
          </a:p>
          <a:p>
            <a:pPr marL="0" indent="0">
              <a:buNone/>
            </a:pPr>
            <a:r>
              <a:rPr lang="en-US" dirty="0"/>
              <a:t>if (</a:t>
            </a:r>
            <a:r>
              <a:rPr lang="en-US" dirty="0" err="1"/>
              <a:t>thisCouldBeNull</a:t>
            </a:r>
            <a:r>
              <a:rPr lang="en-US" dirty="0"/>
              <a:t> is not null)</a:t>
            </a:r>
          </a:p>
        </p:txBody>
      </p:sp>
    </p:spTree>
    <p:extLst>
      <p:ext uri="{BB962C8B-B14F-4D97-AF65-F5344CB8AC3E}">
        <p14:creationId xmlns:p14="http://schemas.microsoft.com/office/powerpoint/2010/main" val="376167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66DE-E1A9-255A-6345-E2D22242BA59}"/>
              </a:ext>
            </a:extLst>
          </p:cNvPr>
          <p:cNvSpPr>
            <a:spLocks noGrp="1"/>
          </p:cNvSpPr>
          <p:nvPr>
            <p:ph type="title"/>
          </p:nvPr>
        </p:nvSpPr>
        <p:spPr/>
        <p:txBody>
          <a:bodyPr/>
          <a:lstStyle/>
          <a:p>
            <a:r>
              <a:rPr lang="en-US" dirty="0"/>
              <a:t>? And ?? operator</a:t>
            </a:r>
          </a:p>
        </p:txBody>
      </p:sp>
      <p:sp>
        <p:nvSpPr>
          <p:cNvPr id="3" name="Content Placeholder 2">
            <a:extLst>
              <a:ext uri="{FF2B5EF4-FFF2-40B4-BE49-F238E27FC236}">
                <a16:creationId xmlns:a16="http://schemas.microsoft.com/office/drawing/2014/main" id="{46749B5A-5846-EF16-3A95-41B4E40231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016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4A87-3ABF-0D49-0686-172B910AC0E6}"/>
              </a:ext>
            </a:extLst>
          </p:cNvPr>
          <p:cNvSpPr>
            <a:spLocks noGrp="1"/>
          </p:cNvSpPr>
          <p:nvPr>
            <p:ph type="title"/>
          </p:nvPr>
        </p:nvSpPr>
        <p:spPr>
          <a:xfrm>
            <a:off x="1141413" y="265044"/>
            <a:ext cx="9905998" cy="636104"/>
          </a:xfrm>
        </p:spPr>
        <p:txBody>
          <a:bodyPr/>
          <a:lstStyle/>
          <a:p>
            <a:r>
              <a:rPr lang="en-US" dirty="0"/>
              <a:t>Checking for null in method parameters</a:t>
            </a:r>
          </a:p>
        </p:txBody>
      </p:sp>
      <p:sp>
        <p:nvSpPr>
          <p:cNvPr id="3" name="Content Placeholder 2">
            <a:extLst>
              <a:ext uri="{FF2B5EF4-FFF2-40B4-BE49-F238E27FC236}">
                <a16:creationId xmlns:a16="http://schemas.microsoft.com/office/drawing/2014/main" id="{823B7D15-5E97-ABB9-0DF2-8D8E0631E252}"/>
              </a:ext>
            </a:extLst>
          </p:cNvPr>
          <p:cNvSpPr>
            <a:spLocks noGrp="1"/>
          </p:cNvSpPr>
          <p:nvPr>
            <p:ph idx="1"/>
          </p:nvPr>
        </p:nvSpPr>
        <p:spPr>
          <a:xfrm>
            <a:off x="1141413" y="993913"/>
            <a:ext cx="9905998" cy="4797287"/>
          </a:xfrm>
        </p:spPr>
        <p:txBody>
          <a:bodyPr>
            <a:normAutofit fontScale="92500" lnSpcReduction="20000"/>
          </a:bodyPr>
          <a:lstStyle/>
          <a:p>
            <a:pPr marL="0" indent="0">
              <a:buNone/>
            </a:pPr>
            <a:r>
              <a:rPr lang="en-US" dirty="0"/>
              <a:t>public void Hire(Person manager, Person employee)</a:t>
            </a:r>
          </a:p>
          <a:p>
            <a:pPr marL="0" indent="0">
              <a:buNone/>
            </a:pPr>
            <a:r>
              <a:rPr lang="en-US" dirty="0"/>
              <a:t>{</a:t>
            </a:r>
          </a:p>
          <a:p>
            <a:pPr marL="0" indent="0">
              <a:buNone/>
            </a:pPr>
            <a:r>
              <a:rPr lang="en-US" dirty="0"/>
              <a:t>  </a:t>
            </a:r>
            <a:r>
              <a:rPr lang="en-US" dirty="0" err="1"/>
              <a:t>ArgumentNullException.ThrowIfNull</a:t>
            </a:r>
            <a:r>
              <a:rPr lang="en-US" dirty="0"/>
              <a:t>(manager);</a:t>
            </a:r>
          </a:p>
          <a:p>
            <a:pPr marL="0" indent="0">
              <a:buNone/>
            </a:pPr>
            <a:r>
              <a:rPr lang="en-US" dirty="0"/>
              <a:t>  </a:t>
            </a:r>
            <a:r>
              <a:rPr lang="en-US" dirty="0" err="1"/>
              <a:t>ArgumentNullException.ThrowIfNull</a:t>
            </a:r>
            <a:r>
              <a:rPr lang="en-US" dirty="0"/>
              <a:t>(employee);</a:t>
            </a:r>
          </a:p>
          <a:p>
            <a:pPr marL="0" indent="0">
              <a:buNone/>
            </a:pPr>
            <a:r>
              <a:rPr lang="en-US" dirty="0"/>
              <a:t>  ...</a:t>
            </a:r>
          </a:p>
          <a:p>
            <a:pPr marL="0" indent="0">
              <a:buNone/>
            </a:pPr>
            <a:r>
              <a:rPr lang="en-US" dirty="0"/>
              <a:t>}</a:t>
            </a:r>
          </a:p>
          <a:p>
            <a:pPr marL="0" indent="0">
              <a:buNone/>
            </a:pPr>
            <a:endParaRPr lang="en-US" dirty="0"/>
          </a:p>
          <a:p>
            <a:pPr marL="0" indent="0">
              <a:buNone/>
            </a:pPr>
            <a:r>
              <a:rPr lang="en-US" dirty="0"/>
              <a:t>Or</a:t>
            </a:r>
          </a:p>
          <a:p>
            <a:pPr marL="0" indent="0">
              <a:buNone/>
            </a:pPr>
            <a:endParaRPr lang="en-US" dirty="0"/>
          </a:p>
          <a:p>
            <a:pPr marL="0" indent="0">
              <a:buNone/>
            </a:pPr>
            <a:r>
              <a:rPr lang="en-US" dirty="0"/>
              <a:t>public void Hire(Person manager!!, Person employee!!)</a:t>
            </a:r>
          </a:p>
          <a:p>
            <a:pPr marL="0" indent="0">
              <a:buNone/>
            </a:pP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34610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4A82-A890-0490-11E9-600AC1DD368A}"/>
              </a:ext>
            </a:extLst>
          </p:cNvPr>
          <p:cNvSpPr>
            <a:spLocks noGrp="1"/>
          </p:cNvSpPr>
          <p:nvPr>
            <p:ph type="title"/>
          </p:nvPr>
        </p:nvSpPr>
        <p:spPr>
          <a:xfrm>
            <a:off x="1143001" y="278295"/>
            <a:ext cx="9905998" cy="583096"/>
          </a:xfrm>
        </p:spPr>
        <p:txBody>
          <a:bodyPr/>
          <a:lstStyle/>
          <a:p>
            <a:r>
              <a:rPr lang="en-US" dirty="0"/>
              <a:t>Inheriting from classes</a:t>
            </a:r>
          </a:p>
        </p:txBody>
      </p:sp>
      <p:sp>
        <p:nvSpPr>
          <p:cNvPr id="3" name="Content Placeholder 2">
            <a:extLst>
              <a:ext uri="{FF2B5EF4-FFF2-40B4-BE49-F238E27FC236}">
                <a16:creationId xmlns:a16="http://schemas.microsoft.com/office/drawing/2014/main" id="{0D22D591-CD5C-4383-CEFD-F0B82544CB28}"/>
              </a:ext>
            </a:extLst>
          </p:cNvPr>
          <p:cNvSpPr>
            <a:spLocks noGrp="1"/>
          </p:cNvSpPr>
          <p:nvPr>
            <p:ph idx="1"/>
          </p:nvPr>
        </p:nvSpPr>
        <p:spPr>
          <a:xfrm>
            <a:off x="1141413" y="861391"/>
            <a:ext cx="9905998" cy="4929809"/>
          </a:xfrm>
        </p:spPr>
        <p:txBody>
          <a:bodyPr/>
          <a:lstStyle/>
          <a:p>
            <a:pPr marL="0" indent="0">
              <a:buNone/>
            </a:pPr>
            <a:r>
              <a:rPr lang="en-US" dirty="0"/>
              <a:t>public class Employee : Person</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32267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262A-450F-B065-4338-BB0AFC5BEE80}"/>
              </a:ext>
            </a:extLst>
          </p:cNvPr>
          <p:cNvSpPr>
            <a:spLocks noGrp="1"/>
          </p:cNvSpPr>
          <p:nvPr>
            <p:ph type="title"/>
          </p:nvPr>
        </p:nvSpPr>
        <p:spPr/>
        <p:txBody>
          <a:bodyPr/>
          <a:lstStyle/>
          <a:p>
            <a:r>
              <a:rPr lang="en-US" dirty="0"/>
              <a:t>Hiding members</a:t>
            </a:r>
          </a:p>
        </p:txBody>
      </p:sp>
      <p:sp>
        <p:nvSpPr>
          <p:cNvPr id="3" name="Content Placeholder 2">
            <a:extLst>
              <a:ext uri="{FF2B5EF4-FFF2-40B4-BE49-F238E27FC236}">
                <a16:creationId xmlns:a16="http://schemas.microsoft.com/office/drawing/2014/main" id="{2838FCC4-D316-AD79-4FB7-8571F5D6692D}"/>
              </a:ext>
            </a:extLst>
          </p:cNvPr>
          <p:cNvSpPr>
            <a:spLocks noGrp="1"/>
          </p:cNvSpPr>
          <p:nvPr>
            <p:ph idx="1"/>
          </p:nvPr>
        </p:nvSpPr>
        <p:spPr/>
        <p:txBody>
          <a:bodyPr/>
          <a:lstStyle/>
          <a:p>
            <a:r>
              <a:rPr lang="en-US" dirty="0"/>
              <a:t>public new void </a:t>
            </a:r>
            <a:r>
              <a:rPr lang="en-US" dirty="0" err="1"/>
              <a:t>WriteToConsole</a:t>
            </a:r>
            <a:r>
              <a:rPr lang="en-US" dirty="0"/>
              <a:t>()</a:t>
            </a:r>
          </a:p>
        </p:txBody>
      </p:sp>
    </p:spTree>
    <p:extLst>
      <p:ext uri="{BB962C8B-B14F-4D97-AF65-F5344CB8AC3E}">
        <p14:creationId xmlns:p14="http://schemas.microsoft.com/office/powerpoint/2010/main" val="143232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B070-039C-DFA9-C246-D26D3160CD6F}"/>
              </a:ext>
            </a:extLst>
          </p:cNvPr>
          <p:cNvSpPr>
            <a:spLocks noGrp="1"/>
          </p:cNvSpPr>
          <p:nvPr>
            <p:ph type="title"/>
          </p:nvPr>
        </p:nvSpPr>
        <p:spPr/>
        <p:txBody>
          <a:bodyPr/>
          <a:lstStyle/>
          <a:p>
            <a:r>
              <a:rPr lang="en-US" dirty="0"/>
              <a:t>Inheriting from abstract classes</a:t>
            </a:r>
          </a:p>
        </p:txBody>
      </p:sp>
      <p:sp>
        <p:nvSpPr>
          <p:cNvPr id="3" name="Content Placeholder 2">
            <a:extLst>
              <a:ext uri="{FF2B5EF4-FFF2-40B4-BE49-F238E27FC236}">
                <a16:creationId xmlns:a16="http://schemas.microsoft.com/office/drawing/2014/main" id="{6E6E7633-28DD-3CBB-2B85-8DC520331CD8}"/>
              </a:ext>
            </a:extLst>
          </p:cNvPr>
          <p:cNvSpPr>
            <a:spLocks noGrp="1"/>
          </p:cNvSpPr>
          <p:nvPr>
            <p:ph idx="1"/>
          </p:nvPr>
        </p:nvSpPr>
        <p:spPr/>
        <p:txBody>
          <a:bodyPr/>
          <a:lstStyle/>
          <a:p>
            <a:pPr marL="0" indent="0">
              <a:buNone/>
            </a:pPr>
            <a:r>
              <a:rPr lang="en-US" dirty="0"/>
              <a:t>When a class is marked as abstract, this means that it cannot be instantiated because you are </a:t>
            </a:r>
            <a:r>
              <a:rPr lang="en-US" dirty="0" err="1"/>
              <a:t>indi</a:t>
            </a:r>
            <a:r>
              <a:rPr lang="en-US" dirty="0"/>
              <a:t>-</a:t>
            </a:r>
          </a:p>
          <a:p>
            <a:pPr marL="0" indent="0">
              <a:buNone/>
            </a:pPr>
            <a:r>
              <a:rPr lang="en-US" dirty="0" err="1"/>
              <a:t>cating</a:t>
            </a:r>
            <a:r>
              <a:rPr lang="en-US" dirty="0"/>
              <a:t> that the class is not complete.</a:t>
            </a:r>
          </a:p>
        </p:txBody>
      </p:sp>
    </p:spTree>
    <p:extLst>
      <p:ext uri="{BB962C8B-B14F-4D97-AF65-F5344CB8AC3E}">
        <p14:creationId xmlns:p14="http://schemas.microsoft.com/office/powerpoint/2010/main" val="15003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847B8-9536-20C4-F514-0F8A1FFC4864}"/>
              </a:ext>
            </a:extLst>
          </p:cNvPr>
          <p:cNvSpPr>
            <a:spLocks noGrp="1"/>
          </p:cNvSpPr>
          <p:nvPr>
            <p:ph idx="1"/>
          </p:nvPr>
        </p:nvSpPr>
        <p:spPr>
          <a:xfrm>
            <a:off x="1141413" y="304801"/>
            <a:ext cx="9905998" cy="6361042"/>
          </a:xfrm>
        </p:spPr>
        <p:txBody>
          <a:bodyPr/>
          <a:lstStyle/>
          <a:p>
            <a:pPr marL="0" indent="0">
              <a:buNone/>
            </a:pPr>
            <a:r>
              <a:rPr lang="en-US" dirty="0"/>
              <a:t>public abstract class </a:t>
            </a:r>
            <a:r>
              <a:rPr lang="en-US" dirty="0" err="1"/>
              <a:t>PartiallyImplemented</a:t>
            </a:r>
            <a:r>
              <a:rPr lang="en-US" dirty="0"/>
              <a:t> // C# 1.0 and later</a:t>
            </a:r>
          </a:p>
          <a:p>
            <a:pPr marL="0" indent="0">
              <a:buNone/>
            </a:pPr>
            <a:r>
              <a:rPr lang="en-US" dirty="0"/>
              <a:t>{</a:t>
            </a:r>
          </a:p>
          <a:p>
            <a:pPr marL="0" indent="0">
              <a:buNone/>
            </a:pPr>
            <a:r>
              <a:rPr lang="en-US" dirty="0"/>
              <a:t>  public abstract void Gamma(); // must be implemented by derived type</a:t>
            </a:r>
          </a:p>
          <a:p>
            <a:pPr marL="0" indent="0">
              <a:buNone/>
            </a:pPr>
            <a:endParaRPr lang="en-US" dirty="0"/>
          </a:p>
          <a:p>
            <a:pPr marL="0" indent="0">
              <a:buNone/>
            </a:pPr>
            <a:r>
              <a:rPr lang="en-US" dirty="0"/>
              <a:t>  public virtual void Delta() // can be overridden</a:t>
            </a:r>
          </a:p>
          <a:p>
            <a:pPr marL="0" indent="0">
              <a:buNone/>
            </a:pPr>
            <a:r>
              <a:rPr lang="en-US" dirty="0"/>
              <a:t>  {</a:t>
            </a:r>
          </a:p>
          <a:p>
            <a:pPr marL="0" indent="0">
              <a:buNone/>
            </a:pPr>
            <a:r>
              <a:rPr lang="en-US" dirty="0"/>
              <a:t>    // implementation</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40865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2D1-CDF6-EFF7-C8E7-2403A4E49924}"/>
              </a:ext>
            </a:extLst>
          </p:cNvPr>
          <p:cNvSpPr>
            <a:spLocks noGrp="1"/>
          </p:cNvSpPr>
          <p:nvPr>
            <p:ph type="title"/>
          </p:nvPr>
        </p:nvSpPr>
        <p:spPr/>
        <p:txBody>
          <a:bodyPr/>
          <a:lstStyle/>
          <a:p>
            <a:r>
              <a:rPr lang="en-US" dirty="0"/>
              <a:t>Preventing inheritance and overriding</a:t>
            </a:r>
          </a:p>
        </p:txBody>
      </p:sp>
      <p:sp>
        <p:nvSpPr>
          <p:cNvPr id="3" name="Content Placeholder 2">
            <a:extLst>
              <a:ext uri="{FF2B5EF4-FFF2-40B4-BE49-F238E27FC236}">
                <a16:creationId xmlns:a16="http://schemas.microsoft.com/office/drawing/2014/main" id="{50F6B486-2528-99EE-87B8-2D31C7BC761D}"/>
              </a:ext>
            </a:extLst>
          </p:cNvPr>
          <p:cNvSpPr>
            <a:spLocks noGrp="1"/>
          </p:cNvSpPr>
          <p:nvPr>
            <p:ph idx="1"/>
          </p:nvPr>
        </p:nvSpPr>
        <p:spPr/>
        <p:txBody>
          <a:bodyPr>
            <a:normAutofit fontScale="85000" lnSpcReduction="20000"/>
          </a:bodyPr>
          <a:lstStyle/>
          <a:p>
            <a:pPr marL="0" indent="0">
              <a:buNone/>
            </a:pPr>
            <a:r>
              <a:rPr lang="en-US" dirty="0"/>
              <a:t>public sealed class </a:t>
            </a:r>
            <a:r>
              <a:rPr lang="en-US" dirty="0" err="1"/>
              <a:t>ScroogeMcDuck</a:t>
            </a:r>
            <a:endParaRPr lang="en-US" dirty="0"/>
          </a:p>
          <a:p>
            <a:pPr marL="0" indent="0">
              <a:buNone/>
            </a:pPr>
            <a:r>
              <a:rPr lang="en-US" dirty="0"/>
              <a:t>{</a:t>
            </a:r>
          </a:p>
          <a:p>
            <a:pPr marL="0" indent="0">
              <a:buNone/>
            </a:pPr>
            <a:r>
              <a:rPr lang="en-US" dirty="0"/>
              <a:t>}</a:t>
            </a:r>
          </a:p>
          <a:p>
            <a:pPr marL="0" indent="0">
              <a:buNone/>
            </a:pPr>
            <a:endParaRPr lang="en-US" dirty="0"/>
          </a:p>
          <a:p>
            <a:pPr marL="0" indent="0">
              <a:buNone/>
            </a:pPr>
            <a:r>
              <a:rPr lang="en-US" dirty="0"/>
              <a:t>// sealed prevents overriding the method in subclasses</a:t>
            </a:r>
          </a:p>
          <a:p>
            <a:pPr marL="0" indent="0">
              <a:buNone/>
            </a:pPr>
            <a:r>
              <a:rPr lang="en-US" dirty="0"/>
              <a:t>  public sealed override void Sing()</a:t>
            </a:r>
          </a:p>
          <a:p>
            <a:pPr marL="0" indent="0">
              <a:buNone/>
            </a:pPr>
            <a:r>
              <a:rPr lang="en-US" dirty="0"/>
              <a:t>  {</a:t>
            </a:r>
          </a:p>
          <a:p>
            <a:pPr marL="0" indent="0">
              <a:buNone/>
            </a:pPr>
            <a:r>
              <a:rPr lang="en-US" dirty="0"/>
              <a:t>    WriteLine("Singing with style...");</a:t>
            </a:r>
          </a:p>
          <a:p>
            <a:pPr marL="0" indent="0">
              <a:buNone/>
            </a:pPr>
            <a:r>
              <a:rPr lang="en-US" dirty="0"/>
              <a:t>  }</a:t>
            </a:r>
          </a:p>
        </p:txBody>
      </p:sp>
    </p:spTree>
    <p:extLst>
      <p:ext uri="{BB962C8B-B14F-4D97-AF65-F5344CB8AC3E}">
        <p14:creationId xmlns:p14="http://schemas.microsoft.com/office/powerpoint/2010/main" val="26435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8B2B-D6A5-C32D-2B39-94F4C314ED41}"/>
              </a:ext>
            </a:extLst>
          </p:cNvPr>
          <p:cNvSpPr>
            <a:spLocks noGrp="1"/>
          </p:cNvSpPr>
          <p:nvPr>
            <p:ph type="title"/>
          </p:nvPr>
        </p:nvSpPr>
        <p:spPr>
          <a:xfrm>
            <a:off x="1141413" y="609600"/>
            <a:ext cx="9905998" cy="993913"/>
          </a:xfrm>
        </p:spPr>
        <p:txBody>
          <a:bodyPr/>
          <a:lstStyle/>
          <a:p>
            <a:r>
              <a:rPr lang="en-US" dirty="0"/>
              <a:t>Without Naming Tuple</a:t>
            </a:r>
          </a:p>
        </p:txBody>
      </p:sp>
      <p:sp>
        <p:nvSpPr>
          <p:cNvPr id="4" name="TextBox 3">
            <a:extLst>
              <a:ext uri="{FF2B5EF4-FFF2-40B4-BE49-F238E27FC236}">
                <a16:creationId xmlns:a16="http://schemas.microsoft.com/office/drawing/2014/main" id="{8DA79872-0533-A674-67C1-E34E675F8C88}"/>
              </a:ext>
            </a:extLst>
          </p:cNvPr>
          <p:cNvSpPr txBox="1"/>
          <p:nvPr/>
        </p:nvSpPr>
        <p:spPr>
          <a:xfrm>
            <a:off x="1141413" y="1775791"/>
            <a:ext cx="9905998" cy="2308324"/>
          </a:xfrm>
          <a:prstGeom prst="rect">
            <a:avLst/>
          </a:prstGeom>
          <a:noFill/>
        </p:spPr>
        <p:txBody>
          <a:bodyPr wrap="square" rtlCol="0">
            <a:spAutoFit/>
          </a:bodyPr>
          <a:lstStyle/>
          <a:p>
            <a:r>
              <a:rPr lang="en-US" dirty="0"/>
              <a:t>public (string, int) </a:t>
            </a:r>
            <a:r>
              <a:rPr lang="en-US" dirty="0" err="1"/>
              <a:t>GetFruit</a:t>
            </a:r>
            <a:r>
              <a:rPr lang="en-US" dirty="0"/>
              <a:t>()</a:t>
            </a:r>
          </a:p>
          <a:p>
            <a:r>
              <a:rPr lang="en-US" dirty="0"/>
              <a:t>{</a:t>
            </a:r>
          </a:p>
          <a:p>
            <a:r>
              <a:rPr lang="en-US" dirty="0"/>
              <a:t>  return ("Apples", 5);</a:t>
            </a:r>
          </a:p>
          <a:p>
            <a:r>
              <a:rPr lang="en-US" dirty="0"/>
              <a:t>}</a:t>
            </a:r>
          </a:p>
          <a:p>
            <a:endParaRPr lang="en-US" dirty="0"/>
          </a:p>
          <a:p>
            <a:endParaRPr lang="en-US" dirty="0"/>
          </a:p>
          <a:p>
            <a:r>
              <a:rPr lang="en-US" dirty="0"/>
              <a:t>(string, int) fruit = </a:t>
            </a:r>
            <a:r>
              <a:rPr lang="en-US" dirty="0" err="1"/>
              <a:t>bob.GetFruit</a:t>
            </a:r>
            <a:r>
              <a:rPr lang="en-US" dirty="0"/>
              <a:t>();</a:t>
            </a:r>
          </a:p>
          <a:p>
            <a:r>
              <a:rPr lang="en-US" dirty="0"/>
              <a:t>WriteLine($"{fruit.Item1}, {fruit.Item2} there are.");</a:t>
            </a:r>
          </a:p>
        </p:txBody>
      </p:sp>
    </p:spTree>
    <p:extLst>
      <p:ext uri="{BB962C8B-B14F-4D97-AF65-F5344CB8AC3E}">
        <p14:creationId xmlns:p14="http://schemas.microsoft.com/office/powerpoint/2010/main" val="4254884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CE32-B795-0D20-F98B-3C196B158065}"/>
              </a:ext>
            </a:extLst>
          </p:cNvPr>
          <p:cNvSpPr>
            <a:spLocks noGrp="1"/>
          </p:cNvSpPr>
          <p:nvPr>
            <p:ph type="title"/>
          </p:nvPr>
        </p:nvSpPr>
        <p:spPr>
          <a:xfrm>
            <a:off x="1141413" y="609600"/>
            <a:ext cx="9905998" cy="649357"/>
          </a:xfrm>
        </p:spPr>
        <p:txBody>
          <a:bodyPr/>
          <a:lstStyle/>
          <a:p>
            <a:r>
              <a:rPr lang="en-US" dirty="0"/>
              <a:t>Extending types when you can’t inherit</a:t>
            </a:r>
          </a:p>
        </p:txBody>
      </p:sp>
      <p:sp>
        <p:nvSpPr>
          <p:cNvPr id="3" name="Content Placeholder 2">
            <a:extLst>
              <a:ext uri="{FF2B5EF4-FFF2-40B4-BE49-F238E27FC236}">
                <a16:creationId xmlns:a16="http://schemas.microsoft.com/office/drawing/2014/main" id="{21BAE952-22A8-A976-A07A-B89EC7EB06A2}"/>
              </a:ext>
            </a:extLst>
          </p:cNvPr>
          <p:cNvSpPr>
            <a:spLocks noGrp="1"/>
          </p:cNvSpPr>
          <p:nvPr>
            <p:ph idx="1"/>
          </p:nvPr>
        </p:nvSpPr>
        <p:spPr>
          <a:xfrm>
            <a:off x="1141413" y="1378227"/>
            <a:ext cx="9905998" cy="4412974"/>
          </a:xfrm>
        </p:spPr>
        <p:txBody>
          <a:bodyPr/>
          <a:lstStyle/>
          <a:p>
            <a:pPr marL="0" indent="0">
              <a:buNone/>
            </a:pPr>
            <a:r>
              <a:rPr lang="en-US" dirty="0"/>
              <a:t>public static class </a:t>
            </a:r>
            <a:r>
              <a:rPr lang="en-US" dirty="0" err="1"/>
              <a:t>StringExtensions</a:t>
            </a:r>
            <a:endParaRPr lang="en-US" dirty="0"/>
          </a:p>
          <a:p>
            <a:pPr marL="0" indent="0">
              <a:buNone/>
            </a:pPr>
            <a:r>
              <a:rPr lang="en-US" dirty="0"/>
              <a:t>{</a:t>
            </a:r>
          </a:p>
          <a:p>
            <a:pPr marL="0" indent="0">
              <a:buNone/>
            </a:pPr>
            <a:r>
              <a:rPr lang="en-US" dirty="0"/>
              <a:t>  public static bool </a:t>
            </a:r>
            <a:r>
              <a:rPr lang="en-US" dirty="0" err="1"/>
              <a:t>IsValidEmail</a:t>
            </a:r>
            <a:r>
              <a:rPr lang="en-US" dirty="0"/>
              <a:t>(this string input)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18849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E87A-9285-9DA0-4319-0738CA221ED7}"/>
              </a:ext>
            </a:extLst>
          </p:cNvPr>
          <p:cNvSpPr>
            <a:spLocks noGrp="1"/>
          </p:cNvSpPr>
          <p:nvPr>
            <p:ph type="title"/>
          </p:nvPr>
        </p:nvSpPr>
        <p:spPr/>
        <p:txBody>
          <a:bodyPr/>
          <a:lstStyle/>
          <a:p>
            <a:r>
              <a:rPr lang="en-US" dirty="0" err="1"/>
              <a:t>Asp.Net</a:t>
            </a:r>
            <a:r>
              <a:rPr lang="en-US" dirty="0"/>
              <a:t> Web Development</a:t>
            </a:r>
          </a:p>
        </p:txBody>
      </p:sp>
      <p:sp>
        <p:nvSpPr>
          <p:cNvPr id="3" name="Content Placeholder 2">
            <a:extLst>
              <a:ext uri="{FF2B5EF4-FFF2-40B4-BE49-F238E27FC236}">
                <a16:creationId xmlns:a16="http://schemas.microsoft.com/office/drawing/2014/main" id="{91A27783-4375-932C-4311-192CB35365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618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web application&#10;&#10;Description automatically generated">
            <a:extLst>
              <a:ext uri="{FF2B5EF4-FFF2-40B4-BE49-F238E27FC236}">
                <a16:creationId xmlns:a16="http://schemas.microsoft.com/office/drawing/2014/main" id="{24C2A4A6-CA57-A263-2AFF-6A3F0DF4A3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948" y="408493"/>
            <a:ext cx="3061251" cy="6354829"/>
          </a:xfrm>
        </p:spPr>
      </p:pic>
    </p:spTree>
    <p:extLst>
      <p:ext uri="{BB962C8B-B14F-4D97-AF65-F5344CB8AC3E}">
        <p14:creationId xmlns:p14="http://schemas.microsoft.com/office/powerpoint/2010/main" val="4143296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7BE-886A-08B3-8187-FFC45A916BFB}"/>
              </a:ext>
            </a:extLst>
          </p:cNvPr>
          <p:cNvSpPr>
            <a:spLocks noGrp="1"/>
          </p:cNvSpPr>
          <p:nvPr>
            <p:ph type="title"/>
          </p:nvPr>
        </p:nvSpPr>
        <p:spPr/>
        <p:txBody>
          <a:bodyPr/>
          <a:lstStyle/>
          <a:p>
            <a:endParaRPr lang="en-US"/>
          </a:p>
        </p:txBody>
      </p:sp>
      <p:pic>
        <p:nvPicPr>
          <p:cNvPr id="5" name="Content Placeholder 4" descr="A white text on a black background&#10;&#10;Description automatically generated">
            <a:extLst>
              <a:ext uri="{FF2B5EF4-FFF2-40B4-BE49-F238E27FC236}">
                <a16:creationId xmlns:a16="http://schemas.microsoft.com/office/drawing/2014/main" id="{1122CE5F-44F7-41B1-F95D-B41132C1E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890" y="609600"/>
            <a:ext cx="11147979" cy="6037385"/>
          </a:xfrm>
        </p:spPr>
      </p:pic>
    </p:spTree>
    <p:extLst>
      <p:ext uri="{BB962C8B-B14F-4D97-AF65-F5344CB8AC3E}">
        <p14:creationId xmlns:p14="http://schemas.microsoft.com/office/powerpoint/2010/main" val="1757098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E198-45B8-03B0-21AC-167047E71255}"/>
              </a:ext>
            </a:extLst>
          </p:cNvPr>
          <p:cNvSpPr>
            <a:spLocks noGrp="1"/>
          </p:cNvSpPr>
          <p:nvPr>
            <p:ph type="title"/>
          </p:nvPr>
        </p:nvSpPr>
        <p:spPr/>
        <p:txBody>
          <a:bodyPr/>
          <a:lstStyle/>
          <a:p>
            <a:r>
              <a:rPr lang="en-US" dirty="0"/>
              <a:t>Your First ASP.NET Core Application</a:t>
            </a:r>
          </a:p>
        </p:txBody>
      </p:sp>
      <p:sp>
        <p:nvSpPr>
          <p:cNvPr id="3" name="Content Placeholder 2">
            <a:extLst>
              <a:ext uri="{FF2B5EF4-FFF2-40B4-BE49-F238E27FC236}">
                <a16:creationId xmlns:a16="http://schemas.microsoft.com/office/drawing/2014/main" id="{E91B2835-7C5A-DA92-3031-9A45FABEA04E}"/>
              </a:ext>
            </a:extLst>
          </p:cNvPr>
          <p:cNvSpPr>
            <a:spLocks noGrp="1"/>
          </p:cNvSpPr>
          <p:nvPr>
            <p:ph idx="1"/>
          </p:nvPr>
        </p:nvSpPr>
        <p:spPr/>
        <p:txBody>
          <a:bodyPr/>
          <a:lstStyle/>
          <a:p>
            <a:pPr marL="0" indent="0">
              <a:buNone/>
            </a:pPr>
            <a:r>
              <a:rPr lang="en-US" dirty="0"/>
              <a:t>Explore Project </a:t>
            </a:r>
            <a:r>
              <a:rPr lang="en-US" dirty="0" err="1"/>
              <a:t>Program.cs</a:t>
            </a:r>
            <a:r>
              <a:rPr lang="en-US" dirty="0"/>
              <a:t> &amp; </a:t>
            </a:r>
            <a:r>
              <a:rPr lang="en-US"/>
              <a:t>Startup.cs</a:t>
            </a:r>
            <a:endParaRPr lang="en-US" dirty="0"/>
          </a:p>
          <a:p>
            <a:pPr marL="0" indent="0">
              <a:buNone/>
            </a:pPr>
            <a:endParaRPr lang="en-US" dirty="0"/>
          </a:p>
          <a:p>
            <a:pPr marL="0" indent="0">
              <a:buNone/>
            </a:pPr>
            <a:r>
              <a:rPr lang="en-US" dirty="0"/>
              <a:t> public class </a:t>
            </a:r>
            <a:r>
              <a:rPr lang="en-US" dirty="0" err="1"/>
              <a:t>HomeController</a:t>
            </a:r>
            <a:r>
              <a:rPr lang="en-US" dirty="0"/>
              <a:t> : Controller {</a:t>
            </a:r>
          </a:p>
          <a:p>
            <a:pPr marL="0" indent="0">
              <a:buNone/>
            </a:pPr>
            <a:r>
              <a:rPr lang="en-US" dirty="0"/>
              <a:t>        public </a:t>
            </a:r>
            <a:r>
              <a:rPr lang="en-US" dirty="0" err="1"/>
              <a:t>IActionResult</a:t>
            </a:r>
            <a:r>
              <a:rPr lang="en-US" dirty="0"/>
              <a:t> Index() {</a:t>
            </a:r>
          </a:p>
          <a:p>
            <a:pPr marL="0" indent="0">
              <a:buNone/>
            </a:pPr>
            <a:r>
              <a:rPr lang="en-US" dirty="0"/>
              <a:t>            return View();</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39875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5EC3-70E4-45D3-8FCA-2B74FCBC1E4A}"/>
              </a:ext>
            </a:extLst>
          </p:cNvPr>
          <p:cNvSpPr>
            <a:spLocks noGrp="1"/>
          </p:cNvSpPr>
          <p:nvPr>
            <p:ph type="title"/>
          </p:nvPr>
        </p:nvSpPr>
        <p:spPr/>
        <p:txBody>
          <a:bodyPr/>
          <a:lstStyle/>
          <a:p>
            <a:r>
              <a:rPr lang="en-US" dirty="0"/>
              <a:t>What is middleware?	</a:t>
            </a:r>
            <a:endParaRPr lang="ar-BH" dirty="0"/>
          </a:p>
        </p:txBody>
      </p:sp>
      <p:sp>
        <p:nvSpPr>
          <p:cNvPr id="3" name="Content Placeholder 2">
            <a:extLst>
              <a:ext uri="{FF2B5EF4-FFF2-40B4-BE49-F238E27FC236}">
                <a16:creationId xmlns:a16="http://schemas.microsoft.com/office/drawing/2014/main" id="{D51396B3-B656-67E7-CE7D-D32028050EB3}"/>
              </a:ext>
            </a:extLst>
          </p:cNvPr>
          <p:cNvSpPr>
            <a:spLocks noGrp="1"/>
          </p:cNvSpPr>
          <p:nvPr>
            <p:ph idx="1"/>
          </p:nvPr>
        </p:nvSpPr>
        <p:spPr/>
        <p:txBody>
          <a:bodyPr/>
          <a:lstStyle/>
          <a:p>
            <a:r>
              <a:rPr lang="en-US" b="0" i="0" dirty="0">
                <a:solidFill>
                  <a:schemeClr val="tx1"/>
                </a:solidFill>
                <a:effectLst/>
                <a:latin typeface="open sans" panose="020B0606030504020204" pitchFamily="34" charset="0"/>
              </a:rPr>
              <a:t>Middleware is a piece of code in an application pipeline used to handle requests and responses.</a:t>
            </a:r>
            <a:endParaRPr lang="ar-BH" dirty="0">
              <a:solidFill>
                <a:schemeClr val="tx1"/>
              </a:solidFill>
            </a:endParaRPr>
          </a:p>
        </p:txBody>
      </p:sp>
    </p:spTree>
    <p:extLst>
      <p:ext uri="{BB962C8B-B14F-4D97-AF65-F5344CB8AC3E}">
        <p14:creationId xmlns:p14="http://schemas.microsoft.com/office/powerpoint/2010/main" val="240362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74DC-65D1-86BA-4C62-FC97B0B5B711}"/>
              </a:ext>
            </a:extLst>
          </p:cNvPr>
          <p:cNvSpPr>
            <a:spLocks noGrp="1"/>
          </p:cNvSpPr>
          <p:nvPr>
            <p:ph type="title"/>
          </p:nvPr>
        </p:nvSpPr>
        <p:spPr>
          <a:xfrm>
            <a:off x="1141413" y="206644"/>
            <a:ext cx="9905998" cy="607017"/>
          </a:xfrm>
        </p:spPr>
        <p:txBody>
          <a:bodyPr/>
          <a:lstStyle/>
          <a:p>
            <a:r>
              <a:rPr lang="en-US" dirty="0"/>
              <a:t>Middle Ware</a:t>
            </a:r>
            <a:endParaRPr lang="ar-BH" dirty="0"/>
          </a:p>
        </p:txBody>
      </p:sp>
      <p:pic>
        <p:nvPicPr>
          <p:cNvPr id="5" name="Content Placeholder 4" descr="A diagram of a computer network&#10;&#10;Description automatically generated">
            <a:extLst>
              <a:ext uri="{FF2B5EF4-FFF2-40B4-BE49-F238E27FC236}">
                <a16:creationId xmlns:a16="http://schemas.microsoft.com/office/drawing/2014/main" id="{2FC6B516-6CF7-E52D-AF5A-8B9B6D77A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146" y="813661"/>
            <a:ext cx="8012146" cy="6012465"/>
          </a:xfrm>
        </p:spPr>
      </p:pic>
    </p:spTree>
    <p:extLst>
      <p:ext uri="{BB962C8B-B14F-4D97-AF65-F5344CB8AC3E}">
        <p14:creationId xmlns:p14="http://schemas.microsoft.com/office/powerpoint/2010/main" val="312574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2C24-EF39-F095-54A7-51CAF2BE4187}"/>
              </a:ext>
            </a:extLst>
          </p:cNvPr>
          <p:cNvSpPr>
            <a:spLocks noGrp="1"/>
          </p:cNvSpPr>
          <p:nvPr>
            <p:ph type="title"/>
          </p:nvPr>
        </p:nvSpPr>
        <p:spPr/>
        <p:txBody>
          <a:bodyPr/>
          <a:lstStyle/>
          <a:p>
            <a:endParaRPr lang="ar-BH"/>
          </a:p>
        </p:txBody>
      </p:sp>
      <p:pic>
        <p:nvPicPr>
          <p:cNvPr id="5" name="Content Placeholder 4" descr="A diagram of a software process&#10;&#10;Description automatically generated">
            <a:extLst>
              <a:ext uri="{FF2B5EF4-FFF2-40B4-BE49-F238E27FC236}">
                <a16:creationId xmlns:a16="http://schemas.microsoft.com/office/drawing/2014/main" id="{0DDEC090-0286-5A86-9BEA-7FE9AEB52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66" y="1256145"/>
            <a:ext cx="11719067" cy="4534076"/>
          </a:xfrm>
        </p:spPr>
      </p:pic>
    </p:spTree>
    <p:extLst>
      <p:ext uri="{BB962C8B-B14F-4D97-AF65-F5344CB8AC3E}">
        <p14:creationId xmlns:p14="http://schemas.microsoft.com/office/powerpoint/2010/main" val="3463217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A1EC-16A5-4635-B81B-F6D818AB5984}"/>
              </a:ext>
            </a:extLst>
          </p:cNvPr>
          <p:cNvSpPr>
            <a:spLocks noGrp="1"/>
          </p:cNvSpPr>
          <p:nvPr>
            <p:ph type="title"/>
          </p:nvPr>
        </p:nvSpPr>
        <p:spPr>
          <a:xfrm>
            <a:off x="1141413" y="147782"/>
            <a:ext cx="9905998" cy="674255"/>
          </a:xfrm>
        </p:spPr>
        <p:txBody>
          <a:bodyPr/>
          <a:lstStyle/>
          <a:p>
            <a:r>
              <a:rPr lang="en-US" dirty="0"/>
              <a:t>Using of middleware	</a:t>
            </a:r>
            <a:endParaRPr lang="ar-BH" dirty="0"/>
          </a:p>
        </p:txBody>
      </p:sp>
      <p:sp>
        <p:nvSpPr>
          <p:cNvPr id="3" name="Content Placeholder 2">
            <a:extLst>
              <a:ext uri="{FF2B5EF4-FFF2-40B4-BE49-F238E27FC236}">
                <a16:creationId xmlns:a16="http://schemas.microsoft.com/office/drawing/2014/main" id="{D37DF34A-4ADF-EEDE-E629-2C04401530B0}"/>
              </a:ext>
            </a:extLst>
          </p:cNvPr>
          <p:cNvSpPr>
            <a:spLocks noGrp="1"/>
          </p:cNvSpPr>
          <p:nvPr>
            <p:ph idx="1"/>
          </p:nvPr>
        </p:nvSpPr>
        <p:spPr>
          <a:xfrm>
            <a:off x="1288647" y="1016429"/>
            <a:ext cx="9905998" cy="3124201"/>
          </a:xfrm>
        </p:spPr>
        <p:txBody>
          <a:bodyPr/>
          <a:lstStyle/>
          <a:p>
            <a:r>
              <a:rPr lang="en-US" dirty="0"/>
              <a:t>Logging each request</a:t>
            </a:r>
          </a:p>
          <a:p>
            <a:r>
              <a:rPr lang="en-US" dirty="0"/>
              <a:t>Adding standard security headers to the response</a:t>
            </a:r>
          </a:p>
          <a:p>
            <a:r>
              <a:rPr lang="en-US" dirty="0"/>
              <a:t>Associating a request with the relevant user</a:t>
            </a:r>
          </a:p>
          <a:p>
            <a:r>
              <a:rPr lang="en-US" dirty="0"/>
              <a:t>Setting the language for the current request</a:t>
            </a:r>
            <a:endParaRPr lang="ar-BH" dirty="0"/>
          </a:p>
        </p:txBody>
      </p:sp>
    </p:spTree>
    <p:extLst>
      <p:ext uri="{BB962C8B-B14F-4D97-AF65-F5344CB8AC3E}">
        <p14:creationId xmlns:p14="http://schemas.microsoft.com/office/powerpoint/2010/main" val="26381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CFF9-C54D-B093-242C-6029653E72C8}"/>
              </a:ext>
            </a:extLst>
          </p:cNvPr>
          <p:cNvSpPr>
            <a:spLocks noGrp="1"/>
          </p:cNvSpPr>
          <p:nvPr>
            <p:ph type="title"/>
          </p:nvPr>
        </p:nvSpPr>
        <p:spPr>
          <a:xfrm>
            <a:off x="1143001" y="147781"/>
            <a:ext cx="9905998" cy="711200"/>
          </a:xfrm>
        </p:spPr>
        <p:txBody>
          <a:bodyPr/>
          <a:lstStyle/>
          <a:p>
            <a:r>
              <a:rPr lang="en-US" dirty="0"/>
              <a:t>Example</a:t>
            </a:r>
            <a:endParaRPr lang="ar-BH" dirty="0"/>
          </a:p>
        </p:txBody>
      </p:sp>
      <p:pic>
        <p:nvPicPr>
          <p:cNvPr id="9" name="Content Placeholder 8" descr="A computer screen shot of a computer code&#10;&#10;Description automatically generated">
            <a:extLst>
              <a:ext uri="{FF2B5EF4-FFF2-40B4-BE49-F238E27FC236}">
                <a16:creationId xmlns:a16="http://schemas.microsoft.com/office/drawing/2014/main" id="{71731632-2771-43DB-7260-B41CDF0C3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82" y="1523059"/>
            <a:ext cx="11591636" cy="3344504"/>
          </a:xfrm>
        </p:spPr>
      </p:pic>
    </p:spTree>
    <p:extLst>
      <p:ext uri="{BB962C8B-B14F-4D97-AF65-F5344CB8AC3E}">
        <p14:creationId xmlns:p14="http://schemas.microsoft.com/office/powerpoint/2010/main" val="255536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8B8C-A5FA-5966-B8F4-3C1E00354476}"/>
              </a:ext>
            </a:extLst>
          </p:cNvPr>
          <p:cNvSpPr>
            <a:spLocks noGrp="1"/>
          </p:cNvSpPr>
          <p:nvPr>
            <p:ph type="title"/>
          </p:nvPr>
        </p:nvSpPr>
        <p:spPr/>
        <p:txBody>
          <a:bodyPr/>
          <a:lstStyle/>
          <a:p>
            <a:r>
              <a:rPr lang="en-US" dirty="0"/>
              <a:t>Named Tuple</a:t>
            </a:r>
          </a:p>
        </p:txBody>
      </p:sp>
      <p:sp>
        <p:nvSpPr>
          <p:cNvPr id="3" name="Content Placeholder 2">
            <a:extLst>
              <a:ext uri="{FF2B5EF4-FFF2-40B4-BE49-F238E27FC236}">
                <a16:creationId xmlns:a16="http://schemas.microsoft.com/office/drawing/2014/main" id="{97BAEF4E-27A9-8C45-6DAD-2DEEC3E3A59F}"/>
              </a:ext>
            </a:extLst>
          </p:cNvPr>
          <p:cNvSpPr>
            <a:spLocks noGrp="1"/>
          </p:cNvSpPr>
          <p:nvPr>
            <p:ph idx="1"/>
          </p:nvPr>
        </p:nvSpPr>
        <p:spPr/>
        <p:txBody>
          <a:bodyPr/>
          <a:lstStyle/>
          <a:p>
            <a:pPr marL="0" indent="0">
              <a:buNone/>
            </a:pPr>
            <a:r>
              <a:rPr lang="en-US" dirty="0"/>
              <a:t>public (string Name, int Number) </a:t>
            </a:r>
            <a:r>
              <a:rPr lang="en-US" dirty="0" err="1"/>
              <a:t>GetNamedFruit</a:t>
            </a:r>
            <a:r>
              <a:rPr lang="en-US" dirty="0"/>
              <a:t>()</a:t>
            </a:r>
          </a:p>
          <a:p>
            <a:pPr marL="0" indent="0">
              <a:buNone/>
            </a:pPr>
            <a:r>
              <a:rPr lang="en-US" dirty="0"/>
              <a:t>{</a:t>
            </a:r>
          </a:p>
          <a:p>
            <a:pPr marL="0" indent="0">
              <a:buNone/>
            </a:pPr>
            <a:r>
              <a:rPr lang="en-US" dirty="0"/>
              <a:t>  return (Name: "Apples", Number: 5);</a:t>
            </a:r>
          </a:p>
          <a:p>
            <a:pPr marL="0" indent="0">
              <a:buNone/>
            </a:pPr>
            <a:r>
              <a:rPr lang="en-US" dirty="0"/>
              <a:t>}</a:t>
            </a:r>
          </a:p>
          <a:p>
            <a:pPr marL="0" indent="0">
              <a:buNone/>
            </a:pPr>
            <a:endParaRPr lang="en-US" dirty="0"/>
          </a:p>
          <a:p>
            <a:pPr marL="0" indent="0">
              <a:buNone/>
            </a:pPr>
            <a:r>
              <a:rPr lang="en-US" dirty="0"/>
              <a:t>var </a:t>
            </a:r>
            <a:r>
              <a:rPr lang="en-US" dirty="0" err="1"/>
              <a:t>fruitNamed</a:t>
            </a:r>
            <a:r>
              <a:rPr lang="en-US" dirty="0"/>
              <a:t> = </a:t>
            </a:r>
            <a:r>
              <a:rPr lang="en-US" dirty="0" err="1"/>
              <a:t>bob.GetNamedFruit</a:t>
            </a:r>
            <a:r>
              <a:rPr lang="en-US" dirty="0"/>
              <a:t>();</a:t>
            </a:r>
          </a:p>
          <a:p>
            <a:pPr marL="0" indent="0">
              <a:buNone/>
            </a:pPr>
            <a:r>
              <a:rPr lang="en-US" dirty="0"/>
              <a:t>WriteLine($"There are {</a:t>
            </a:r>
            <a:r>
              <a:rPr lang="en-US" dirty="0" err="1"/>
              <a:t>fruitNamed.Number</a:t>
            </a:r>
            <a:r>
              <a:rPr lang="en-US" dirty="0"/>
              <a:t>} {</a:t>
            </a:r>
            <a:r>
              <a:rPr lang="en-US" dirty="0" err="1"/>
              <a:t>fruitNamed.Name</a:t>
            </a:r>
            <a:r>
              <a:rPr lang="en-US" dirty="0"/>
              <a:t>}.");</a:t>
            </a:r>
          </a:p>
        </p:txBody>
      </p:sp>
    </p:spTree>
    <p:extLst>
      <p:ext uri="{BB962C8B-B14F-4D97-AF65-F5344CB8AC3E}">
        <p14:creationId xmlns:p14="http://schemas.microsoft.com/office/powerpoint/2010/main" val="26993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E49B-F151-E4D9-984C-24DD5778E57E}"/>
              </a:ext>
            </a:extLst>
          </p:cNvPr>
          <p:cNvSpPr>
            <a:spLocks noGrp="1"/>
          </p:cNvSpPr>
          <p:nvPr>
            <p:ph type="title"/>
          </p:nvPr>
        </p:nvSpPr>
        <p:spPr>
          <a:xfrm>
            <a:off x="1141413" y="237641"/>
            <a:ext cx="9905998" cy="707756"/>
          </a:xfrm>
        </p:spPr>
        <p:txBody>
          <a:bodyPr/>
          <a:lstStyle/>
          <a:p>
            <a:r>
              <a:rPr lang="en-US" dirty="0"/>
              <a:t>Middleware methods</a:t>
            </a:r>
            <a:endParaRPr lang="ar-BH" dirty="0"/>
          </a:p>
        </p:txBody>
      </p:sp>
      <p:sp>
        <p:nvSpPr>
          <p:cNvPr id="3" name="Content Placeholder 2">
            <a:extLst>
              <a:ext uri="{FF2B5EF4-FFF2-40B4-BE49-F238E27FC236}">
                <a16:creationId xmlns:a16="http://schemas.microsoft.com/office/drawing/2014/main" id="{825D6DF6-E90D-68B7-A11D-0E21BDDA4F71}"/>
              </a:ext>
            </a:extLst>
          </p:cNvPr>
          <p:cNvSpPr>
            <a:spLocks noGrp="1"/>
          </p:cNvSpPr>
          <p:nvPr>
            <p:ph idx="1"/>
          </p:nvPr>
        </p:nvSpPr>
        <p:spPr>
          <a:xfrm>
            <a:off x="1141413" y="1371599"/>
            <a:ext cx="9905998" cy="5248759"/>
          </a:xfrm>
        </p:spPr>
        <p:txBody>
          <a:bodyPr>
            <a:normAutofit fontScale="92500" lnSpcReduction="20000"/>
          </a:bodyPr>
          <a:lstStyle/>
          <a:p>
            <a:pPr marL="0" indent="0">
              <a:buNone/>
            </a:pPr>
            <a:r>
              <a:rPr lang="en-US" b="1" i="0" dirty="0" err="1">
                <a:solidFill>
                  <a:schemeClr val="tx1"/>
                </a:solidFill>
                <a:effectLst/>
                <a:latin typeface="open sans" panose="020B0606030504020204" pitchFamily="34" charset="0"/>
              </a:rPr>
              <a:t>app.Run</a:t>
            </a:r>
            <a:r>
              <a:rPr lang="en-US" b="1" i="0" dirty="0">
                <a:solidFill>
                  <a:schemeClr val="tx1"/>
                </a:solidFill>
                <a:effectLst/>
                <a:latin typeface="open sans" panose="020B0606030504020204" pitchFamily="34" charset="0"/>
              </a:rPr>
              <a:t>()</a:t>
            </a:r>
            <a:r>
              <a:rPr lang="en-US" b="0" i="0" dirty="0">
                <a:solidFill>
                  <a:schemeClr val="tx1"/>
                </a:solidFill>
                <a:effectLst/>
                <a:latin typeface="open sans" panose="020B0606030504020204" pitchFamily="34" charset="0"/>
              </a:rPr>
              <a:t> </a:t>
            </a:r>
          </a:p>
          <a:p>
            <a:pPr marL="0" indent="0">
              <a:buNone/>
            </a:pPr>
            <a:r>
              <a:rPr lang="en-US" b="0" i="0" dirty="0">
                <a:solidFill>
                  <a:schemeClr val="tx1"/>
                </a:solidFill>
                <a:effectLst/>
                <a:latin typeface="open sans" panose="020B0606030504020204" pitchFamily="34" charset="0"/>
              </a:rPr>
              <a:t>This middleware component may expose Run[Middleware] methods that are executed at the end of the pipeline. Generally, this acts as a terminal middleware and is added at the end of the request pipeline, as it cannot call the next middleware.</a:t>
            </a:r>
          </a:p>
          <a:p>
            <a:pPr marL="0" indent="0">
              <a:buNone/>
            </a:pPr>
            <a:endParaRPr lang="en-US" dirty="0">
              <a:solidFill>
                <a:schemeClr val="tx1"/>
              </a:solidFill>
              <a:effectLst/>
              <a:latin typeface="open sans" panose="020B0606030504020204" pitchFamily="34" charset="0"/>
            </a:endParaRPr>
          </a:p>
          <a:p>
            <a:pPr marL="0" indent="0">
              <a:buNone/>
            </a:pPr>
            <a:r>
              <a:rPr lang="en-US" b="1" i="0" dirty="0" err="1">
                <a:solidFill>
                  <a:schemeClr val="tx1"/>
                </a:solidFill>
                <a:effectLst/>
                <a:latin typeface="open sans" panose="020B0606030504020204" pitchFamily="34" charset="0"/>
              </a:rPr>
              <a:t>app.Use</a:t>
            </a:r>
            <a:r>
              <a:rPr lang="en-US" b="1"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0" indent="0">
              <a:buNone/>
            </a:pPr>
            <a:r>
              <a:rPr lang="en-US" b="0" i="0" dirty="0">
                <a:solidFill>
                  <a:schemeClr val="tx1"/>
                </a:solidFill>
                <a:effectLst/>
                <a:latin typeface="open sans" panose="020B0606030504020204" pitchFamily="34" charset="0"/>
              </a:rPr>
              <a:t> </a:t>
            </a:r>
          </a:p>
          <a:p>
            <a:pPr marL="0" indent="0">
              <a:buNone/>
            </a:pPr>
            <a:r>
              <a:rPr lang="en-US" b="0" i="0" dirty="0">
                <a:solidFill>
                  <a:schemeClr val="tx1"/>
                </a:solidFill>
                <a:effectLst/>
                <a:latin typeface="open sans" panose="020B0606030504020204" pitchFamily="34" charset="0"/>
              </a:rPr>
              <a:t>This is used to configure multiple middleware. Unlike </a:t>
            </a:r>
            <a:r>
              <a:rPr lang="en-US" b="0" i="0" dirty="0" err="1">
                <a:solidFill>
                  <a:schemeClr val="tx1"/>
                </a:solidFill>
                <a:effectLst/>
                <a:latin typeface="open sans" panose="020B0606030504020204" pitchFamily="34" charset="0"/>
              </a:rPr>
              <a:t>app.Run</a:t>
            </a:r>
            <a:r>
              <a:rPr lang="en-US" b="0" i="0" dirty="0">
                <a:solidFill>
                  <a:schemeClr val="tx1"/>
                </a:solidFill>
                <a:effectLst/>
                <a:latin typeface="open sans" panose="020B0606030504020204" pitchFamily="34" charset="0"/>
              </a:rPr>
              <a:t>(), We can include the next parameter into it, which calls the next request delegate in the pipeline. We can also short-circuit (terminate) the pipeline by not calling the next parameter. </a:t>
            </a:r>
          </a:p>
          <a:p>
            <a:pPr marL="0" indent="0">
              <a:buNone/>
            </a:pPr>
            <a:endParaRPr lang="en-US" dirty="0">
              <a:solidFill>
                <a:schemeClr val="tx1"/>
              </a:solidFill>
              <a:effectLst/>
              <a:latin typeface="open sans" panose="020B0606030504020204" pitchFamily="34" charset="0"/>
            </a:endParaRPr>
          </a:p>
          <a:p>
            <a:pPr marL="0" indent="0" algn="l">
              <a:buNone/>
            </a:pPr>
            <a:r>
              <a:rPr lang="en-US" b="1" i="0" dirty="0" err="1">
                <a:solidFill>
                  <a:schemeClr val="tx1"/>
                </a:solidFill>
                <a:effectLst/>
                <a:latin typeface="open sans" panose="020B0606030504020204" pitchFamily="34" charset="0"/>
              </a:rPr>
              <a:t>app.Map</a:t>
            </a:r>
            <a:r>
              <a:rPr lang="en-US" b="1"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0" indent="0" algn="l">
              <a:buNone/>
            </a:pPr>
            <a:r>
              <a:rPr lang="en-US" b="0" i="0" dirty="0">
                <a:solidFill>
                  <a:schemeClr val="tx1"/>
                </a:solidFill>
                <a:effectLst/>
                <a:latin typeface="open sans" panose="020B0606030504020204" pitchFamily="34" charset="0"/>
              </a:rPr>
              <a:t> </a:t>
            </a:r>
          </a:p>
          <a:p>
            <a:pPr marL="0" indent="0" algn="l">
              <a:buNone/>
            </a:pPr>
            <a:r>
              <a:rPr lang="en-US" b="0" i="0" dirty="0">
                <a:solidFill>
                  <a:schemeClr val="tx1"/>
                </a:solidFill>
                <a:effectLst/>
                <a:latin typeface="open sans" panose="020B0606030504020204" pitchFamily="34" charset="0"/>
              </a:rPr>
              <a:t>These extensions are used as a convention for branching the pipeline. The map branches the request pipeline based on matches of the given request path. If the request path starts with the given path, the branch is executed.</a:t>
            </a:r>
          </a:p>
          <a:p>
            <a:pPr marL="0" indent="0">
              <a:buNone/>
            </a:pPr>
            <a:endParaRPr lang="en-US" b="0" i="0" dirty="0">
              <a:solidFill>
                <a:schemeClr val="tx1"/>
              </a:solidFill>
              <a:effectLst/>
              <a:latin typeface="open sans" panose="020B0606030504020204" pitchFamily="34" charset="0"/>
            </a:endParaRPr>
          </a:p>
          <a:p>
            <a:pPr marL="0" indent="0">
              <a:buNone/>
            </a:pPr>
            <a:endParaRPr lang="en-US" b="0" i="0" dirty="0">
              <a:solidFill>
                <a:schemeClr val="tx1"/>
              </a:solidFill>
              <a:effectLst/>
              <a:latin typeface="open sans" panose="020B0606030504020204" pitchFamily="34" charset="0"/>
            </a:endParaRPr>
          </a:p>
          <a:p>
            <a:pPr marL="0" indent="0">
              <a:buNone/>
            </a:pPr>
            <a:endParaRPr lang="ar-BH" dirty="0">
              <a:solidFill>
                <a:schemeClr val="tx1"/>
              </a:solidFill>
            </a:endParaRPr>
          </a:p>
        </p:txBody>
      </p:sp>
    </p:spTree>
    <p:extLst>
      <p:ext uri="{BB962C8B-B14F-4D97-AF65-F5344CB8AC3E}">
        <p14:creationId xmlns:p14="http://schemas.microsoft.com/office/powerpoint/2010/main" val="417786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866B-36C5-22F6-ACB5-8F932FBF4094}"/>
              </a:ext>
            </a:extLst>
          </p:cNvPr>
          <p:cNvSpPr>
            <a:spLocks noGrp="1"/>
          </p:cNvSpPr>
          <p:nvPr>
            <p:ph type="title"/>
          </p:nvPr>
        </p:nvSpPr>
        <p:spPr>
          <a:xfrm>
            <a:off x="1141413" y="245389"/>
            <a:ext cx="9905998" cy="521776"/>
          </a:xfrm>
        </p:spPr>
        <p:txBody>
          <a:bodyPr>
            <a:normAutofit fontScale="90000"/>
          </a:bodyPr>
          <a:lstStyle/>
          <a:p>
            <a:r>
              <a:rPr lang="en-US" dirty="0"/>
              <a:t>Example 2</a:t>
            </a:r>
            <a:endParaRPr lang="ar-BH" dirty="0"/>
          </a:p>
        </p:txBody>
      </p:sp>
      <p:pic>
        <p:nvPicPr>
          <p:cNvPr id="5" name="Content Placeholder 4" descr="A computer screen shot of code&#10;&#10;Description automatically generated">
            <a:extLst>
              <a:ext uri="{FF2B5EF4-FFF2-40B4-BE49-F238E27FC236}">
                <a16:creationId xmlns:a16="http://schemas.microsoft.com/office/drawing/2014/main" id="{8721D103-40A4-787F-46C7-C6F25A3A2F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617" y="849745"/>
            <a:ext cx="7593422" cy="5762866"/>
          </a:xfrm>
        </p:spPr>
      </p:pic>
    </p:spTree>
    <p:extLst>
      <p:ext uri="{BB962C8B-B14F-4D97-AF65-F5344CB8AC3E}">
        <p14:creationId xmlns:p14="http://schemas.microsoft.com/office/powerpoint/2010/main" val="138431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0E9D-140E-C75E-2E8F-37B8D06D321C}"/>
              </a:ext>
            </a:extLst>
          </p:cNvPr>
          <p:cNvSpPr>
            <a:spLocks noGrp="1"/>
          </p:cNvSpPr>
          <p:nvPr>
            <p:ph type="title"/>
          </p:nvPr>
        </p:nvSpPr>
        <p:spPr/>
        <p:txBody>
          <a:bodyPr/>
          <a:lstStyle/>
          <a:p>
            <a:r>
              <a:rPr lang="en-US" dirty="0"/>
              <a:t>H.W</a:t>
            </a:r>
            <a:endParaRPr lang="ar-BH" dirty="0"/>
          </a:p>
        </p:txBody>
      </p:sp>
      <p:sp>
        <p:nvSpPr>
          <p:cNvPr id="3" name="Content Placeholder 2">
            <a:extLst>
              <a:ext uri="{FF2B5EF4-FFF2-40B4-BE49-F238E27FC236}">
                <a16:creationId xmlns:a16="http://schemas.microsoft.com/office/drawing/2014/main" id="{123571E1-9831-CC92-317E-10AF17BDA563}"/>
              </a:ext>
            </a:extLst>
          </p:cNvPr>
          <p:cNvSpPr>
            <a:spLocks noGrp="1"/>
          </p:cNvSpPr>
          <p:nvPr>
            <p:ph idx="1"/>
          </p:nvPr>
        </p:nvSpPr>
        <p:spPr/>
        <p:txBody>
          <a:bodyPr/>
          <a:lstStyle/>
          <a:p>
            <a:r>
              <a:rPr lang="en-US" dirty="0">
                <a:solidFill>
                  <a:schemeClr val="tx1"/>
                </a:solidFill>
                <a:effectLst/>
                <a:latin typeface="Roboto" panose="02000000000000000000" pitchFamily="2" charset="0"/>
              </a:rPr>
              <a:t>Write a middleware to log request </a:t>
            </a:r>
            <a:r>
              <a:rPr lang="en-US" dirty="0" err="1">
                <a:solidFill>
                  <a:schemeClr val="tx1"/>
                </a:solidFill>
                <a:effectLst/>
                <a:latin typeface="Roboto" panose="02000000000000000000" pitchFamily="2" charset="0"/>
              </a:rPr>
              <a:t>dtaetime</a:t>
            </a:r>
            <a:r>
              <a:rPr lang="en-US" dirty="0">
                <a:solidFill>
                  <a:schemeClr val="tx1"/>
                </a:solidFill>
                <a:effectLst/>
                <a:latin typeface="Roboto" panose="02000000000000000000" pitchFamily="2" charset="0"/>
              </a:rPr>
              <a:t> + </a:t>
            </a:r>
            <a:r>
              <a:rPr lang="en-US">
                <a:solidFill>
                  <a:schemeClr val="tx1"/>
                </a:solidFill>
                <a:effectLst/>
                <a:latin typeface="Roboto" panose="02000000000000000000" pitchFamily="2" charset="0"/>
              </a:rPr>
              <a:t>url</a:t>
            </a:r>
            <a:endParaRPr lang="en-US" b="0" i="0" dirty="0">
              <a:solidFill>
                <a:schemeClr val="tx1"/>
              </a:solidFill>
              <a:effectLst/>
              <a:latin typeface="Roboto" panose="02000000000000000000" pitchFamily="2" charset="0"/>
            </a:endParaRPr>
          </a:p>
          <a:p>
            <a:endParaRPr lang="ar-BH" dirty="0">
              <a:solidFill>
                <a:schemeClr val="tx1"/>
              </a:solidFill>
            </a:endParaRPr>
          </a:p>
        </p:txBody>
      </p:sp>
    </p:spTree>
    <p:extLst>
      <p:ext uri="{BB962C8B-B14F-4D97-AF65-F5344CB8AC3E}">
        <p14:creationId xmlns:p14="http://schemas.microsoft.com/office/powerpoint/2010/main" val="234398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304E-6244-B6EA-242B-D7489DB60284}"/>
              </a:ext>
            </a:extLst>
          </p:cNvPr>
          <p:cNvSpPr>
            <a:spLocks noGrp="1"/>
          </p:cNvSpPr>
          <p:nvPr>
            <p:ph type="title"/>
          </p:nvPr>
        </p:nvSpPr>
        <p:spPr/>
        <p:txBody>
          <a:bodyPr/>
          <a:lstStyle/>
          <a:p>
            <a:r>
              <a:rPr lang="en-US" dirty="0"/>
              <a:t>Razor Pages</a:t>
            </a:r>
            <a:endParaRPr lang="ar-BH" dirty="0"/>
          </a:p>
        </p:txBody>
      </p:sp>
      <p:sp>
        <p:nvSpPr>
          <p:cNvPr id="3" name="Content Placeholder 2">
            <a:extLst>
              <a:ext uri="{FF2B5EF4-FFF2-40B4-BE49-F238E27FC236}">
                <a16:creationId xmlns:a16="http://schemas.microsoft.com/office/drawing/2014/main" id="{5533D023-8517-2CAB-914B-CC8F6EB200B4}"/>
              </a:ext>
            </a:extLst>
          </p:cNvPr>
          <p:cNvSpPr>
            <a:spLocks noGrp="1"/>
          </p:cNvSpPr>
          <p:nvPr>
            <p:ph idx="1"/>
          </p:nvPr>
        </p:nvSpPr>
        <p:spPr/>
        <p:txBody>
          <a:bodyPr/>
          <a:lstStyle/>
          <a:p>
            <a:r>
              <a:rPr lang="en-US" dirty="0"/>
              <a:t>Getting started with Razor Pages</a:t>
            </a:r>
          </a:p>
          <a:p>
            <a:r>
              <a:rPr lang="en-US" dirty="0"/>
              <a:t>Introducing Razor Pages and the Model-View-Controller (MVC) design pattern</a:t>
            </a:r>
          </a:p>
          <a:p>
            <a:r>
              <a:rPr lang="en-US" dirty="0"/>
              <a:t>Using Razor Pages in ASP.NET Core</a:t>
            </a:r>
            <a:endParaRPr lang="ar-BH" dirty="0"/>
          </a:p>
        </p:txBody>
      </p:sp>
    </p:spTree>
    <p:extLst>
      <p:ext uri="{BB962C8B-B14F-4D97-AF65-F5344CB8AC3E}">
        <p14:creationId xmlns:p14="http://schemas.microsoft.com/office/powerpoint/2010/main" val="4067739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CFBB-4FE7-5CD6-1A9E-DC5DCD9CC15F}"/>
              </a:ext>
            </a:extLst>
          </p:cNvPr>
          <p:cNvSpPr>
            <a:spLocks noGrp="1"/>
          </p:cNvSpPr>
          <p:nvPr>
            <p:ph type="title"/>
          </p:nvPr>
        </p:nvSpPr>
        <p:spPr/>
        <p:txBody>
          <a:bodyPr/>
          <a:lstStyle/>
          <a:p>
            <a:r>
              <a:rPr lang="en-US" dirty="0"/>
              <a:t>Your first Razor Pages application</a:t>
            </a:r>
            <a:endParaRPr lang="ar-BH" dirty="0"/>
          </a:p>
        </p:txBody>
      </p:sp>
      <p:pic>
        <p:nvPicPr>
          <p:cNvPr id="5" name="Content Placeholder 4" descr="A screenshot of a computer program&#10;&#10;Description automatically generated">
            <a:extLst>
              <a:ext uri="{FF2B5EF4-FFF2-40B4-BE49-F238E27FC236}">
                <a16:creationId xmlns:a16="http://schemas.microsoft.com/office/drawing/2014/main" id="{977E8925-E73D-7DA7-229D-34EE7CFA0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3432" y="2355273"/>
            <a:ext cx="4033186" cy="4340939"/>
          </a:xfrm>
        </p:spPr>
      </p:pic>
    </p:spTree>
    <p:extLst>
      <p:ext uri="{BB962C8B-B14F-4D97-AF65-F5344CB8AC3E}">
        <p14:creationId xmlns:p14="http://schemas.microsoft.com/office/powerpoint/2010/main" val="578614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196C-EFF1-2112-3B5E-9C27B756033E}"/>
              </a:ext>
            </a:extLst>
          </p:cNvPr>
          <p:cNvSpPr>
            <a:spLocks noGrp="1"/>
          </p:cNvSpPr>
          <p:nvPr>
            <p:ph type="title"/>
          </p:nvPr>
        </p:nvSpPr>
        <p:spPr/>
        <p:txBody>
          <a:bodyPr/>
          <a:lstStyle/>
          <a:p>
            <a:r>
              <a:rPr lang="en-US" dirty="0"/>
              <a:t>Add C# code in razor pages</a:t>
            </a:r>
            <a:endParaRPr lang="ar-BH" dirty="0"/>
          </a:p>
        </p:txBody>
      </p:sp>
      <p:sp>
        <p:nvSpPr>
          <p:cNvPr id="3" name="Content Placeholder 2">
            <a:extLst>
              <a:ext uri="{FF2B5EF4-FFF2-40B4-BE49-F238E27FC236}">
                <a16:creationId xmlns:a16="http://schemas.microsoft.com/office/drawing/2014/main" id="{F51ECBDF-3797-EDAA-A46F-08A571A9DE92}"/>
              </a:ext>
            </a:extLst>
          </p:cNvPr>
          <p:cNvSpPr>
            <a:spLocks noGrp="1"/>
          </p:cNvSpPr>
          <p:nvPr>
            <p:ph idx="1"/>
          </p:nvPr>
        </p:nvSpPr>
        <p:spPr/>
        <p:txBody>
          <a:bodyPr/>
          <a:lstStyle/>
          <a:p>
            <a:pPr marL="0" indent="0">
              <a:buNone/>
            </a:pPr>
            <a:r>
              <a:rPr lang="en-US" dirty="0"/>
              <a:t>@{</a:t>
            </a:r>
          </a:p>
          <a:p>
            <a:pPr marL="0" indent="0">
              <a:buNone/>
            </a:pPr>
            <a:r>
              <a:rPr lang="en-US" dirty="0"/>
              <a:t>    </a:t>
            </a:r>
            <a:r>
              <a:rPr lang="en-US" dirty="0" err="1"/>
              <a:t>ViewData</a:t>
            </a:r>
            <a:r>
              <a:rPr lang="en-US" dirty="0"/>
              <a:t>["Title"] = "Privacy Policy";</a:t>
            </a:r>
          </a:p>
          <a:p>
            <a:pPr marL="0" indent="0">
              <a:buNone/>
            </a:pPr>
            <a:r>
              <a:rPr lang="en-US" dirty="0"/>
              <a:t>}</a:t>
            </a:r>
            <a:endParaRPr lang="ar-BH" dirty="0"/>
          </a:p>
        </p:txBody>
      </p:sp>
    </p:spTree>
    <p:extLst>
      <p:ext uri="{BB962C8B-B14F-4D97-AF65-F5344CB8AC3E}">
        <p14:creationId xmlns:p14="http://schemas.microsoft.com/office/powerpoint/2010/main" val="3766972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525C-F561-FE58-D897-B7BA1490B625}"/>
              </a:ext>
            </a:extLst>
          </p:cNvPr>
          <p:cNvSpPr>
            <a:spLocks noGrp="1"/>
          </p:cNvSpPr>
          <p:nvPr>
            <p:ph type="title"/>
          </p:nvPr>
        </p:nvSpPr>
        <p:spPr/>
        <p:txBody>
          <a:bodyPr/>
          <a:lstStyle/>
          <a:p>
            <a:r>
              <a:rPr lang="en-US" dirty="0"/>
              <a:t>Handling request logic with page models and handlers</a:t>
            </a:r>
            <a:endParaRPr lang="ar-BH" dirty="0"/>
          </a:p>
        </p:txBody>
      </p:sp>
      <p:sp>
        <p:nvSpPr>
          <p:cNvPr id="3" name="Content Placeholder 2">
            <a:extLst>
              <a:ext uri="{FF2B5EF4-FFF2-40B4-BE49-F238E27FC236}">
                <a16:creationId xmlns:a16="http://schemas.microsoft.com/office/drawing/2014/main" id="{07C59DE7-C09B-23C0-5D36-39124D0BA4FB}"/>
              </a:ext>
            </a:extLst>
          </p:cNvPr>
          <p:cNvSpPr>
            <a:spLocks noGrp="1"/>
          </p:cNvSpPr>
          <p:nvPr>
            <p:ph idx="1"/>
          </p:nvPr>
        </p:nvSpPr>
        <p:spPr/>
        <p:txBody>
          <a:bodyPr/>
          <a:lstStyle/>
          <a:p>
            <a:pPr marL="0" indent="0">
              <a:buNone/>
            </a:pPr>
            <a:r>
              <a:rPr lang="en-US" dirty="0"/>
              <a:t>As you’ve already seen, the @page directive in a .</a:t>
            </a:r>
            <a:r>
              <a:rPr lang="en-US" dirty="0" err="1"/>
              <a:t>cshtml</a:t>
            </a:r>
            <a:r>
              <a:rPr lang="en-US" dirty="0"/>
              <a:t> file marks the page</a:t>
            </a:r>
          </a:p>
          <a:p>
            <a:pPr marL="0" indent="0">
              <a:buNone/>
            </a:pPr>
            <a:r>
              <a:rPr lang="en-US" dirty="0"/>
              <a:t>as a Razor Page, but most Razor Pages also have an associated page model.</a:t>
            </a:r>
          </a:p>
          <a:p>
            <a:pPr marL="0" indent="0">
              <a:buNone/>
            </a:pPr>
            <a:endParaRPr lang="en-US" dirty="0"/>
          </a:p>
          <a:p>
            <a:pPr marL="0" indent="0">
              <a:buNone/>
            </a:pPr>
            <a:r>
              <a:rPr lang="en-US" dirty="0"/>
              <a:t>By convention, this page model is placed in a file commonly known as a</a:t>
            </a:r>
          </a:p>
          <a:p>
            <a:pPr marL="0" indent="0">
              <a:buNone/>
            </a:pPr>
            <a:r>
              <a:rPr lang="en-US" dirty="0"/>
              <a:t>code-behind file that has a .cs extension,</a:t>
            </a:r>
            <a:endParaRPr lang="ar-BH" dirty="0"/>
          </a:p>
        </p:txBody>
      </p:sp>
    </p:spTree>
    <p:extLst>
      <p:ext uri="{BB962C8B-B14F-4D97-AF65-F5344CB8AC3E}">
        <p14:creationId xmlns:p14="http://schemas.microsoft.com/office/powerpoint/2010/main" val="3683578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process&#10;&#10;Description automatically generated">
            <a:extLst>
              <a:ext uri="{FF2B5EF4-FFF2-40B4-BE49-F238E27FC236}">
                <a16:creationId xmlns:a16="http://schemas.microsoft.com/office/drawing/2014/main" id="{ABEE8CD9-7A3D-9365-540A-49C332EED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234" y="105671"/>
            <a:ext cx="5020748" cy="6584451"/>
          </a:xfrm>
        </p:spPr>
      </p:pic>
    </p:spTree>
    <p:extLst>
      <p:ext uri="{BB962C8B-B14F-4D97-AF65-F5344CB8AC3E}">
        <p14:creationId xmlns:p14="http://schemas.microsoft.com/office/powerpoint/2010/main" val="144623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072F-BFE8-D392-555D-D2AF6C96FB88}"/>
              </a:ext>
            </a:extLst>
          </p:cNvPr>
          <p:cNvSpPr>
            <a:spLocks noGrp="1"/>
          </p:cNvSpPr>
          <p:nvPr>
            <p:ph type="title"/>
          </p:nvPr>
        </p:nvSpPr>
        <p:spPr/>
        <p:txBody>
          <a:bodyPr/>
          <a:lstStyle/>
          <a:p>
            <a:r>
              <a:rPr lang="en-US" dirty="0"/>
              <a:t>Example Login Page</a:t>
            </a:r>
            <a:endParaRPr lang="ar-BH" dirty="0"/>
          </a:p>
        </p:txBody>
      </p:sp>
      <p:sp>
        <p:nvSpPr>
          <p:cNvPr id="3" name="Content Placeholder 2">
            <a:extLst>
              <a:ext uri="{FF2B5EF4-FFF2-40B4-BE49-F238E27FC236}">
                <a16:creationId xmlns:a16="http://schemas.microsoft.com/office/drawing/2014/main" id="{4C3786CE-BA10-310F-D8EA-5EE1D88020E0}"/>
              </a:ext>
            </a:extLst>
          </p:cNvPr>
          <p:cNvSpPr>
            <a:spLocks noGrp="1"/>
          </p:cNvSpPr>
          <p:nvPr>
            <p:ph idx="1"/>
          </p:nvPr>
        </p:nvSpPr>
        <p:spPr/>
        <p:txBody>
          <a:bodyPr/>
          <a:lstStyle/>
          <a:p>
            <a:r>
              <a:rPr lang="en-US" dirty="0"/>
              <a:t>H.W </a:t>
            </a:r>
          </a:p>
          <a:p>
            <a:r>
              <a:rPr lang="en-US" dirty="0"/>
              <a:t>Create a page that search in array of names (Static array).</a:t>
            </a:r>
            <a:endParaRPr lang="ar-BH" dirty="0"/>
          </a:p>
        </p:txBody>
      </p:sp>
    </p:spTree>
    <p:extLst>
      <p:ext uri="{BB962C8B-B14F-4D97-AF65-F5344CB8AC3E}">
        <p14:creationId xmlns:p14="http://schemas.microsoft.com/office/powerpoint/2010/main" val="3092956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0414-6DEE-6FA7-C015-DFB34897797D}"/>
              </a:ext>
            </a:extLst>
          </p:cNvPr>
          <p:cNvSpPr>
            <a:spLocks noGrp="1"/>
          </p:cNvSpPr>
          <p:nvPr>
            <p:ph type="title"/>
          </p:nvPr>
        </p:nvSpPr>
        <p:spPr/>
        <p:txBody>
          <a:bodyPr/>
          <a:lstStyle/>
          <a:p>
            <a:r>
              <a:rPr lang="en-US" dirty="0"/>
              <a:t>Applying the MVC design pattern to Razor</a:t>
            </a:r>
            <a:br>
              <a:rPr lang="en-US" dirty="0"/>
            </a:br>
            <a:r>
              <a:rPr lang="en-US" dirty="0"/>
              <a:t>Pages</a:t>
            </a:r>
            <a:endParaRPr lang="ar-BH" dirty="0"/>
          </a:p>
        </p:txBody>
      </p:sp>
      <p:sp>
        <p:nvSpPr>
          <p:cNvPr id="3" name="Content Placeholder 2">
            <a:extLst>
              <a:ext uri="{FF2B5EF4-FFF2-40B4-BE49-F238E27FC236}">
                <a16:creationId xmlns:a16="http://schemas.microsoft.com/office/drawing/2014/main" id="{C0EF20B8-3907-8F1C-F080-B309EF86366C}"/>
              </a:ext>
            </a:extLst>
          </p:cNvPr>
          <p:cNvSpPr>
            <a:spLocks noGrp="1"/>
          </p:cNvSpPr>
          <p:nvPr>
            <p:ph idx="1"/>
          </p:nvPr>
        </p:nvSpPr>
        <p:spPr/>
        <p:txBody>
          <a:bodyPr/>
          <a:lstStyle/>
          <a:p>
            <a:pPr marL="0" indent="0">
              <a:buNone/>
            </a:pPr>
            <a:r>
              <a:rPr lang="en-US" dirty="0"/>
              <a:t>Razor Pages builds directly on top of the underlying ASP.NET Core MVC framework, using the MVC framework under the hood for their behavior.</a:t>
            </a:r>
            <a:endParaRPr lang="ar-BH" dirty="0"/>
          </a:p>
        </p:txBody>
      </p:sp>
    </p:spTree>
    <p:extLst>
      <p:ext uri="{BB962C8B-B14F-4D97-AF65-F5344CB8AC3E}">
        <p14:creationId xmlns:p14="http://schemas.microsoft.com/office/powerpoint/2010/main" val="34395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4083-171B-67C5-03F4-343B022C34AA}"/>
              </a:ext>
            </a:extLst>
          </p:cNvPr>
          <p:cNvSpPr>
            <a:spLocks noGrp="1"/>
          </p:cNvSpPr>
          <p:nvPr>
            <p:ph type="title"/>
          </p:nvPr>
        </p:nvSpPr>
        <p:spPr>
          <a:xfrm>
            <a:off x="1141413" y="609600"/>
            <a:ext cx="9905998" cy="1060174"/>
          </a:xfrm>
        </p:spPr>
        <p:txBody>
          <a:bodyPr/>
          <a:lstStyle/>
          <a:p>
            <a:r>
              <a:rPr lang="en-US" dirty="0"/>
              <a:t>Controlling how parameters are passed</a:t>
            </a:r>
          </a:p>
        </p:txBody>
      </p:sp>
      <p:sp>
        <p:nvSpPr>
          <p:cNvPr id="3" name="Content Placeholder 2">
            <a:extLst>
              <a:ext uri="{FF2B5EF4-FFF2-40B4-BE49-F238E27FC236}">
                <a16:creationId xmlns:a16="http://schemas.microsoft.com/office/drawing/2014/main" id="{04DA675F-2234-CAC8-1D6F-51FB3027B85E}"/>
              </a:ext>
            </a:extLst>
          </p:cNvPr>
          <p:cNvSpPr>
            <a:spLocks noGrp="1"/>
          </p:cNvSpPr>
          <p:nvPr>
            <p:ph idx="1"/>
          </p:nvPr>
        </p:nvSpPr>
        <p:spPr>
          <a:xfrm>
            <a:off x="1141413" y="1669775"/>
            <a:ext cx="9905998" cy="4121426"/>
          </a:xfrm>
        </p:spPr>
        <p:txBody>
          <a:bodyPr>
            <a:normAutofit fontScale="85000" lnSpcReduction="20000"/>
          </a:bodyPr>
          <a:lstStyle/>
          <a:p>
            <a:r>
              <a:rPr lang="en-US" dirty="0"/>
              <a:t>By value </a:t>
            </a:r>
          </a:p>
          <a:p>
            <a:r>
              <a:rPr lang="en-US" dirty="0"/>
              <a:t>By reference </a:t>
            </a:r>
          </a:p>
          <a:p>
            <a:r>
              <a:rPr lang="en-US" dirty="0"/>
              <a:t> As an out parameter</a:t>
            </a:r>
          </a:p>
          <a:p>
            <a:endParaRPr lang="en-US" dirty="0"/>
          </a:p>
          <a:p>
            <a:pPr marL="0" indent="0">
              <a:buNone/>
            </a:pPr>
            <a:r>
              <a:rPr lang="en-US" dirty="0"/>
              <a:t>public void </a:t>
            </a:r>
            <a:r>
              <a:rPr lang="en-US" dirty="0" err="1"/>
              <a:t>PassingParameters</a:t>
            </a:r>
            <a:r>
              <a:rPr lang="en-US" dirty="0"/>
              <a:t>(int x, ref int y, out int z)</a:t>
            </a:r>
          </a:p>
          <a:p>
            <a:pPr marL="0" indent="0">
              <a:buNone/>
            </a:pPr>
            <a:r>
              <a:rPr lang="en-US" dirty="0"/>
              <a:t>{</a:t>
            </a:r>
          </a:p>
          <a:p>
            <a:pPr marL="0" indent="0">
              <a:buNone/>
            </a:pPr>
            <a:r>
              <a:rPr lang="en-US" dirty="0"/>
              <a:t>  // out parameters cannot have a default</a:t>
            </a:r>
          </a:p>
          <a:p>
            <a:pPr marL="0" indent="0">
              <a:buNone/>
            </a:pPr>
            <a:r>
              <a:rPr lang="en-US" dirty="0"/>
              <a:t>  // AND must be initialized inside the method</a:t>
            </a:r>
          </a:p>
          <a:p>
            <a:pPr marL="0" indent="0">
              <a:buNone/>
            </a:pPr>
            <a:r>
              <a:rPr lang="en-US" dirty="0"/>
              <a:t>  z = 99;</a:t>
            </a:r>
          </a:p>
          <a:p>
            <a:pPr marL="0" indent="0">
              <a:buNone/>
            </a:pPr>
            <a:r>
              <a:rPr lang="en-US" dirty="0"/>
              <a:t>}</a:t>
            </a:r>
          </a:p>
          <a:p>
            <a:pPr marL="0" indent="0">
              <a:buNone/>
            </a:pPr>
            <a:endParaRPr lang="en-US" dirty="0"/>
          </a:p>
          <a:p>
            <a:pPr marL="0" indent="0">
              <a:buNone/>
            </a:pPr>
            <a:r>
              <a:rPr lang="en-US" dirty="0"/>
              <a:t>Var result = </a:t>
            </a:r>
            <a:r>
              <a:rPr lang="en-US" dirty="0" err="1"/>
              <a:t>PassingParameters</a:t>
            </a:r>
            <a:r>
              <a:rPr lang="en-US" dirty="0"/>
              <a:t>(a, ref b, out c); </a:t>
            </a:r>
          </a:p>
        </p:txBody>
      </p:sp>
    </p:spTree>
    <p:extLst>
      <p:ext uri="{BB962C8B-B14F-4D97-AF65-F5344CB8AC3E}">
        <p14:creationId xmlns:p14="http://schemas.microsoft.com/office/powerpoint/2010/main" val="1769340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5EE5-8BEF-D36C-8BEA-567D34512B4B}"/>
              </a:ext>
            </a:extLst>
          </p:cNvPr>
          <p:cNvSpPr>
            <a:spLocks noGrp="1"/>
          </p:cNvSpPr>
          <p:nvPr>
            <p:ph type="title"/>
          </p:nvPr>
        </p:nvSpPr>
        <p:spPr/>
        <p:txBody>
          <a:bodyPr/>
          <a:lstStyle/>
          <a:p>
            <a:r>
              <a:rPr lang="en-US" dirty="0"/>
              <a:t>Summary</a:t>
            </a:r>
            <a:endParaRPr lang="ar-BH" dirty="0"/>
          </a:p>
        </p:txBody>
      </p:sp>
      <p:sp>
        <p:nvSpPr>
          <p:cNvPr id="3" name="Content Placeholder 2">
            <a:extLst>
              <a:ext uri="{FF2B5EF4-FFF2-40B4-BE49-F238E27FC236}">
                <a16:creationId xmlns:a16="http://schemas.microsoft.com/office/drawing/2014/main" id="{B08AD8F0-5B59-3572-DD7F-4ED4DFD20796}"/>
              </a:ext>
            </a:extLst>
          </p:cNvPr>
          <p:cNvSpPr>
            <a:spLocks noGrp="1"/>
          </p:cNvSpPr>
          <p:nvPr>
            <p:ph idx="1"/>
          </p:nvPr>
        </p:nvSpPr>
        <p:spPr>
          <a:xfrm>
            <a:off x="1141413" y="1940943"/>
            <a:ext cx="9905998" cy="3850257"/>
          </a:xfrm>
        </p:spPr>
        <p:txBody>
          <a:bodyPr>
            <a:normAutofit fontScale="92500"/>
          </a:bodyPr>
          <a:lstStyle/>
          <a:p>
            <a:r>
              <a:rPr lang="en-US" dirty="0"/>
              <a:t>Razor Pages are located in the Pages folder of a project and by default are named according to the URL path they handle.</a:t>
            </a:r>
          </a:p>
          <a:p>
            <a:r>
              <a:rPr lang="en-US" dirty="0"/>
              <a:t>Razor Pages must contain the @page directive as the first line of the .</a:t>
            </a:r>
            <a:r>
              <a:rPr lang="en-US" dirty="0" err="1"/>
              <a:t>cshtml</a:t>
            </a:r>
            <a:r>
              <a:rPr lang="en-US" dirty="0"/>
              <a:t> file.</a:t>
            </a:r>
          </a:p>
          <a:p>
            <a:r>
              <a:rPr lang="en-US" dirty="0"/>
              <a:t>Razor templates can contain standalone C#, standalone HTML, and</a:t>
            </a:r>
          </a:p>
          <a:p>
            <a:r>
              <a:rPr lang="en-US" dirty="0"/>
              <a:t>dynamic HTML generated from C# values. By combining all three, you can build highly dynamic applications.</a:t>
            </a:r>
          </a:p>
          <a:p>
            <a:r>
              <a:rPr lang="en-US" dirty="0"/>
              <a:t>Razor Pages should inherit from the </a:t>
            </a:r>
            <a:r>
              <a:rPr lang="en-US" dirty="0" err="1"/>
              <a:t>PageModel</a:t>
            </a:r>
            <a:r>
              <a:rPr lang="en-US" dirty="0"/>
              <a:t> base class and contain page handlers.</a:t>
            </a:r>
          </a:p>
          <a:p>
            <a:r>
              <a:rPr lang="en-US" dirty="0"/>
              <a:t>Page handlers generally should delegate to services to handle the</a:t>
            </a:r>
          </a:p>
          <a:p>
            <a:r>
              <a:rPr lang="en-US" dirty="0"/>
              <a:t>business logic required by a request instead of performing the changes themselves.</a:t>
            </a:r>
            <a:endParaRPr lang="ar-BH" dirty="0"/>
          </a:p>
        </p:txBody>
      </p:sp>
    </p:spTree>
    <p:extLst>
      <p:ext uri="{BB962C8B-B14F-4D97-AF65-F5344CB8AC3E}">
        <p14:creationId xmlns:p14="http://schemas.microsoft.com/office/powerpoint/2010/main" val="1864139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B1F0-2FAB-BD1F-A4C1-3E730F0017C1}"/>
              </a:ext>
            </a:extLst>
          </p:cNvPr>
          <p:cNvSpPr>
            <a:spLocks noGrp="1"/>
          </p:cNvSpPr>
          <p:nvPr>
            <p:ph type="title"/>
          </p:nvPr>
        </p:nvSpPr>
        <p:spPr>
          <a:xfrm>
            <a:off x="1049050" y="157019"/>
            <a:ext cx="9905998" cy="581891"/>
          </a:xfrm>
        </p:spPr>
        <p:txBody>
          <a:bodyPr/>
          <a:lstStyle/>
          <a:p>
            <a:r>
              <a:rPr lang="en-US" dirty="0"/>
              <a:t>Login Form With MVC</a:t>
            </a:r>
            <a:endParaRPr lang="ar-BH" dirty="0"/>
          </a:p>
        </p:txBody>
      </p:sp>
      <p:pic>
        <p:nvPicPr>
          <p:cNvPr id="5" name="Content Placeholder 4" descr="A computer screen with text and images&#10;&#10;Description automatically generated">
            <a:extLst>
              <a:ext uri="{FF2B5EF4-FFF2-40B4-BE49-F238E27FC236}">
                <a16:creationId xmlns:a16="http://schemas.microsoft.com/office/drawing/2014/main" id="{644D5554-DA05-331D-BEBD-C8C46AF6F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490" y="902855"/>
            <a:ext cx="5696284" cy="4759036"/>
          </a:xfrm>
        </p:spPr>
      </p:pic>
      <p:pic>
        <p:nvPicPr>
          <p:cNvPr id="7" name="Picture 6" descr="A computer screen shot of a program code&#10;&#10;Description automatically generated">
            <a:extLst>
              <a:ext uri="{FF2B5EF4-FFF2-40B4-BE49-F238E27FC236}">
                <a16:creationId xmlns:a16="http://schemas.microsoft.com/office/drawing/2014/main" id="{59B60573-277A-2813-4C31-185332163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655" y="738910"/>
            <a:ext cx="4954083" cy="4358472"/>
          </a:xfrm>
          <a:prstGeom prst="rect">
            <a:avLst/>
          </a:prstGeom>
        </p:spPr>
      </p:pic>
    </p:spTree>
    <p:extLst>
      <p:ext uri="{BB962C8B-B14F-4D97-AF65-F5344CB8AC3E}">
        <p14:creationId xmlns:p14="http://schemas.microsoft.com/office/powerpoint/2010/main" val="488052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E21A-E9D5-57D0-A062-F3A60439E66B}"/>
              </a:ext>
            </a:extLst>
          </p:cNvPr>
          <p:cNvSpPr>
            <a:spLocks noGrp="1"/>
          </p:cNvSpPr>
          <p:nvPr>
            <p:ph type="title"/>
          </p:nvPr>
        </p:nvSpPr>
        <p:spPr/>
        <p:txBody>
          <a:bodyPr/>
          <a:lstStyle/>
          <a:p>
            <a:r>
              <a:rPr lang="en-US" dirty="0"/>
              <a:t>Login Form With MVC</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2FDFF565-F07D-3BF7-27EF-A57042F45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331" y="3024019"/>
            <a:ext cx="3858163" cy="2410161"/>
          </a:xfrm>
        </p:spPr>
      </p:pic>
    </p:spTree>
    <p:extLst>
      <p:ext uri="{BB962C8B-B14F-4D97-AF65-F5344CB8AC3E}">
        <p14:creationId xmlns:p14="http://schemas.microsoft.com/office/powerpoint/2010/main" val="3877713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7BA4-4895-2190-3DE3-6C6BAC1D95D7}"/>
              </a:ext>
            </a:extLst>
          </p:cNvPr>
          <p:cNvSpPr>
            <a:spLocks noGrp="1"/>
          </p:cNvSpPr>
          <p:nvPr>
            <p:ph type="title"/>
          </p:nvPr>
        </p:nvSpPr>
        <p:spPr>
          <a:xfrm>
            <a:off x="1141413" y="204158"/>
            <a:ext cx="9905998" cy="684362"/>
          </a:xfrm>
        </p:spPr>
        <p:txBody>
          <a:bodyPr>
            <a:normAutofit/>
          </a:bodyPr>
          <a:lstStyle/>
          <a:p>
            <a:r>
              <a:rPr lang="en-US" b="0" i="0" dirty="0" err="1">
                <a:effectLst/>
                <a:latin typeface="Montserrat" panose="00000500000000000000" pitchFamily="2" charset="0"/>
              </a:rPr>
              <a:t>ViewBag</a:t>
            </a:r>
            <a:r>
              <a:rPr lang="en-US" b="0" i="0" dirty="0">
                <a:effectLst/>
                <a:latin typeface="Montserrat" panose="00000500000000000000" pitchFamily="2" charset="0"/>
              </a:rPr>
              <a:t> and </a:t>
            </a:r>
            <a:r>
              <a:rPr lang="en-US" b="0" i="0" dirty="0" err="1">
                <a:effectLst/>
                <a:latin typeface="Montserrat" panose="00000500000000000000" pitchFamily="2" charset="0"/>
              </a:rPr>
              <a:t>ViewData</a:t>
            </a:r>
            <a:r>
              <a:rPr lang="en-US" b="0" i="0" dirty="0">
                <a:effectLst/>
                <a:latin typeface="Montserrat" panose="00000500000000000000" pitchFamily="2" charset="0"/>
              </a:rPr>
              <a:t> in ASP.NET Core</a:t>
            </a:r>
            <a:endParaRPr lang="ar-BH" dirty="0"/>
          </a:p>
        </p:txBody>
      </p:sp>
      <p:sp>
        <p:nvSpPr>
          <p:cNvPr id="3" name="Content Placeholder 2">
            <a:extLst>
              <a:ext uri="{FF2B5EF4-FFF2-40B4-BE49-F238E27FC236}">
                <a16:creationId xmlns:a16="http://schemas.microsoft.com/office/drawing/2014/main" id="{F78AEB27-E335-B827-347A-3B8DADB7BCBA}"/>
              </a:ext>
            </a:extLst>
          </p:cNvPr>
          <p:cNvSpPr>
            <a:spLocks noGrp="1"/>
          </p:cNvSpPr>
          <p:nvPr>
            <p:ph idx="1"/>
          </p:nvPr>
        </p:nvSpPr>
        <p:spPr/>
        <p:txBody>
          <a:bodyPr/>
          <a:lstStyle/>
          <a:p>
            <a:pPr marL="0" indent="0">
              <a:buNone/>
            </a:pPr>
            <a:r>
              <a:rPr lang="en-US" b="0" i="0" dirty="0">
                <a:solidFill>
                  <a:schemeClr val="tx1">
                    <a:lumMod val="95000"/>
                  </a:schemeClr>
                </a:solidFill>
                <a:effectLst/>
                <a:latin typeface="Source Sans Pro" panose="020B0503030403020204" pitchFamily="34" charset="0"/>
              </a:rPr>
              <a:t>The Views needs to get the data from the controller. One of the ways in which to pass the data to the view is using the </a:t>
            </a:r>
            <a:r>
              <a:rPr lang="en-US" b="0" i="0" dirty="0" err="1">
                <a:solidFill>
                  <a:schemeClr val="tx1">
                    <a:lumMod val="95000"/>
                  </a:schemeClr>
                </a:solidFill>
                <a:effectLst/>
                <a:latin typeface="Source Sans Pro" panose="020B0503030403020204" pitchFamily="34" charset="0"/>
              </a:rPr>
              <a:t>ViewData</a:t>
            </a:r>
            <a:r>
              <a:rPr lang="en-US" b="0" i="0" dirty="0">
                <a:solidFill>
                  <a:schemeClr val="tx1">
                    <a:lumMod val="95000"/>
                  </a:schemeClr>
                </a:solidFill>
                <a:effectLst/>
                <a:latin typeface="Source Sans Pro" panose="020B0503030403020204" pitchFamily="34" charset="0"/>
              </a:rPr>
              <a:t> or </a:t>
            </a:r>
            <a:r>
              <a:rPr lang="en-US" b="0" i="0" dirty="0" err="1">
                <a:solidFill>
                  <a:schemeClr val="tx1">
                    <a:lumMod val="95000"/>
                  </a:schemeClr>
                </a:solidFill>
                <a:effectLst/>
                <a:latin typeface="Source Sans Pro" panose="020B0503030403020204" pitchFamily="34" charset="0"/>
              </a:rPr>
              <a:t>ViewBag</a:t>
            </a:r>
            <a:r>
              <a:rPr lang="en-US" b="0" i="0" dirty="0">
                <a:solidFill>
                  <a:schemeClr val="tx1">
                    <a:lumMod val="95000"/>
                  </a:schemeClr>
                </a:solidFill>
                <a:effectLst/>
                <a:latin typeface="Source Sans Pro" panose="020B0503030403020204" pitchFamily="34" charset="0"/>
              </a:rPr>
              <a:t> object. In this tutorial, we look at how to use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to pass the data to the View.</a:t>
            </a:r>
            <a:endParaRPr lang="ar-BH" dirty="0">
              <a:solidFill>
                <a:schemeClr val="tx1">
                  <a:lumMod val="95000"/>
                </a:schemeClr>
              </a:solidFill>
            </a:endParaRPr>
          </a:p>
        </p:txBody>
      </p:sp>
    </p:spTree>
    <p:extLst>
      <p:ext uri="{BB962C8B-B14F-4D97-AF65-F5344CB8AC3E}">
        <p14:creationId xmlns:p14="http://schemas.microsoft.com/office/powerpoint/2010/main" val="4162256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91C3-E3F2-5C1F-9AC2-AF979F7E7A82}"/>
              </a:ext>
            </a:extLst>
          </p:cNvPr>
          <p:cNvSpPr>
            <a:spLocks noGrp="1"/>
          </p:cNvSpPr>
          <p:nvPr>
            <p:ph type="title"/>
          </p:nvPr>
        </p:nvSpPr>
        <p:spPr>
          <a:xfrm>
            <a:off x="1143001" y="186906"/>
            <a:ext cx="9905998" cy="457200"/>
          </a:xfrm>
        </p:spPr>
        <p:txBody>
          <a:bodyPr>
            <a:normAutofit fontScale="90000"/>
          </a:bodyPr>
          <a:lstStyle/>
          <a:p>
            <a:pPr fontAlgn="base"/>
            <a:r>
              <a:rPr lang="en-US" b="1" i="0" dirty="0">
                <a:effectLst/>
                <a:latin typeface="Montserrat" panose="00000500000000000000" pitchFamily="2" charset="0"/>
              </a:rPr>
              <a:t>What is Viewdata</a:t>
            </a:r>
            <a:endParaRPr lang="ar-BH" dirty="0"/>
          </a:p>
        </p:txBody>
      </p:sp>
      <p:sp>
        <p:nvSpPr>
          <p:cNvPr id="3" name="Content Placeholder 2">
            <a:extLst>
              <a:ext uri="{FF2B5EF4-FFF2-40B4-BE49-F238E27FC236}">
                <a16:creationId xmlns:a16="http://schemas.microsoft.com/office/drawing/2014/main" id="{6ECCA8C1-FEF6-100E-FE7B-1D98272C2934}"/>
              </a:ext>
            </a:extLst>
          </p:cNvPr>
          <p:cNvSpPr>
            <a:spLocks noGrp="1"/>
          </p:cNvSpPr>
          <p:nvPr>
            <p:ph idx="1"/>
          </p:nvPr>
        </p:nvSpPr>
        <p:spPr>
          <a:xfrm>
            <a:off x="1141413" y="724619"/>
            <a:ext cx="9905998" cy="5066581"/>
          </a:xfrm>
        </p:spPr>
        <p:txBody>
          <a:bodyPr>
            <a:normAutofit/>
          </a:bodyPr>
          <a:lstStyle/>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a property of the Controller Base class, which returns a </a:t>
            </a:r>
            <a:r>
              <a:rPr lang="en-US" b="0" i="0" u="none" strike="noStrike" dirty="0" err="1">
                <a:solidFill>
                  <a:schemeClr val="tx1">
                    <a:lumMod val="95000"/>
                  </a:schemeClr>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ViewDataDictionary</a:t>
            </a:r>
            <a:r>
              <a:rPr lang="en-US" b="0" i="0" dirty="0">
                <a:solidFill>
                  <a:schemeClr val="tx1">
                    <a:lumMod val="95000"/>
                  </a:schemeClr>
                </a:solidFill>
                <a:effectLst/>
                <a:latin typeface="Source Sans Pro" panose="020B0503030403020204" pitchFamily="34" charset="0"/>
              </a:rPr>
              <a:t> object.</a:t>
            </a:r>
          </a:p>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ViewDataDictionary</a:t>
            </a:r>
            <a:r>
              <a:rPr lang="en-US" b="0" i="0" dirty="0">
                <a:solidFill>
                  <a:schemeClr val="tx1">
                    <a:lumMod val="95000"/>
                  </a:schemeClr>
                </a:solidFill>
                <a:effectLst/>
                <a:latin typeface="Source Sans Pro" panose="020B0503030403020204" pitchFamily="34" charset="0"/>
              </a:rPr>
              <a:t> as the name suggests is a dictionary object which allows us to store key-value pairs. The key must be a case-insensitive string. To pass data to the view, you can assign values to the dictionary using the Key. You can store any number of items as needed in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a:t>
            </a:r>
          </a:p>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passed to the view from the Controller. When you invoke the </a:t>
            </a:r>
            <a:r>
              <a:rPr lang="en-US" b="0" i="0" dirty="0">
                <a:solidFill>
                  <a:schemeClr val="tx1">
                    <a:lumMod val="95000"/>
                  </a:schemeClr>
                </a:solidFill>
                <a:effectLst/>
                <a:latin typeface="-apple-system"/>
              </a:rPr>
              <a:t>View</a:t>
            </a:r>
            <a:r>
              <a:rPr lang="en-US" b="0" i="0" dirty="0">
                <a:solidFill>
                  <a:schemeClr val="tx1">
                    <a:lumMod val="95000"/>
                  </a:schemeClr>
                </a:solidFill>
                <a:effectLst/>
                <a:latin typeface="Source Sans Pro" panose="020B0503030403020204" pitchFamily="34" charset="0"/>
              </a:rPr>
              <a:t> method in the Controller Action method,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automatically passed to the View.</a:t>
            </a:r>
          </a:p>
          <a:p>
            <a:pPr fontAlgn="base"/>
            <a:r>
              <a:rPr lang="en-US" b="0" i="0" dirty="0">
                <a:solidFill>
                  <a:schemeClr val="tx1">
                    <a:lumMod val="95000"/>
                  </a:schemeClr>
                </a:solidFill>
                <a:effectLst/>
                <a:latin typeface="Source Sans Pro" panose="020B0503030403020204" pitchFamily="34" charset="0"/>
              </a:rPr>
              <a:t>The data stored in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object exists only during the current request. As soon as the view is generated and sent to the client, the </a:t>
            </a:r>
            <a:r>
              <a:rPr lang="en-US" b="0" i="0" dirty="0">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object is cleared.</a:t>
            </a:r>
            <a:endParaRPr lang="ar-BH" dirty="0">
              <a:solidFill>
                <a:schemeClr val="tx1">
                  <a:lumMod val="95000"/>
                </a:schemeClr>
              </a:solidFill>
            </a:endParaRPr>
          </a:p>
        </p:txBody>
      </p:sp>
    </p:spTree>
    <p:extLst>
      <p:ext uri="{BB962C8B-B14F-4D97-AF65-F5344CB8AC3E}">
        <p14:creationId xmlns:p14="http://schemas.microsoft.com/office/powerpoint/2010/main" val="26424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2A8F-7920-D2CE-3E8E-8431F69375C0}"/>
              </a:ext>
            </a:extLst>
          </p:cNvPr>
          <p:cNvSpPr>
            <a:spLocks noGrp="1"/>
          </p:cNvSpPr>
          <p:nvPr>
            <p:ph type="title"/>
          </p:nvPr>
        </p:nvSpPr>
        <p:spPr/>
        <p:txBody>
          <a:bodyPr/>
          <a:lstStyle/>
          <a:p>
            <a:r>
              <a:rPr lang="en-US" dirty="0"/>
              <a:t>EX of viewdata</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686B68FC-5BA5-6E84-DD88-0911092B71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924104"/>
            <a:ext cx="4420217" cy="1009791"/>
          </a:xfrm>
        </p:spPr>
      </p:pic>
      <p:pic>
        <p:nvPicPr>
          <p:cNvPr id="7" name="Picture 6" descr="A screen shot of a computer&#10;&#10;Description automatically generated">
            <a:extLst>
              <a:ext uri="{FF2B5EF4-FFF2-40B4-BE49-F238E27FC236}">
                <a16:creationId xmlns:a16="http://schemas.microsoft.com/office/drawing/2014/main" id="{EA8F14F8-C18B-16B8-6961-20CD100EC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374" y="3049434"/>
            <a:ext cx="2229161" cy="1066949"/>
          </a:xfrm>
          <a:prstGeom prst="rect">
            <a:avLst/>
          </a:prstGeom>
        </p:spPr>
      </p:pic>
    </p:spTree>
    <p:extLst>
      <p:ext uri="{BB962C8B-B14F-4D97-AF65-F5344CB8AC3E}">
        <p14:creationId xmlns:p14="http://schemas.microsoft.com/office/powerpoint/2010/main" val="3944537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B88C-A1A6-1DFE-383E-86D80EE8DBC0}"/>
              </a:ext>
            </a:extLst>
          </p:cNvPr>
          <p:cNvSpPr>
            <a:spLocks noGrp="1"/>
          </p:cNvSpPr>
          <p:nvPr>
            <p:ph type="title"/>
          </p:nvPr>
        </p:nvSpPr>
        <p:spPr>
          <a:xfrm>
            <a:off x="1141413" y="193140"/>
            <a:ext cx="9905998" cy="549244"/>
          </a:xfrm>
        </p:spPr>
        <p:txBody>
          <a:bodyPr>
            <a:normAutofit fontScale="90000"/>
          </a:bodyPr>
          <a:lstStyle/>
          <a:p>
            <a:pPr fontAlgn="base"/>
            <a:r>
              <a:rPr lang="en-US" b="1" i="0" dirty="0">
                <a:effectLst/>
                <a:latin typeface="Montserrat" panose="00000500000000000000" pitchFamily="2" charset="0"/>
              </a:rPr>
              <a:t>Passing the Object using View Data</a:t>
            </a:r>
            <a:endParaRPr lang="ar-BH" dirty="0"/>
          </a:p>
        </p:txBody>
      </p:sp>
      <p:pic>
        <p:nvPicPr>
          <p:cNvPr id="5" name="Content Placeholder 4" descr="A screen shot of a computer program&#10;&#10;Description automatically generated">
            <a:extLst>
              <a:ext uri="{FF2B5EF4-FFF2-40B4-BE49-F238E27FC236}">
                <a16:creationId xmlns:a16="http://schemas.microsoft.com/office/drawing/2014/main" id="{C9BD49A3-46A6-B660-3C5E-100D18E16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606" y="1345798"/>
            <a:ext cx="4277322" cy="3724795"/>
          </a:xfrm>
        </p:spPr>
      </p:pic>
      <p:pic>
        <p:nvPicPr>
          <p:cNvPr id="7" name="Picture 6" descr="A computer screen shot of a program&#10;&#10;Description automatically generated">
            <a:extLst>
              <a:ext uri="{FF2B5EF4-FFF2-40B4-BE49-F238E27FC236}">
                <a16:creationId xmlns:a16="http://schemas.microsoft.com/office/drawing/2014/main" id="{989DD30D-7692-F004-F9E3-3C1F72BAF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758" y="1721285"/>
            <a:ext cx="5696745" cy="2781688"/>
          </a:xfrm>
          <a:prstGeom prst="rect">
            <a:avLst/>
          </a:prstGeom>
        </p:spPr>
      </p:pic>
    </p:spTree>
    <p:extLst>
      <p:ext uri="{BB962C8B-B14F-4D97-AF65-F5344CB8AC3E}">
        <p14:creationId xmlns:p14="http://schemas.microsoft.com/office/powerpoint/2010/main" val="2357535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DB57-A668-0DE4-B8A0-28A3C8FB3E1E}"/>
              </a:ext>
            </a:extLst>
          </p:cNvPr>
          <p:cNvSpPr>
            <a:spLocks noGrp="1"/>
          </p:cNvSpPr>
          <p:nvPr>
            <p:ph type="title"/>
          </p:nvPr>
        </p:nvSpPr>
        <p:spPr>
          <a:xfrm>
            <a:off x="1141413" y="609600"/>
            <a:ext cx="9905998" cy="522083"/>
          </a:xfrm>
        </p:spPr>
        <p:txBody>
          <a:bodyPr>
            <a:normAutofit fontScale="90000"/>
          </a:bodyPr>
          <a:lstStyle/>
          <a:p>
            <a:r>
              <a:rPr lang="en-US" b="1" i="0" dirty="0">
                <a:effectLst/>
                <a:latin typeface="Montserrat" panose="00000500000000000000" pitchFamily="2" charset="0"/>
              </a:rPr>
              <a:t>What is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AE475647-7B7F-00B3-D417-FDBAA46E304E}"/>
              </a:ext>
            </a:extLst>
          </p:cNvPr>
          <p:cNvSpPr>
            <a:spLocks noGrp="1"/>
          </p:cNvSpPr>
          <p:nvPr>
            <p:ph idx="1"/>
          </p:nvPr>
        </p:nvSpPr>
        <p:spPr>
          <a:xfrm>
            <a:off x="1250055" y="1281819"/>
            <a:ext cx="9905998" cy="2448209"/>
          </a:xfrm>
        </p:spPr>
        <p:txBody>
          <a:bodyPr/>
          <a:lstStyle/>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uses the dynamic feature that was added in C# 4.0. It is a wrapper around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provides the dynamic properties for the underlying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collection.</a:t>
            </a:r>
          </a:p>
          <a:p>
            <a:pPr algn="l"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can be more convenient to work with since it doesn’t require casting.</a:t>
            </a:r>
          </a:p>
          <a:p>
            <a:br>
              <a:rPr lang="en-US" dirty="0"/>
            </a:br>
            <a:endParaRPr lang="ar-BH" dirty="0">
              <a:solidFill>
                <a:schemeClr val="tx1">
                  <a:lumMod val="95000"/>
                </a:schemeClr>
              </a:solidFill>
            </a:endParaRPr>
          </a:p>
        </p:txBody>
      </p:sp>
      <p:pic>
        <p:nvPicPr>
          <p:cNvPr id="5" name="Picture 4" descr="A screenshot of a computer program&#10;&#10;Description automatically generated">
            <a:extLst>
              <a:ext uri="{FF2B5EF4-FFF2-40B4-BE49-F238E27FC236}">
                <a16:creationId xmlns:a16="http://schemas.microsoft.com/office/drawing/2014/main" id="{B590B324-22B9-FD9B-1502-9631C8CD9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610" y="3730028"/>
            <a:ext cx="4563112" cy="2381582"/>
          </a:xfrm>
          <a:prstGeom prst="rect">
            <a:avLst/>
          </a:prstGeom>
        </p:spPr>
      </p:pic>
    </p:spTree>
    <p:extLst>
      <p:ext uri="{BB962C8B-B14F-4D97-AF65-F5344CB8AC3E}">
        <p14:creationId xmlns:p14="http://schemas.microsoft.com/office/powerpoint/2010/main" val="3516102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6D45-7F80-B872-AB47-B0341C371151}"/>
              </a:ext>
            </a:extLst>
          </p:cNvPr>
          <p:cNvSpPr>
            <a:spLocks noGrp="1"/>
          </p:cNvSpPr>
          <p:nvPr>
            <p:ph type="title"/>
          </p:nvPr>
        </p:nvSpPr>
        <p:spPr>
          <a:xfrm>
            <a:off x="1141413" y="265568"/>
            <a:ext cx="9905998" cy="457200"/>
          </a:xfrm>
        </p:spPr>
        <p:txBody>
          <a:bodyPr>
            <a:normAutofit fontScale="90000"/>
          </a:bodyPr>
          <a:lstStyle/>
          <a:p>
            <a:r>
              <a:rPr lang="en-US" b="1" i="0" dirty="0" err="1">
                <a:effectLst/>
                <a:latin typeface="Montserrat" panose="00000500000000000000" pitchFamily="2" charset="0"/>
              </a:rPr>
              <a:t>ViewData</a:t>
            </a:r>
            <a:r>
              <a:rPr lang="en-US" b="1" i="0" dirty="0">
                <a:effectLst/>
                <a:latin typeface="Montserrat" panose="00000500000000000000" pitchFamily="2" charset="0"/>
              </a:rPr>
              <a:t> Vs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B42B26C0-F13F-70FE-F678-3FB7CB1D0AB4}"/>
              </a:ext>
            </a:extLst>
          </p:cNvPr>
          <p:cNvSpPr>
            <a:spLocks noGrp="1"/>
          </p:cNvSpPr>
          <p:nvPr>
            <p:ph idx="1"/>
          </p:nvPr>
        </p:nvSpPr>
        <p:spPr/>
        <p:txBody>
          <a:bodyPr/>
          <a:lstStyle/>
          <a:p>
            <a:r>
              <a:rPr lang="en-US" b="0" i="0" dirty="0">
                <a:solidFill>
                  <a:schemeClr val="tx1">
                    <a:lumMod val="95000"/>
                  </a:schemeClr>
                </a:solidFill>
                <a:effectLst/>
                <a:latin typeface="Source Sans Pro" panose="020B0503030403020204" pitchFamily="34" charset="0"/>
              </a:rPr>
              <a:t>Both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uses the same </a:t>
            </a:r>
            <a:r>
              <a:rPr lang="en-US" b="0" i="0" dirty="0" err="1">
                <a:solidFill>
                  <a:schemeClr val="tx1">
                    <a:lumMod val="95000"/>
                  </a:schemeClr>
                </a:solidFill>
                <a:effectLst/>
                <a:latin typeface="-apple-system"/>
              </a:rPr>
              <a:t>ViewDataDictionary</a:t>
            </a:r>
            <a:r>
              <a:rPr lang="en-US" b="0" i="0" dirty="0">
                <a:solidFill>
                  <a:schemeClr val="tx1">
                    <a:lumMod val="95000"/>
                  </a:schemeClr>
                </a:solidFill>
                <a:effectLst/>
                <a:latin typeface="Source Sans Pro" panose="020B0503030403020204" pitchFamily="34" charset="0"/>
              </a:rPr>
              <a:t> underneath. Hence, you can use both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mix and match between them when reading from or write to them.</a:t>
            </a:r>
            <a:endParaRPr lang="ar-BH" dirty="0">
              <a:solidFill>
                <a:schemeClr val="tx1">
                  <a:lumMod val="95000"/>
                </a:schemeClr>
              </a:solidFill>
            </a:endParaRPr>
          </a:p>
        </p:txBody>
      </p:sp>
    </p:spTree>
    <p:extLst>
      <p:ext uri="{BB962C8B-B14F-4D97-AF65-F5344CB8AC3E}">
        <p14:creationId xmlns:p14="http://schemas.microsoft.com/office/powerpoint/2010/main" val="3710102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C4C6-8229-B1BB-3E0E-4D9367C8480E}"/>
              </a:ext>
            </a:extLst>
          </p:cNvPr>
          <p:cNvSpPr>
            <a:spLocks noGrp="1"/>
          </p:cNvSpPr>
          <p:nvPr>
            <p:ph type="title"/>
          </p:nvPr>
        </p:nvSpPr>
        <p:spPr>
          <a:xfrm>
            <a:off x="1141413" y="609600"/>
            <a:ext cx="9905998" cy="457200"/>
          </a:xfrm>
        </p:spPr>
        <p:txBody>
          <a:bodyPr>
            <a:normAutofit fontScale="90000"/>
          </a:bodyPr>
          <a:lstStyle/>
          <a:p>
            <a:r>
              <a:rPr lang="en-US" b="1" i="0" dirty="0">
                <a:effectLst/>
                <a:latin typeface="Montserrat" panose="00000500000000000000" pitchFamily="2" charset="0"/>
              </a:rPr>
              <a:t>When to use </a:t>
            </a:r>
            <a:r>
              <a:rPr lang="en-US" b="1" i="0" dirty="0" err="1">
                <a:effectLst/>
                <a:latin typeface="Montserrat" panose="00000500000000000000" pitchFamily="2" charset="0"/>
              </a:rPr>
              <a:t>ViewData</a:t>
            </a:r>
            <a:r>
              <a:rPr lang="en-US" b="1" i="0" dirty="0">
                <a:effectLst/>
                <a:latin typeface="Montserrat" panose="00000500000000000000" pitchFamily="2" charset="0"/>
              </a:rPr>
              <a:t> or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0E5BB6CE-D777-4522-D3D4-8D434A8A6296}"/>
              </a:ext>
            </a:extLst>
          </p:cNvPr>
          <p:cNvSpPr>
            <a:spLocks noGrp="1"/>
          </p:cNvSpPr>
          <p:nvPr>
            <p:ph idx="1"/>
          </p:nvPr>
        </p:nvSpPr>
        <p:spPr>
          <a:xfrm>
            <a:off x="1141413" y="1466661"/>
            <a:ext cx="9905998" cy="4324539"/>
          </a:xfrm>
        </p:spPr>
        <p:txBody>
          <a:bodyPr/>
          <a:lstStyle/>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are equally good options when you want to pass the small amount of data from the controller to the View. The choice usually depends on the personal preference</a:t>
            </a:r>
          </a:p>
          <a:p>
            <a:r>
              <a:rPr lang="en-US" b="0" i="0" dirty="0">
                <a:solidFill>
                  <a:schemeClr val="tx1">
                    <a:lumMod val="95000"/>
                  </a:schemeClr>
                </a:solidFill>
                <a:effectLst/>
                <a:latin typeface="Source Sans Pro" panose="020B0503030403020204" pitchFamily="34" charset="0"/>
              </a:rPr>
              <a:t>The Drawback of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is that they are resolved dynamically at the runtime. They do not offer any compile-time type checking, Hence more error prone</a:t>
            </a:r>
            <a:endParaRPr lang="en-US" dirty="0">
              <a:solidFill>
                <a:schemeClr val="tx1">
                  <a:lumMod val="95000"/>
                </a:schemeClr>
              </a:solidFill>
              <a:effectLst/>
              <a:latin typeface="Source Sans Pro" panose="020B0503030403020204" pitchFamily="34" charset="0"/>
            </a:endParaRPr>
          </a:p>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can pass data from the Controller to View. It cannot be used to pass data from One Controller to another controller.</a:t>
            </a:r>
            <a:endParaRPr lang="ar-BH" dirty="0">
              <a:solidFill>
                <a:schemeClr val="tx1">
                  <a:lumMod val="95000"/>
                </a:schemeClr>
              </a:solidFill>
            </a:endParaRPr>
          </a:p>
        </p:txBody>
      </p:sp>
    </p:spTree>
    <p:extLst>
      <p:ext uri="{BB962C8B-B14F-4D97-AF65-F5344CB8AC3E}">
        <p14:creationId xmlns:p14="http://schemas.microsoft.com/office/powerpoint/2010/main" val="416569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B7A3-A237-36D6-7482-DE053AD62338}"/>
              </a:ext>
            </a:extLst>
          </p:cNvPr>
          <p:cNvSpPr>
            <a:spLocks noGrp="1"/>
          </p:cNvSpPr>
          <p:nvPr>
            <p:ph type="title"/>
          </p:nvPr>
        </p:nvSpPr>
        <p:spPr/>
        <p:txBody>
          <a:bodyPr/>
          <a:lstStyle/>
          <a:p>
            <a:r>
              <a:rPr lang="en-US" dirty="0"/>
              <a:t>Real-World out example</a:t>
            </a:r>
          </a:p>
        </p:txBody>
      </p:sp>
      <p:sp>
        <p:nvSpPr>
          <p:cNvPr id="3" name="Content Placeholder 2">
            <a:extLst>
              <a:ext uri="{FF2B5EF4-FFF2-40B4-BE49-F238E27FC236}">
                <a16:creationId xmlns:a16="http://schemas.microsoft.com/office/drawing/2014/main" id="{79695377-BC90-BE04-2645-B427A564DD36}"/>
              </a:ext>
            </a:extLst>
          </p:cNvPr>
          <p:cNvSpPr>
            <a:spLocks noGrp="1"/>
          </p:cNvSpPr>
          <p:nvPr>
            <p:ph idx="1"/>
          </p:nvPr>
        </p:nvSpPr>
        <p:spPr/>
        <p:txBody>
          <a:bodyPr/>
          <a:lstStyle/>
          <a:p>
            <a:r>
              <a:rPr lang="en-US" dirty="0" err="1"/>
              <a:t>Int.tryparse</a:t>
            </a:r>
            <a:r>
              <a:rPr lang="en-US" dirty="0"/>
              <a:t>()</a:t>
            </a:r>
          </a:p>
        </p:txBody>
      </p:sp>
    </p:spTree>
    <p:extLst>
      <p:ext uri="{BB962C8B-B14F-4D97-AF65-F5344CB8AC3E}">
        <p14:creationId xmlns:p14="http://schemas.microsoft.com/office/powerpoint/2010/main" val="3860548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2CDC-7088-C78B-0BAE-6205CB29956D}"/>
              </a:ext>
            </a:extLst>
          </p:cNvPr>
          <p:cNvSpPr>
            <a:spLocks noGrp="1"/>
          </p:cNvSpPr>
          <p:nvPr>
            <p:ph type="title"/>
          </p:nvPr>
        </p:nvSpPr>
        <p:spPr>
          <a:xfrm>
            <a:off x="1141413" y="149525"/>
            <a:ext cx="9905998" cy="917275"/>
          </a:xfrm>
        </p:spPr>
        <p:txBody>
          <a:bodyPr>
            <a:normAutofit/>
          </a:bodyPr>
          <a:lstStyle/>
          <a:p>
            <a:r>
              <a:rPr lang="en-US" dirty="0"/>
              <a:t>routing</a:t>
            </a:r>
            <a:endParaRPr lang="ar-BH" dirty="0"/>
          </a:p>
        </p:txBody>
      </p:sp>
      <p:sp>
        <p:nvSpPr>
          <p:cNvPr id="3" name="Content Placeholder 2">
            <a:extLst>
              <a:ext uri="{FF2B5EF4-FFF2-40B4-BE49-F238E27FC236}">
                <a16:creationId xmlns:a16="http://schemas.microsoft.com/office/drawing/2014/main" id="{E9937491-3B34-994A-1372-128EDA920C16}"/>
              </a:ext>
            </a:extLst>
          </p:cNvPr>
          <p:cNvSpPr>
            <a:spLocks noGrp="1"/>
          </p:cNvSpPr>
          <p:nvPr>
            <p:ph idx="1"/>
          </p:nvPr>
        </p:nvSpPr>
        <p:spPr>
          <a:xfrm>
            <a:off x="1141413" y="1199073"/>
            <a:ext cx="9905998" cy="4592128"/>
          </a:xfrm>
        </p:spPr>
        <p:txBody>
          <a:bodyPr/>
          <a:lstStyle/>
          <a:p>
            <a:r>
              <a:rPr lang="en-US" dirty="0"/>
              <a:t>Routing requests to Action</a:t>
            </a:r>
          </a:p>
          <a:p>
            <a:r>
              <a:rPr lang="en-US" dirty="0"/>
              <a:t>Customizing MVC application route templates</a:t>
            </a:r>
          </a:p>
          <a:p>
            <a:r>
              <a:rPr lang="en-US" dirty="0"/>
              <a:t>Generating URLs for Actions</a:t>
            </a:r>
            <a:endParaRPr lang="ar-BH" dirty="0"/>
          </a:p>
        </p:txBody>
      </p:sp>
    </p:spTree>
    <p:extLst>
      <p:ext uri="{BB962C8B-B14F-4D97-AF65-F5344CB8AC3E}">
        <p14:creationId xmlns:p14="http://schemas.microsoft.com/office/powerpoint/2010/main" val="2926510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BCBE-8EE8-2921-3ABF-B5B876632E07}"/>
              </a:ext>
            </a:extLst>
          </p:cNvPr>
          <p:cNvSpPr>
            <a:spLocks noGrp="1"/>
          </p:cNvSpPr>
          <p:nvPr>
            <p:ph type="title"/>
          </p:nvPr>
        </p:nvSpPr>
        <p:spPr/>
        <p:txBody>
          <a:bodyPr/>
          <a:lstStyle/>
          <a:p>
            <a:r>
              <a:rPr lang="en-US" dirty="0"/>
              <a:t>What is routing?</a:t>
            </a:r>
            <a:endParaRPr lang="ar-BH" dirty="0"/>
          </a:p>
        </p:txBody>
      </p:sp>
      <p:sp>
        <p:nvSpPr>
          <p:cNvPr id="3" name="Content Placeholder 2">
            <a:extLst>
              <a:ext uri="{FF2B5EF4-FFF2-40B4-BE49-F238E27FC236}">
                <a16:creationId xmlns:a16="http://schemas.microsoft.com/office/drawing/2014/main" id="{C37B87AB-1A87-27ED-121F-A73D754C80CA}"/>
              </a:ext>
            </a:extLst>
          </p:cNvPr>
          <p:cNvSpPr>
            <a:spLocks noGrp="1"/>
          </p:cNvSpPr>
          <p:nvPr>
            <p:ph idx="1"/>
          </p:nvPr>
        </p:nvSpPr>
        <p:spPr/>
        <p:txBody>
          <a:bodyPr/>
          <a:lstStyle/>
          <a:p>
            <a:pPr marL="0" indent="0">
              <a:buNone/>
            </a:pPr>
            <a:r>
              <a:rPr lang="en-US" dirty="0"/>
              <a:t>Routing is the process of mapping an incoming request to a method that will</a:t>
            </a:r>
          </a:p>
          <a:p>
            <a:pPr marL="0" indent="0">
              <a:buNone/>
            </a:pPr>
            <a:r>
              <a:rPr lang="en-US" dirty="0"/>
              <a:t>handle it. </a:t>
            </a:r>
            <a:endParaRPr lang="ar-BH" dirty="0"/>
          </a:p>
        </p:txBody>
      </p:sp>
    </p:spTree>
    <p:extLst>
      <p:ext uri="{BB962C8B-B14F-4D97-AF65-F5344CB8AC3E}">
        <p14:creationId xmlns:p14="http://schemas.microsoft.com/office/powerpoint/2010/main" val="3123617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router&#10;&#10;Description automatically generated">
            <a:extLst>
              <a:ext uri="{FF2B5EF4-FFF2-40B4-BE49-F238E27FC236}">
                <a16:creationId xmlns:a16="http://schemas.microsoft.com/office/drawing/2014/main" id="{019CDC71-343A-0479-1891-80A8A6E7C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348" y="183635"/>
            <a:ext cx="6688416" cy="6490729"/>
          </a:xfrm>
        </p:spPr>
      </p:pic>
    </p:spTree>
    <p:extLst>
      <p:ext uri="{BB962C8B-B14F-4D97-AF65-F5344CB8AC3E}">
        <p14:creationId xmlns:p14="http://schemas.microsoft.com/office/powerpoint/2010/main" val="547978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D660-9A60-61C2-AC96-47E312BC1C82}"/>
              </a:ext>
            </a:extLst>
          </p:cNvPr>
          <p:cNvSpPr>
            <a:spLocks noGrp="1"/>
          </p:cNvSpPr>
          <p:nvPr>
            <p:ph type="title"/>
          </p:nvPr>
        </p:nvSpPr>
        <p:spPr/>
        <p:txBody>
          <a:bodyPr/>
          <a:lstStyle/>
          <a:p>
            <a:r>
              <a:rPr lang="en-US" dirty="0"/>
              <a:t>Replacing controller and action rout</a:t>
            </a:r>
            <a:endParaRPr lang="ar-BH" dirty="0"/>
          </a:p>
        </p:txBody>
      </p:sp>
      <p:pic>
        <p:nvPicPr>
          <p:cNvPr id="7" name="Content Placeholder 6" descr="A screenshot of a computer screen&#10;&#10;Description automatically generated">
            <a:extLst>
              <a:ext uri="{FF2B5EF4-FFF2-40B4-BE49-F238E27FC236}">
                <a16:creationId xmlns:a16="http://schemas.microsoft.com/office/drawing/2014/main" id="{4570404A-B66D-CF51-6C24-364C6CF15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955" y="2027208"/>
            <a:ext cx="9062668" cy="4431043"/>
          </a:xfrm>
        </p:spPr>
      </p:pic>
    </p:spTree>
    <p:extLst>
      <p:ext uri="{BB962C8B-B14F-4D97-AF65-F5344CB8AC3E}">
        <p14:creationId xmlns:p14="http://schemas.microsoft.com/office/powerpoint/2010/main" val="285418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B085-6152-A0EC-19CB-3B092C0AEB32}"/>
              </a:ext>
            </a:extLst>
          </p:cNvPr>
          <p:cNvSpPr>
            <a:spLocks noGrp="1"/>
          </p:cNvSpPr>
          <p:nvPr>
            <p:ph type="title"/>
          </p:nvPr>
        </p:nvSpPr>
        <p:spPr>
          <a:xfrm>
            <a:off x="1141413" y="609600"/>
            <a:ext cx="9905998" cy="632604"/>
          </a:xfrm>
        </p:spPr>
        <p:txBody>
          <a:bodyPr/>
          <a:lstStyle/>
          <a:p>
            <a:r>
              <a:rPr lang="en-US" dirty="0"/>
              <a:t>Generating URLs for MVC Action</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2D1AD5DC-CAB2-6173-F4C7-7A8FA817F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109" y="2472103"/>
            <a:ext cx="10664899" cy="1913794"/>
          </a:xfrm>
        </p:spPr>
      </p:pic>
    </p:spTree>
    <p:extLst>
      <p:ext uri="{BB962C8B-B14F-4D97-AF65-F5344CB8AC3E}">
        <p14:creationId xmlns:p14="http://schemas.microsoft.com/office/powerpoint/2010/main" val="2073146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B5BF-828D-A1D7-45F0-061B74C05EEE}"/>
              </a:ext>
            </a:extLst>
          </p:cNvPr>
          <p:cNvSpPr>
            <a:spLocks noGrp="1"/>
          </p:cNvSpPr>
          <p:nvPr>
            <p:ph type="title"/>
          </p:nvPr>
        </p:nvSpPr>
        <p:spPr>
          <a:xfrm>
            <a:off x="1141413" y="609600"/>
            <a:ext cx="9905998" cy="649857"/>
          </a:xfrm>
        </p:spPr>
        <p:txBody>
          <a:bodyPr/>
          <a:lstStyle/>
          <a:p>
            <a:r>
              <a:rPr lang="en-US" dirty="0"/>
              <a:t>Generating URLs with </a:t>
            </a:r>
            <a:r>
              <a:rPr lang="en-US" dirty="0" err="1"/>
              <a:t>LinkGenerator</a:t>
            </a:r>
            <a:endParaRPr lang="ar-BH" dirty="0"/>
          </a:p>
        </p:txBody>
      </p:sp>
      <p:pic>
        <p:nvPicPr>
          <p:cNvPr id="5" name="Content Placeholder 4" descr="A computer screen with text&#10;&#10;Description automatically generated">
            <a:extLst>
              <a:ext uri="{FF2B5EF4-FFF2-40B4-BE49-F238E27FC236}">
                <a16:creationId xmlns:a16="http://schemas.microsoft.com/office/drawing/2014/main" id="{BBD5C0FB-D5C5-BAD2-E031-E953EE4BE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827" y="3562257"/>
            <a:ext cx="9469171" cy="1333686"/>
          </a:xfrm>
        </p:spPr>
      </p:pic>
    </p:spTree>
    <p:extLst>
      <p:ext uri="{BB962C8B-B14F-4D97-AF65-F5344CB8AC3E}">
        <p14:creationId xmlns:p14="http://schemas.microsoft.com/office/powerpoint/2010/main" val="1702673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7D17-D17A-50DE-9112-0AE82C2D3BA3}"/>
              </a:ext>
            </a:extLst>
          </p:cNvPr>
          <p:cNvSpPr>
            <a:spLocks noGrp="1"/>
          </p:cNvSpPr>
          <p:nvPr>
            <p:ph type="title"/>
          </p:nvPr>
        </p:nvSpPr>
        <p:spPr/>
        <p:txBody>
          <a:bodyPr/>
          <a:lstStyle/>
          <a:p>
            <a:r>
              <a:rPr lang="en-US" dirty="0"/>
              <a:t>Conditional Routing</a:t>
            </a:r>
            <a:endParaRPr lang="ar-BH" dirty="0"/>
          </a:p>
        </p:txBody>
      </p:sp>
      <p:sp>
        <p:nvSpPr>
          <p:cNvPr id="3" name="Content Placeholder 2">
            <a:extLst>
              <a:ext uri="{FF2B5EF4-FFF2-40B4-BE49-F238E27FC236}">
                <a16:creationId xmlns:a16="http://schemas.microsoft.com/office/drawing/2014/main" id="{A8F739C6-8E34-78AE-4E1B-E14A0CAE5155}"/>
              </a:ext>
            </a:extLst>
          </p:cNvPr>
          <p:cNvSpPr>
            <a:spLocks noGrp="1"/>
          </p:cNvSpPr>
          <p:nvPr>
            <p:ph idx="1"/>
          </p:nvPr>
        </p:nvSpPr>
        <p:spPr/>
        <p:txBody>
          <a:bodyPr/>
          <a:lstStyle/>
          <a:p>
            <a:r>
              <a:rPr lang="en-US" dirty="0"/>
              <a:t>Full Routing </a:t>
            </a:r>
            <a:r>
              <a:rPr lang="en-US"/>
              <a:t>Example give.</a:t>
            </a:r>
            <a:endParaRPr lang="ar-BH" dirty="0"/>
          </a:p>
        </p:txBody>
      </p:sp>
    </p:spTree>
    <p:extLst>
      <p:ext uri="{BB962C8B-B14F-4D97-AF65-F5344CB8AC3E}">
        <p14:creationId xmlns:p14="http://schemas.microsoft.com/office/powerpoint/2010/main" val="3312804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3246-2269-A248-F05A-23F9C7434E9F}"/>
              </a:ext>
            </a:extLst>
          </p:cNvPr>
          <p:cNvSpPr>
            <a:spLocks noGrp="1"/>
          </p:cNvSpPr>
          <p:nvPr>
            <p:ph type="title"/>
          </p:nvPr>
        </p:nvSpPr>
        <p:spPr/>
        <p:txBody>
          <a:bodyPr/>
          <a:lstStyle/>
          <a:p>
            <a:r>
              <a:rPr lang="en-US" dirty="0"/>
              <a:t>Customizing conventions with Razor Pages</a:t>
            </a:r>
            <a:endParaRPr lang="ar-BH" dirty="0"/>
          </a:p>
        </p:txBody>
      </p:sp>
      <p:sp>
        <p:nvSpPr>
          <p:cNvPr id="3" name="Content Placeholder 2">
            <a:extLst>
              <a:ext uri="{FF2B5EF4-FFF2-40B4-BE49-F238E27FC236}">
                <a16:creationId xmlns:a16="http://schemas.microsoft.com/office/drawing/2014/main" id="{F3ACB7B8-2934-F1E2-69A9-BF1FC4B82CB3}"/>
              </a:ext>
            </a:extLst>
          </p:cNvPr>
          <p:cNvSpPr>
            <a:spLocks noGrp="1"/>
          </p:cNvSpPr>
          <p:nvPr>
            <p:ph idx="1"/>
          </p:nvPr>
        </p:nvSpPr>
        <p:spPr/>
        <p:txBody>
          <a:bodyPr>
            <a:normAutofit fontScale="92500" lnSpcReduction="10000"/>
          </a:bodyPr>
          <a:lstStyle/>
          <a:p>
            <a:pPr marL="0" indent="0">
              <a:buNone/>
            </a:pPr>
            <a:r>
              <a:rPr lang="en-US" dirty="0" err="1">
                <a:latin typeface="Microsoft JhengHei UI" panose="020B0604030504040204" pitchFamily="34" charset="-120"/>
                <a:ea typeface="Microsoft JhengHei UI" panose="020B0604030504040204" pitchFamily="34" charset="-120"/>
              </a:rPr>
              <a:t>builder.Services.AddRazorPages</a:t>
            </a:r>
            <a:r>
              <a:rPr lang="en-US" dirty="0">
                <a:latin typeface="Microsoft JhengHei UI" panose="020B0604030504040204" pitchFamily="34" charset="-120"/>
                <a:ea typeface="Microsoft JhengHei UI" panose="020B0604030504040204" pitchFamily="34" charset="-120"/>
              </a:rPr>
              <a:t>();</a:t>
            </a:r>
          </a:p>
          <a:p>
            <a:pPr marL="0" indent="0">
              <a:buNone/>
            </a:pPr>
            <a:r>
              <a:rPr lang="en-US" dirty="0">
                <a:latin typeface="Microsoft JhengHei UI" panose="020B0604030504040204" pitchFamily="34" charset="-120"/>
                <a:ea typeface="Microsoft JhengHei UI" panose="020B0604030504040204" pitchFamily="34" charset="-120"/>
              </a:rPr>
              <a:t> </a:t>
            </a:r>
          </a:p>
          <a:p>
            <a:pPr marL="0" indent="0">
              <a:buNone/>
            </a:pPr>
            <a:r>
              <a:rPr lang="en-US" dirty="0" err="1">
                <a:latin typeface="Microsoft JhengHei UI" panose="020B0604030504040204" pitchFamily="34" charset="-120"/>
                <a:ea typeface="Microsoft JhengHei UI" panose="020B0604030504040204" pitchFamily="34" charset="-120"/>
              </a:rPr>
              <a:t>builder.Services.Configure</a:t>
            </a:r>
            <a:r>
              <a:rPr lang="en-US" dirty="0">
                <a:latin typeface="Microsoft JhengHei UI" panose="020B0604030504040204" pitchFamily="34" charset="-120"/>
                <a:ea typeface="Microsoft JhengHei UI" panose="020B0604030504040204" pitchFamily="34" charset="-120"/>
              </a:rPr>
              <a:t>&lt;</a:t>
            </a:r>
            <a:r>
              <a:rPr lang="en-US" dirty="0" err="1">
                <a:latin typeface="Microsoft JhengHei UI" panose="020B0604030504040204" pitchFamily="34" charset="-120"/>
                <a:ea typeface="Microsoft JhengHei UI" panose="020B0604030504040204" pitchFamily="34" charset="-120"/>
              </a:rPr>
              <a:t>RouteOptions</a:t>
            </a:r>
            <a:r>
              <a:rPr lang="en-US" dirty="0">
                <a:latin typeface="Microsoft JhengHei UI" panose="020B0604030504040204" pitchFamily="34" charset="-120"/>
                <a:ea typeface="Microsoft JhengHei UI" panose="020B0604030504040204" pitchFamily="34" charset="-120"/>
              </a:rPr>
              <a:t>&gt;(o =&gt;    </a:t>
            </a:r>
          </a:p>
          <a:p>
            <a:pPr marL="0" indent="0">
              <a:buNone/>
            </a:pPr>
            <a:r>
              <a:rPr lang="en-US" dirty="0">
                <a:latin typeface="Microsoft JhengHei UI" panose="020B0604030504040204" pitchFamily="34" charset="-120"/>
                <a:ea typeface="Microsoft JhengHei UI" panose="020B0604030504040204" pitchFamily="34" charset="-120"/>
              </a:rPr>
              <a:t>{</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o.LowercaseUrls</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o.LowercaseQueryStrings</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o.AppendTrailingSlash</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a:t>
            </a:r>
            <a:endParaRPr lang="ar-BH"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05282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63C2-A1DF-72F7-AC67-CF2BA93B17B2}"/>
              </a:ext>
            </a:extLst>
          </p:cNvPr>
          <p:cNvSpPr>
            <a:spLocks noGrp="1"/>
          </p:cNvSpPr>
          <p:nvPr>
            <p:ph type="title"/>
          </p:nvPr>
        </p:nvSpPr>
        <p:spPr/>
        <p:txBody>
          <a:bodyPr/>
          <a:lstStyle/>
          <a:p>
            <a:r>
              <a:rPr lang="en-US" dirty="0"/>
              <a:t>Summary</a:t>
            </a:r>
            <a:endParaRPr lang="ar-BH" dirty="0"/>
          </a:p>
        </p:txBody>
      </p:sp>
      <p:sp>
        <p:nvSpPr>
          <p:cNvPr id="3" name="Content Placeholder 2">
            <a:extLst>
              <a:ext uri="{FF2B5EF4-FFF2-40B4-BE49-F238E27FC236}">
                <a16:creationId xmlns:a16="http://schemas.microsoft.com/office/drawing/2014/main" id="{19B431C2-181B-EB50-F6D4-3229C19A70D7}"/>
              </a:ext>
            </a:extLst>
          </p:cNvPr>
          <p:cNvSpPr>
            <a:spLocks noGrp="1"/>
          </p:cNvSpPr>
          <p:nvPr>
            <p:ph idx="1"/>
          </p:nvPr>
        </p:nvSpPr>
        <p:spPr/>
        <p:txBody>
          <a:bodyPr>
            <a:normAutofit fontScale="92500" lnSpcReduction="10000"/>
          </a:bodyPr>
          <a:lstStyle/>
          <a:p>
            <a:r>
              <a:rPr lang="en-US" dirty="0"/>
              <a:t>Routing is the process of mapping an incoming request URL to an endpoint that will execute to generate a response. </a:t>
            </a:r>
          </a:p>
          <a:p>
            <a:r>
              <a:rPr lang="en-US" dirty="0"/>
              <a:t>You can define the mapping between URLs and endpoint in your application using either convention-based routing or explicit routing.</a:t>
            </a:r>
          </a:p>
          <a:p>
            <a:r>
              <a:rPr lang="en-US" dirty="0"/>
              <a:t>By default, each Razor Page has a single route template that matches its path inside the Pages folder, so the Razor Page Pages/Products/</a:t>
            </a:r>
            <a:r>
              <a:rPr lang="en-US" dirty="0" err="1"/>
              <a:t>View.cshtml</a:t>
            </a:r>
            <a:r>
              <a:rPr lang="en-US" dirty="0"/>
              <a:t> has route template Products/View. </a:t>
            </a:r>
          </a:p>
          <a:p>
            <a:r>
              <a:rPr lang="en-US" dirty="0"/>
              <a:t>You can use </a:t>
            </a:r>
            <a:r>
              <a:rPr lang="en-US" dirty="0" err="1"/>
              <a:t>IUrlHelper</a:t>
            </a:r>
            <a:r>
              <a:rPr lang="en-US" dirty="0"/>
              <a:t> to generate URLs as a string based on an action name or Razor Page.</a:t>
            </a:r>
          </a:p>
          <a:p>
            <a:endParaRPr lang="ar-BH" dirty="0"/>
          </a:p>
        </p:txBody>
      </p:sp>
    </p:spTree>
    <p:extLst>
      <p:ext uri="{BB962C8B-B14F-4D97-AF65-F5344CB8AC3E}">
        <p14:creationId xmlns:p14="http://schemas.microsoft.com/office/powerpoint/2010/main" val="912753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236D-0B0F-D43B-767A-C25DB4DEAC70}"/>
              </a:ext>
            </a:extLst>
          </p:cNvPr>
          <p:cNvSpPr>
            <a:spLocks noGrp="1"/>
          </p:cNvSpPr>
          <p:nvPr>
            <p:ph type="title"/>
          </p:nvPr>
        </p:nvSpPr>
        <p:spPr>
          <a:xfrm>
            <a:off x="1141413" y="609600"/>
            <a:ext cx="9905998" cy="947596"/>
          </a:xfrm>
        </p:spPr>
        <p:txBody>
          <a:bodyPr>
            <a:normAutofit fontScale="90000"/>
          </a:bodyPr>
          <a:lstStyle/>
          <a:p>
            <a:r>
              <a:rPr lang="en-US" dirty="0"/>
              <a:t>An introduction to dependency</a:t>
            </a:r>
            <a:br>
              <a:rPr lang="en-US" dirty="0"/>
            </a:br>
            <a:r>
              <a:rPr lang="en-US" dirty="0"/>
              <a:t>injection</a:t>
            </a:r>
          </a:p>
        </p:txBody>
      </p:sp>
      <p:sp>
        <p:nvSpPr>
          <p:cNvPr id="3" name="Content Placeholder 2">
            <a:extLst>
              <a:ext uri="{FF2B5EF4-FFF2-40B4-BE49-F238E27FC236}">
                <a16:creationId xmlns:a16="http://schemas.microsoft.com/office/drawing/2014/main" id="{9DB0BEFF-39BE-E31C-91DD-62E2FF873C22}"/>
              </a:ext>
            </a:extLst>
          </p:cNvPr>
          <p:cNvSpPr>
            <a:spLocks noGrp="1"/>
          </p:cNvSpPr>
          <p:nvPr>
            <p:ph idx="1"/>
          </p:nvPr>
        </p:nvSpPr>
        <p:spPr>
          <a:xfrm>
            <a:off x="1141413" y="1557197"/>
            <a:ext cx="9905998" cy="4234004"/>
          </a:xfrm>
        </p:spPr>
        <p:txBody>
          <a:bodyPr/>
          <a:lstStyle/>
          <a:p>
            <a:r>
              <a:rPr lang="en-US" b="0" i="0" dirty="0">
                <a:solidFill>
                  <a:srgbClr val="E6E6E6"/>
                </a:solidFill>
                <a:effectLst/>
                <a:latin typeface="Segoe UI" panose="020B0502040204020203" pitchFamily="34" charset="0"/>
              </a:rPr>
              <a:t>ASP.NET Core supports the dependency injection (DI) software design pattern, which is a technique for achieving </a:t>
            </a:r>
            <a:r>
              <a:rPr lang="en-US" b="0" i="0" u="none" strike="noStrike" dirty="0">
                <a:effectLst/>
                <a:latin typeface="Segoe UI" panose="020B0502040204020203" pitchFamily="34" charset="0"/>
                <a:hlinkClick r:id="rId2"/>
              </a:rPr>
              <a:t>Inversion of Control (IoC)</a:t>
            </a:r>
            <a:r>
              <a:rPr lang="en-US" b="0" i="0" dirty="0">
                <a:solidFill>
                  <a:srgbClr val="E6E6E6"/>
                </a:solidFill>
                <a:effectLst/>
                <a:latin typeface="Segoe UI" panose="020B0502040204020203" pitchFamily="34" charset="0"/>
              </a:rPr>
              <a:t> between classes and their dependencies.</a:t>
            </a:r>
            <a:endParaRPr lang="en-US" b="0" i="0" dirty="0">
              <a:solidFill>
                <a:schemeClr val="tx1">
                  <a:lumMod val="95000"/>
                </a:schemeClr>
              </a:solidFill>
              <a:effectLst/>
              <a:latin typeface="Verdana" panose="020B0604030504040204" pitchFamily="34" charset="0"/>
            </a:endParaRPr>
          </a:p>
          <a:p>
            <a:r>
              <a:rPr lang="en-US" b="0" i="0" dirty="0">
                <a:solidFill>
                  <a:schemeClr val="tx1">
                    <a:lumMod val="95000"/>
                  </a:schemeClr>
                </a:solidFill>
                <a:effectLst/>
                <a:latin typeface="Verdana" panose="020B0604030504040204" pitchFamily="34" charset="0"/>
              </a:rPr>
              <a:t>ASP.NET Core is designed from scratch to support </a:t>
            </a:r>
            <a:r>
              <a:rPr lang="en-US" b="0" i="0" u="sng" dirty="0">
                <a:solidFill>
                  <a:schemeClr val="tx1">
                    <a:lumMod val="95000"/>
                  </a:schemeClr>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Dependency Injection</a:t>
            </a:r>
            <a:r>
              <a:rPr lang="en-US" b="0" i="0" dirty="0">
                <a:solidFill>
                  <a:schemeClr val="tx1">
                    <a:lumMod val="95000"/>
                  </a:schemeClr>
                </a:solidFill>
                <a:effectLst/>
                <a:latin typeface="Verdana" panose="020B0604030504040204" pitchFamily="34" charset="0"/>
              </a:rPr>
              <a:t>. ASP.NET Core injects objects of dependency classes through constructor or method by using built-in </a:t>
            </a:r>
            <a:r>
              <a:rPr lang="en-US" b="0" i="0" u="sng" dirty="0">
                <a:solidFill>
                  <a:schemeClr val="tx1">
                    <a:lumMod val="95000"/>
                  </a:schemeClr>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IoC container</a:t>
            </a:r>
            <a:r>
              <a:rPr lang="en-US" b="0" i="0" dirty="0">
                <a:solidFill>
                  <a:schemeClr val="tx1">
                    <a:lumMod val="95000"/>
                  </a:schemeClr>
                </a:solidFill>
                <a:effectLst/>
                <a:latin typeface="Verdana" panose="020B0604030504040204" pitchFamily="34" charset="0"/>
              </a:rPr>
              <a:t>.</a:t>
            </a:r>
            <a:endParaRPr lang="en-US" dirty="0">
              <a:solidFill>
                <a:schemeClr val="tx1">
                  <a:lumMod val="95000"/>
                </a:schemeClr>
              </a:solidFill>
            </a:endParaRPr>
          </a:p>
        </p:txBody>
      </p:sp>
    </p:spTree>
    <p:extLst>
      <p:ext uri="{BB962C8B-B14F-4D97-AF65-F5344CB8AC3E}">
        <p14:creationId xmlns:p14="http://schemas.microsoft.com/office/powerpoint/2010/main" val="42662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0456-BFB6-3972-473E-9157ABD9929C}"/>
              </a:ext>
            </a:extLst>
          </p:cNvPr>
          <p:cNvSpPr>
            <a:spLocks noGrp="1"/>
          </p:cNvSpPr>
          <p:nvPr>
            <p:ph type="title"/>
          </p:nvPr>
        </p:nvSpPr>
        <p:spPr/>
        <p:txBody>
          <a:bodyPr/>
          <a:lstStyle/>
          <a:p>
            <a:r>
              <a:rPr lang="en-US" dirty="0"/>
              <a:t>Splitting classes using partial</a:t>
            </a:r>
          </a:p>
        </p:txBody>
      </p:sp>
      <p:sp>
        <p:nvSpPr>
          <p:cNvPr id="3" name="Content Placeholder 2">
            <a:extLst>
              <a:ext uri="{FF2B5EF4-FFF2-40B4-BE49-F238E27FC236}">
                <a16:creationId xmlns:a16="http://schemas.microsoft.com/office/drawing/2014/main" id="{2C78327B-B0EE-EDD5-D605-6B3F0E1348F9}"/>
              </a:ext>
            </a:extLst>
          </p:cNvPr>
          <p:cNvSpPr>
            <a:spLocks noGrp="1"/>
          </p:cNvSpPr>
          <p:nvPr>
            <p:ph idx="1"/>
          </p:nvPr>
        </p:nvSpPr>
        <p:spPr/>
        <p:txBody>
          <a:bodyPr/>
          <a:lstStyle/>
          <a:p>
            <a:pPr marL="0" indent="0">
              <a:buNone/>
            </a:pPr>
            <a:r>
              <a:rPr lang="en-US" dirty="0"/>
              <a:t>public partial class Person</a:t>
            </a:r>
          </a:p>
        </p:txBody>
      </p:sp>
    </p:spTree>
    <p:extLst>
      <p:ext uri="{BB962C8B-B14F-4D97-AF65-F5344CB8AC3E}">
        <p14:creationId xmlns:p14="http://schemas.microsoft.com/office/powerpoint/2010/main" val="37909640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0416-635C-F38D-4114-E8DE51270D6E}"/>
              </a:ext>
            </a:extLst>
          </p:cNvPr>
          <p:cNvSpPr>
            <a:spLocks noGrp="1"/>
          </p:cNvSpPr>
          <p:nvPr>
            <p:ph type="title"/>
          </p:nvPr>
        </p:nvSpPr>
        <p:spPr>
          <a:xfrm>
            <a:off x="1141413" y="356103"/>
            <a:ext cx="9905998" cy="558297"/>
          </a:xfrm>
        </p:spPr>
        <p:txBody>
          <a:bodyPr>
            <a:normAutofit fontScale="90000"/>
          </a:bodyPr>
          <a:lstStyle/>
          <a:p>
            <a:r>
              <a:rPr lang="en-US" b="0" i="0" dirty="0">
                <a:solidFill>
                  <a:schemeClr val="tx1">
                    <a:lumMod val="95000"/>
                  </a:schemeClr>
                </a:solidFill>
                <a:effectLst/>
                <a:latin typeface="Segoe UI" panose="020B0502040204020203" pitchFamily="34" charset="0"/>
              </a:rPr>
              <a:t>IoC Container</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7ACDC8AB-7ED4-F9C9-530B-DD27976653B6}"/>
              </a:ext>
            </a:extLst>
          </p:cNvPr>
          <p:cNvSpPr>
            <a:spLocks noGrp="1"/>
          </p:cNvSpPr>
          <p:nvPr>
            <p:ph idx="1"/>
          </p:nvPr>
        </p:nvSpPr>
        <p:spPr>
          <a:xfrm>
            <a:off x="1141413" y="1321807"/>
            <a:ext cx="9905998" cy="4469394"/>
          </a:xfrm>
        </p:spPr>
        <p:txBody>
          <a:bodyPr>
            <a:normAutofit fontScale="92500" lnSpcReduction="10000"/>
          </a:bodyPr>
          <a:lstStyle/>
          <a:p>
            <a:r>
              <a:rPr lang="en-US" b="0" i="0" dirty="0">
                <a:solidFill>
                  <a:schemeClr val="tx1">
                    <a:lumMod val="95000"/>
                  </a:schemeClr>
                </a:solidFill>
                <a:effectLst/>
                <a:latin typeface="Verdana" panose="020B0604030504040204" pitchFamily="34" charset="0"/>
              </a:rPr>
              <a:t>IoC Container (a.k.a. DI Container) is a framework for implementing automatic dependency injection. It manages object creation and it's life-time, and also injects dependencies to the class.</a:t>
            </a:r>
          </a:p>
          <a:p>
            <a:r>
              <a:rPr lang="en-US" b="0" i="0" dirty="0">
                <a:solidFill>
                  <a:schemeClr val="tx1">
                    <a:lumMod val="95000"/>
                  </a:schemeClr>
                </a:solidFill>
                <a:effectLst/>
                <a:latin typeface="Verdana" panose="020B0604030504040204" pitchFamily="34" charset="0"/>
              </a:rPr>
              <a:t>The IoC container creates an object of the specified class and also injects all the dependency objects through a </a:t>
            </a:r>
            <a:r>
              <a:rPr lang="en-US" b="0" i="0" dirty="0" err="1">
                <a:solidFill>
                  <a:schemeClr val="tx1">
                    <a:lumMod val="95000"/>
                  </a:schemeClr>
                </a:solidFill>
                <a:effectLst/>
                <a:latin typeface="Verdana" panose="020B0604030504040204" pitchFamily="34" charset="0"/>
              </a:rPr>
              <a:t>constructoror</a:t>
            </a:r>
            <a:r>
              <a:rPr lang="en-US" b="0" i="0" dirty="0">
                <a:solidFill>
                  <a:schemeClr val="tx1">
                    <a:lumMod val="95000"/>
                  </a:schemeClr>
                </a:solidFill>
                <a:effectLst/>
                <a:latin typeface="Verdana" panose="020B0604030504040204" pitchFamily="34" charset="0"/>
              </a:rPr>
              <a:t> a method at run time and disposes it at the appropriate time. This is done so that we don't have to create and manage objects manually.</a:t>
            </a:r>
          </a:p>
          <a:p>
            <a:endParaRPr lang="en-US" dirty="0">
              <a:solidFill>
                <a:schemeClr val="tx1">
                  <a:lumMod val="95000"/>
                </a:schemeClr>
              </a:solidFill>
              <a:effectLst/>
              <a:latin typeface="Verdana" panose="020B0604030504040204" pitchFamily="34" charset="0"/>
            </a:endParaRPr>
          </a:p>
          <a:p>
            <a:r>
              <a:rPr lang="en-US" b="1" i="0" dirty="0">
                <a:solidFill>
                  <a:schemeClr val="tx1">
                    <a:lumMod val="95000"/>
                  </a:schemeClr>
                </a:solidFill>
                <a:effectLst/>
                <a:latin typeface="Verdana" panose="020B0604030504040204" pitchFamily="34" charset="0"/>
              </a:rPr>
              <a:t>Register    Resolve    Dispose</a:t>
            </a:r>
          </a:p>
          <a:p>
            <a:r>
              <a:rPr lang="en-US" dirty="0">
                <a:solidFill>
                  <a:schemeClr val="tx1">
                    <a:lumMod val="95000"/>
                  </a:schemeClr>
                </a:solidFill>
                <a:effectLst/>
                <a:latin typeface="Verdana" panose="020B0604030504040204" pitchFamily="34" charset="0"/>
              </a:rPr>
              <a:t>Example of IOC Container:</a:t>
            </a:r>
          </a:p>
          <a:p>
            <a:pPr lvl="1"/>
            <a:r>
              <a:rPr lang="en-US" b="0" i="0" u="none" strike="noStrike" dirty="0" err="1">
                <a:solidFill>
                  <a:srgbClr val="007BFF"/>
                </a:solidFill>
                <a:effectLst/>
                <a:latin typeface="Verdana" panose="020B0604030504040204" pitchFamily="34" charset="0"/>
                <a:hlinkClick r:id="rId2"/>
              </a:rPr>
              <a:t>Autofac</a:t>
            </a:r>
            <a:endParaRPr lang="en-US" b="0" i="0" dirty="0">
              <a:solidFill>
                <a:srgbClr val="181717"/>
              </a:solidFill>
              <a:effectLst/>
              <a:latin typeface="Verdana" panose="020B0604030504040204" pitchFamily="34" charset="0"/>
            </a:endParaRPr>
          </a:p>
          <a:p>
            <a:pPr lvl="1"/>
            <a:r>
              <a:rPr lang="en-US" b="0" i="0" u="none" strike="noStrike" dirty="0">
                <a:solidFill>
                  <a:srgbClr val="007BFF"/>
                </a:solidFill>
                <a:effectLst/>
                <a:latin typeface="Verdana" panose="020B0604030504040204" pitchFamily="34" charset="0"/>
                <a:hlinkClick r:id="rId3"/>
              </a:rPr>
              <a:t>Unity</a:t>
            </a:r>
            <a:endParaRPr lang="en-US" b="0" i="0" u="none" strike="noStrike" dirty="0">
              <a:solidFill>
                <a:srgbClr val="007BFF"/>
              </a:solidFill>
              <a:effectLst/>
              <a:latin typeface="Verdana" panose="020B0604030504040204" pitchFamily="34" charset="0"/>
            </a:endParaRPr>
          </a:p>
          <a:p>
            <a:pPr lvl="1"/>
            <a:r>
              <a:rPr lang="en-US" dirty="0">
                <a:solidFill>
                  <a:srgbClr val="007BFF"/>
                </a:solidFill>
                <a:effectLst/>
                <a:latin typeface="Verdana" panose="020B0604030504040204" pitchFamily="34" charset="0"/>
              </a:rPr>
              <a:t>Asp.net Core Build-in </a:t>
            </a:r>
            <a:endParaRPr lang="en-US" dirty="0">
              <a:solidFill>
                <a:schemeClr val="tx1">
                  <a:lumMod val="95000"/>
                </a:schemeClr>
              </a:solidFill>
            </a:endParaRPr>
          </a:p>
        </p:txBody>
      </p:sp>
    </p:spTree>
    <p:extLst>
      <p:ext uri="{BB962C8B-B14F-4D97-AF65-F5344CB8AC3E}">
        <p14:creationId xmlns:p14="http://schemas.microsoft.com/office/powerpoint/2010/main" val="854968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IoC Container or DI Container">
            <a:extLst>
              <a:ext uri="{FF2B5EF4-FFF2-40B4-BE49-F238E27FC236}">
                <a16:creationId xmlns:a16="http://schemas.microsoft.com/office/drawing/2014/main" id="{89CC6480-0824-DF51-6C4A-58259B503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880" y="1644362"/>
            <a:ext cx="76104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800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C331-C6FF-3F50-19A3-98CE3122FA23}"/>
              </a:ext>
            </a:extLst>
          </p:cNvPr>
          <p:cNvSpPr>
            <a:spLocks noGrp="1"/>
          </p:cNvSpPr>
          <p:nvPr>
            <p:ph type="title"/>
          </p:nvPr>
        </p:nvSpPr>
        <p:spPr>
          <a:xfrm>
            <a:off x="1141413" y="609600"/>
            <a:ext cx="9905998" cy="576404"/>
          </a:xfrm>
        </p:spPr>
        <p:txBody>
          <a:bodyPr>
            <a:normAutofit fontScale="90000"/>
          </a:bodyPr>
          <a:lstStyle/>
          <a:p>
            <a:r>
              <a:rPr lang="en-US" b="0" i="0" dirty="0">
                <a:solidFill>
                  <a:schemeClr val="tx1">
                    <a:lumMod val="95000"/>
                  </a:schemeClr>
                </a:solidFill>
                <a:effectLst/>
                <a:latin typeface="Segoe UI" panose="020B0502040204020203" pitchFamily="34" charset="0"/>
              </a:rPr>
              <a:t>Built-in IoC Container</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B6314935-B04D-57B2-B8FE-1379F10E937A}"/>
              </a:ext>
            </a:extLst>
          </p:cNvPr>
          <p:cNvSpPr>
            <a:spLocks noGrp="1"/>
          </p:cNvSpPr>
          <p:nvPr>
            <p:ph idx="1"/>
          </p:nvPr>
        </p:nvSpPr>
        <p:spPr>
          <a:xfrm>
            <a:off x="1141413" y="1186005"/>
            <a:ext cx="9905998" cy="4605196"/>
          </a:xfrm>
        </p:spPr>
        <p:txBody>
          <a:bodyPr/>
          <a:lstStyle/>
          <a:p>
            <a:r>
              <a:rPr lang="en-US" b="0" i="0" dirty="0">
                <a:solidFill>
                  <a:schemeClr val="tx1">
                    <a:lumMod val="95000"/>
                  </a:schemeClr>
                </a:solidFill>
                <a:effectLst/>
                <a:latin typeface="Verdana" panose="020B0604030504040204" pitchFamily="34" charset="0"/>
              </a:rPr>
              <a:t>ASP.NET Core framework contains simple out-of-the-box IoC container</a:t>
            </a:r>
          </a:p>
          <a:p>
            <a:r>
              <a:rPr lang="en-US" dirty="0">
                <a:solidFill>
                  <a:schemeClr val="tx1">
                    <a:lumMod val="95000"/>
                  </a:schemeClr>
                </a:solidFill>
              </a:rPr>
              <a:t>The built-in container is represented by </a:t>
            </a:r>
            <a:r>
              <a:rPr lang="en-US" dirty="0" err="1">
                <a:solidFill>
                  <a:schemeClr val="tx1">
                    <a:lumMod val="95000"/>
                  </a:schemeClr>
                </a:solidFill>
              </a:rPr>
              <a:t>IServiceProvider</a:t>
            </a:r>
            <a:r>
              <a:rPr lang="en-US" dirty="0">
                <a:solidFill>
                  <a:schemeClr val="tx1">
                    <a:lumMod val="95000"/>
                  </a:schemeClr>
                </a:solidFill>
              </a:rPr>
              <a:t> implementation that supports constructor injection by default. The types (classes) managed by built-in IoC container are called services.</a:t>
            </a:r>
          </a:p>
          <a:p>
            <a:r>
              <a:rPr lang="en-US" b="0" i="0" dirty="0">
                <a:solidFill>
                  <a:schemeClr val="tx1">
                    <a:lumMod val="95000"/>
                  </a:schemeClr>
                </a:solidFill>
                <a:effectLst/>
                <a:latin typeface="Verdana" panose="020B0604030504040204" pitchFamily="34" charset="0"/>
              </a:rPr>
              <a:t>There are basically two types of services in ASP.NET Core:</a:t>
            </a:r>
          </a:p>
          <a:p>
            <a:pPr lvl="1"/>
            <a:r>
              <a:rPr lang="en-US" b="0" i="0" dirty="0">
                <a:solidFill>
                  <a:schemeClr val="tx1">
                    <a:lumMod val="95000"/>
                  </a:schemeClr>
                </a:solidFill>
                <a:effectLst/>
                <a:latin typeface="Verdana" panose="020B0604030504040204" pitchFamily="34" charset="0"/>
              </a:rPr>
              <a:t>Framework Services: Services which are a part of ASP.NET Core framework</a:t>
            </a:r>
          </a:p>
          <a:p>
            <a:pPr lvl="1"/>
            <a:r>
              <a:rPr lang="en-US" b="0" i="0" dirty="0">
                <a:solidFill>
                  <a:schemeClr val="tx1">
                    <a:lumMod val="95000"/>
                  </a:schemeClr>
                </a:solidFill>
                <a:effectLst/>
                <a:latin typeface="Verdana" panose="020B0604030504040204" pitchFamily="34" charset="0"/>
              </a:rPr>
              <a:t>Application Services: The services (custom types or classes) which you as a programmer create for your application.</a:t>
            </a:r>
          </a:p>
          <a:p>
            <a:r>
              <a:rPr lang="en-US" b="0" i="0" dirty="0">
                <a:solidFill>
                  <a:schemeClr val="tx1">
                    <a:lumMod val="95000"/>
                  </a:schemeClr>
                </a:solidFill>
                <a:effectLst/>
                <a:latin typeface="Verdana" panose="020B0604030504040204" pitchFamily="34" charset="0"/>
              </a:rPr>
              <a:t>In order to let the IoC container automatically inject our application services, we first need to register them with IoC container.</a:t>
            </a:r>
          </a:p>
          <a:p>
            <a:pPr lvl="1"/>
            <a:endParaRPr lang="en-US" dirty="0">
              <a:solidFill>
                <a:schemeClr val="tx1">
                  <a:lumMod val="95000"/>
                </a:schemeClr>
              </a:solidFill>
            </a:endParaRPr>
          </a:p>
        </p:txBody>
      </p:sp>
    </p:spTree>
    <p:extLst>
      <p:ext uri="{BB962C8B-B14F-4D97-AF65-F5344CB8AC3E}">
        <p14:creationId xmlns:p14="http://schemas.microsoft.com/office/powerpoint/2010/main" val="3450425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4F26-5F5B-AFFD-5D20-61193A0BA276}"/>
              </a:ext>
            </a:extLst>
          </p:cNvPr>
          <p:cNvSpPr>
            <a:spLocks noGrp="1"/>
          </p:cNvSpPr>
          <p:nvPr>
            <p:ph type="title"/>
          </p:nvPr>
        </p:nvSpPr>
        <p:spPr>
          <a:xfrm>
            <a:off x="4303643" y="609600"/>
            <a:ext cx="6743767" cy="1905000"/>
          </a:xfrm>
        </p:spPr>
        <p:txBody>
          <a:bodyPr>
            <a:normAutofit/>
          </a:bodyPr>
          <a:lstStyle/>
          <a:p>
            <a:r>
              <a:rPr lang="en-US" b="1" i="0">
                <a:effectLst/>
                <a:latin typeface="IBM Plex Sans" panose="020F0502020204030204" pitchFamily="34" charset="0"/>
              </a:rPr>
              <a:t>Reasons to Use Dependency Injection</a:t>
            </a:r>
            <a:endParaRPr lang="en-US"/>
          </a:p>
        </p:txBody>
      </p:sp>
      <p:pic>
        <p:nvPicPr>
          <p:cNvPr id="7" name="Picture 4" descr="Hand holding needle upright">
            <a:extLst>
              <a:ext uri="{FF2B5EF4-FFF2-40B4-BE49-F238E27FC236}">
                <a16:creationId xmlns:a16="http://schemas.microsoft.com/office/drawing/2014/main" id="{7FB392F8-67BC-B7CF-75FA-599FF7024A53}"/>
              </a:ext>
            </a:extLst>
          </p:cNvPr>
          <p:cNvPicPr>
            <a:picLocks noChangeAspect="1"/>
          </p:cNvPicPr>
          <p:nvPr/>
        </p:nvPicPr>
        <p:blipFill rotWithShape="1">
          <a:blip r:embed="rId3"/>
          <a:srcRect l="33363" r="32770"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8" name="Content Placeholder 2">
            <a:extLst>
              <a:ext uri="{FF2B5EF4-FFF2-40B4-BE49-F238E27FC236}">
                <a16:creationId xmlns:a16="http://schemas.microsoft.com/office/drawing/2014/main" id="{FC76A734-F9DC-76C5-85A1-49E007129E90}"/>
              </a:ext>
            </a:extLst>
          </p:cNvPr>
          <p:cNvSpPr>
            <a:spLocks noGrp="1"/>
          </p:cNvSpPr>
          <p:nvPr>
            <p:ph idx="1"/>
          </p:nvPr>
        </p:nvSpPr>
        <p:spPr>
          <a:xfrm>
            <a:off x="4303643" y="2666999"/>
            <a:ext cx="7046844" cy="3415749"/>
          </a:xfrm>
        </p:spPr>
        <p:txBody>
          <a:bodyPr>
            <a:normAutofit/>
          </a:bodyPr>
          <a:lstStyle/>
          <a:p>
            <a:r>
              <a:rPr lang="en-US" b="1" i="0">
                <a:effectLst/>
                <a:latin typeface="sohne"/>
              </a:rPr>
              <a:t>Maintainability</a:t>
            </a:r>
          </a:p>
          <a:p>
            <a:r>
              <a:rPr lang="en-US" b="1" i="0">
                <a:effectLst/>
                <a:latin typeface="sohne"/>
              </a:rPr>
              <a:t>Testability</a:t>
            </a:r>
          </a:p>
          <a:p>
            <a:r>
              <a:rPr lang="en-US" b="1" i="0">
                <a:effectLst/>
                <a:latin typeface="Arial" panose="020B0604020202020204" pitchFamily="34" charset="0"/>
              </a:rPr>
              <a:t>Reusable </a:t>
            </a:r>
          </a:p>
          <a:p>
            <a:r>
              <a:rPr lang="en-US" b="1" i="0">
                <a:effectLst/>
                <a:latin typeface="Arial" panose="020B0604020202020204" pitchFamily="34" charset="0"/>
              </a:rPr>
              <a:t>More Readable Code</a:t>
            </a:r>
          </a:p>
          <a:p>
            <a:r>
              <a:rPr lang="en-US" b="1" i="0">
                <a:effectLst/>
                <a:latin typeface="Arial" panose="020B0604020202020204" pitchFamily="34" charset="0"/>
              </a:rPr>
              <a:t>Reduced Dependencies</a:t>
            </a:r>
          </a:p>
          <a:p>
            <a:endParaRPr lang="en-US" b="1" i="0">
              <a:effectLst/>
              <a:latin typeface="Arial" panose="020B0604020202020204" pitchFamily="34" charset="0"/>
            </a:endParaRPr>
          </a:p>
          <a:p>
            <a:endParaRPr lang="en-US"/>
          </a:p>
        </p:txBody>
      </p:sp>
    </p:spTree>
    <p:extLst>
      <p:ext uri="{BB962C8B-B14F-4D97-AF65-F5344CB8AC3E}">
        <p14:creationId xmlns:p14="http://schemas.microsoft.com/office/powerpoint/2010/main" val="1839542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F415-7EE3-27B8-5266-A5354C99E55B}"/>
              </a:ext>
            </a:extLst>
          </p:cNvPr>
          <p:cNvSpPr>
            <a:spLocks noGrp="1"/>
          </p:cNvSpPr>
          <p:nvPr>
            <p:ph type="title"/>
          </p:nvPr>
        </p:nvSpPr>
        <p:spPr>
          <a:xfrm>
            <a:off x="1141413" y="609600"/>
            <a:ext cx="9905998" cy="457200"/>
          </a:xfrm>
        </p:spPr>
        <p:txBody>
          <a:bodyPr>
            <a:normAutofit fontScale="90000"/>
          </a:bodyPr>
          <a:lstStyle/>
          <a:p>
            <a:r>
              <a:rPr lang="en-US" b="0" i="0" dirty="0">
                <a:solidFill>
                  <a:schemeClr val="tx1">
                    <a:lumMod val="95000"/>
                  </a:schemeClr>
                </a:solidFill>
                <a:effectLst/>
                <a:latin typeface="Segoe UI" panose="020B0502040204020203" pitchFamily="34" charset="0"/>
              </a:rPr>
              <a:t>Registering Application Service</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881C4D7F-3B2F-E13F-DE2C-E35E2623ED21}"/>
              </a:ext>
            </a:extLst>
          </p:cNvPr>
          <p:cNvSpPr>
            <a:spLocks noGrp="1" noChangeArrowheads="1"/>
          </p:cNvSpPr>
          <p:nvPr>
            <p:ph idx="1"/>
          </p:nvPr>
        </p:nvSpPr>
        <p:spPr bwMode="auto">
          <a:xfrm>
            <a:off x="4151573" y="2281546"/>
            <a:ext cx="3885679"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interface</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	void</a:t>
            </a:r>
            <a:r>
              <a:rPr kumimoji="0" lang="en-US" altLang="en-US" sz="1200" b="0" i="0" u="none" strike="noStrike" cap="none" normalizeH="0" baseline="0" dirty="0">
                <a:ln>
                  <a:noFill/>
                </a:ln>
                <a:solidFill>
                  <a:srgbClr val="000000"/>
                </a:solidFill>
                <a:effectLst/>
                <a:latin typeface="Consolas" panose="020B0609020204030204" pitchFamily="49" charset="0"/>
              </a:rPr>
              <a:t> info(</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	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void</a:t>
            </a:r>
            <a:r>
              <a:rPr kumimoji="0" lang="en-US" altLang="en-US" sz="1200" b="0" i="0" u="none" strike="noStrike" cap="none" normalizeH="0" baseline="0" dirty="0">
                <a:ln>
                  <a:noFill/>
                </a:ln>
                <a:solidFill>
                  <a:srgbClr val="000000"/>
                </a:solidFill>
                <a:effectLst/>
                <a:latin typeface="Consolas" panose="020B0609020204030204" pitchFamily="49" charset="0"/>
              </a:rPr>
              <a:t> info(</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200" b="0" i="0" u="none" strike="noStrike" cap="none" normalizeH="0" baseline="0" dirty="0">
                <a:ln>
                  <a:noFill/>
                </a:ln>
                <a:solidFill>
                  <a:srgbClr val="000000"/>
                </a:solidFill>
                <a:effectLst/>
                <a:latin typeface="Consolas" panose="020B0609020204030204" pitchFamily="49" charset="0"/>
              </a:rPr>
              <a:t>(str);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800" cap="none" dirty="0">
              <a:solidFill>
                <a:schemeClr val="tx1"/>
              </a:solidFill>
              <a:effectLst/>
              <a:latin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099611B-49A8-4297-2E48-A426AED13F5A}"/>
              </a:ext>
            </a:extLst>
          </p:cNvPr>
          <p:cNvSpPr>
            <a:spLocks noChangeArrowheads="1"/>
          </p:cNvSpPr>
          <p:nvPr/>
        </p:nvSpPr>
        <p:spPr bwMode="auto">
          <a:xfrm>
            <a:off x="2930225" y="5224315"/>
            <a:ext cx="632837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ServiceDescriptor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9636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25E9-1C3B-84DD-AD4B-701EF81C48DA}"/>
              </a:ext>
            </a:extLst>
          </p:cNvPr>
          <p:cNvSpPr>
            <a:spLocks noGrp="1"/>
          </p:cNvSpPr>
          <p:nvPr>
            <p:ph type="title"/>
          </p:nvPr>
        </p:nvSpPr>
        <p:spPr>
          <a:xfrm>
            <a:off x="1141413" y="609600"/>
            <a:ext cx="9905998" cy="549244"/>
          </a:xfrm>
        </p:spPr>
        <p:txBody>
          <a:bodyPr>
            <a:normAutofit fontScale="90000"/>
          </a:bodyPr>
          <a:lstStyle/>
          <a:p>
            <a:r>
              <a:rPr lang="en-US" b="0" i="0" dirty="0">
                <a:solidFill>
                  <a:schemeClr val="tx1">
                    <a:lumMod val="95000"/>
                  </a:schemeClr>
                </a:solidFill>
                <a:effectLst/>
                <a:latin typeface="Segoe UI" panose="020B0502040204020203" pitchFamily="34" charset="0"/>
              </a:rPr>
              <a:t>Understanding Service Lifetime</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392D0B9D-CE99-28E6-1471-8619E39D48A3}"/>
              </a:ext>
            </a:extLst>
          </p:cNvPr>
          <p:cNvSpPr>
            <a:spLocks noGrp="1"/>
          </p:cNvSpPr>
          <p:nvPr>
            <p:ph idx="1"/>
          </p:nvPr>
        </p:nvSpPr>
        <p:spPr>
          <a:xfrm>
            <a:off x="1141413" y="1249379"/>
            <a:ext cx="9905998" cy="4541822"/>
          </a:xfrm>
        </p:spPr>
        <p:txBody>
          <a:bodyPr/>
          <a:lstStyle/>
          <a:p>
            <a:pPr algn="just">
              <a:buFont typeface="+mj-lt"/>
              <a:buAutoNum type="arabicPeriod"/>
            </a:pPr>
            <a:r>
              <a:rPr lang="en-US" b="1" i="0" dirty="0">
                <a:solidFill>
                  <a:schemeClr val="tx1">
                    <a:lumMod val="95000"/>
                  </a:schemeClr>
                </a:solidFill>
                <a:effectLst/>
                <a:latin typeface="Verdana" panose="020B0604030504040204" pitchFamily="34" charset="0"/>
              </a:rPr>
              <a:t>Singleton:</a:t>
            </a:r>
            <a:r>
              <a:rPr lang="en-US" b="0" i="0" dirty="0">
                <a:solidFill>
                  <a:schemeClr val="tx1">
                    <a:lumMod val="95000"/>
                  </a:schemeClr>
                </a:solidFill>
                <a:effectLst/>
                <a:latin typeface="Verdana" panose="020B0604030504040204" pitchFamily="34" charset="0"/>
              </a:rPr>
              <a:t> IoC container will create and share a single instance of a service throughout the application's lifetime.</a:t>
            </a:r>
          </a:p>
          <a:p>
            <a:pPr algn="just">
              <a:buFont typeface="+mj-lt"/>
              <a:buAutoNum type="arabicPeriod"/>
            </a:pPr>
            <a:r>
              <a:rPr lang="en-US" b="1" i="0" dirty="0">
                <a:solidFill>
                  <a:schemeClr val="tx1">
                    <a:lumMod val="95000"/>
                  </a:schemeClr>
                </a:solidFill>
                <a:effectLst/>
                <a:latin typeface="Verdana" panose="020B0604030504040204" pitchFamily="34" charset="0"/>
              </a:rPr>
              <a:t>Transient:</a:t>
            </a:r>
            <a:r>
              <a:rPr lang="en-US" b="0" i="0" dirty="0">
                <a:solidFill>
                  <a:schemeClr val="tx1">
                    <a:lumMod val="95000"/>
                  </a:schemeClr>
                </a:solidFill>
                <a:effectLst/>
                <a:latin typeface="Verdana" panose="020B0604030504040204" pitchFamily="34" charset="0"/>
              </a:rPr>
              <a:t> The IoC container will create a new instance of the specified service type every time you ask for it.</a:t>
            </a:r>
          </a:p>
          <a:p>
            <a:pPr algn="just">
              <a:buFont typeface="+mj-lt"/>
              <a:buAutoNum type="arabicPeriod"/>
            </a:pPr>
            <a:r>
              <a:rPr lang="en-US" b="1" i="0" dirty="0">
                <a:solidFill>
                  <a:schemeClr val="tx1">
                    <a:lumMod val="95000"/>
                  </a:schemeClr>
                </a:solidFill>
                <a:effectLst/>
                <a:latin typeface="Verdana" panose="020B0604030504040204" pitchFamily="34" charset="0"/>
              </a:rPr>
              <a:t>Scoped:</a:t>
            </a:r>
            <a:r>
              <a:rPr lang="en-US" b="0" i="0" dirty="0">
                <a:solidFill>
                  <a:schemeClr val="tx1">
                    <a:lumMod val="95000"/>
                  </a:schemeClr>
                </a:solidFill>
                <a:effectLst/>
                <a:latin typeface="Verdana" panose="020B0604030504040204" pitchFamily="34" charset="0"/>
              </a:rPr>
              <a:t> IoC container will create an instance of the specified service type once per request and will be shared in a single request.</a:t>
            </a:r>
          </a:p>
          <a:p>
            <a:endParaRPr lang="en-US" dirty="0">
              <a:solidFill>
                <a:schemeClr val="tx1">
                  <a:lumMod val="95000"/>
                </a:schemeClr>
              </a:solidFill>
            </a:endParaRPr>
          </a:p>
        </p:txBody>
      </p:sp>
      <p:sp>
        <p:nvSpPr>
          <p:cNvPr id="5" name="Rectangle 2">
            <a:extLst>
              <a:ext uri="{FF2B5EF4-FFF2-40B4-BE49-F238E27FC236}">
                <a16:creationId xmlns:a16="http://schemas.microsoft.com/office/drawing/2014/main" id="{338324EB-A1D1-06AF-005F-82FD91D91466}"/>
              </a:ext>
            </a:extLst>
          </p:cNvPr>
          <p:cNvSpPr>
            <a:spLocks noChangeArrowheads="1"/>
          </p:cNvSpPr>
          <p:nvPr/>
        </p:nvSpPr>
        <p:spPr bwMode="auto">
          <a:xfrm>
            <a:off x="4255129" y="4988986"/>
            <a:ext cx="561314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services.AddSingleton</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services.AddSingleton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services.AddTransient</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services.AddTransient</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services.AddScoped</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services.AddScoped</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225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F39-AD74-21E2-0C33-8EE5AF9DBEB8}"/>
              </a:ext>
            </a:extLst>
          </p:cNvPr>
          <p:cNvSpPr>
            <a:spLocks noGrp="1"/>
          </p:cNvSpPr>
          <p:nvPr>
            <p:ph type="title"/>
          </p:nvPr>
        </p:nvSpPr>
        <p:spPr>
          <a:xfrm>
            <a:off x="1141413" y="609600"/>
            <a:ext cx="9905998" cy="594511"/>
          </a:xfrm>
        </p:spPr>
        <p:txBody>
          <a:bodyPr/>
          <a:lstStyle/>
          <a:p>
            <a:r>
              <a:rPr lang="en-US" b="0" i="0" dirty="0">
                <a:solidFill>
                  <a:schemeClr val="tx1">
                    <a:lumMod val="95000"/>
                  </a:schemeClr>
                </a:solidFill>
                <a:effectLst/>
                <a:latin typeface="Segoe UI" panose="020B0502040204020203" pitchFamily="34" charset="0"/>
              </a:rPr>
              <a:t>Constructor Injection</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F01962C4-C2CE-3F3C-5A92-78234984A99F}"/>
              </a:ext>
            </a:extLst>
          </p:cNvPr>
          <p:cNvSpPr>
            <a:spLocks noGrp="1" noChangeArrowheads="1"/>
          </p:cNvSpPr>
          <p:nvPr>
            <p:ph idx="1"/>
          </p:nvPr>
        </p:nvSpPr>
        <p:spPr bwMode="auto">
          <a:xfrm>
            <a:off x="4055392" y="3519394"/>
            <a:ext cx="4078039"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_log;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200" cap="none" dirty="0">
              <a:solidFill>
                <a:srgbClr val="000000"/>
              </a:solidFill>
              <a:effectLst/>
              <a:latin typeface="Consolas" panose="020B0609020204030204"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HomeController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log) { _log = log; }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200" cap="none" dirty="0">
              <a:solidFill>
                <a:srgbClr val="000000"/>
              </a:solidFill>
              <a:effectLst/>
              <a:latin typeface="Consolas" panose="020B0609020204030204"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IActionResult</a:t>
            </a:r>
            <a:r>
              <a:rPr kumimoji="0" lang="en-US" altLang="en-US" sz="1200" b="0" i="0" u="none" strike="noStrike" cap="none" normalizeH="0" baseline="0" dirty="0">
                <a:ln>
                  <a:noFill/>
                </a:ln>
                <a:solidFill>
                  <a:srgbClr val="000000"/>
                </a:solidFill>
                <a:effectLst/>
                <a:latin typeface="Consolas" panose="020B0609020204030204" pitchFamily="49" charset="0"/>
              </a:rPr>
              <a:t> Index()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_log.info(</a:t>
            </a:r>
            <a:r>
              <a:rPr kumimoji="0" lang="en-US" altLang="en-US" sz="1200" b="0" i="0" u="none" strike="noStrike" cap="none" normalizeH="0" baseline="0" dirty="0">
                <a:ln>
                  <a:noFill/>
                </a:ln>
                <a:solidFill>
                  <a:srgbClr val="A31515"/>
                </a:solidFill>
                <a:effectLst/>
                <a:latin typeface="Consolas" panose="020B0609020204030204" pitchFamily="49" charset="0"/>
              </a:rPr>
              <a:t>"Executing /home/index"</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956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99A4-B4FE-E9E5-4327-D8CEB19864A2}"/>
              </a:ext>
            </a:extLst>
          </p:cNvPr>
          <p:cNvSpPr>
            <a:spLocks noGrp="1"/>
          </p:cNvSpPr>
          <p:nvPr>
            <p:ph type="title"/>
          </p:nvPr>
        </p:nvSpPr>
        <p:spPr>
          <a:xfrm>
            <a:off x="1141413" y="609600"/>
            <a:ext cx="9905998" cy="730313"/>
          </a:xfrm>
        </p:spPr>
        <p:txBody>
          <a:bodyPr/>
          <a:lstStyle/>
          <a:p>
            <a:r>
              <a:rPr lang="en-US" b="0" i="0" dirty="0">
                <a:solidFill>
                  <a:schemeClr val="tx1">
                    <a:lumMod val="95000"/>
                  </a:schemeClr>
                </a:solidFill>
                <a:effectLst/>
                <a:latin typeface="Segoe UI" panose="020B0502040204020203" pitchFamily="34" charset="0"/>
              </a:rPr>
              <a:t>Action Method Injection</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1F9AEB82-0465-AE90-5207-7DB1222B9627}"/>
              </a:ext>
            </a:extLst>
          </p:cNvPr>
          <p:cNvSpPr>
            <a:spLocks noGrp="1" noChangeArrowheads="1"/>
          </p:cNvSpPr>
          <p:nvPr>
            <p:ph idx="1"/>
          </p:nvPr>
        </p:nvSpPr>
        <p:spPr bwMode="auto">
          <a:xfrm>
            <a:off x="3885474" y="3952100"/>
            <a:ext cx="441787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IActionResult</a:t>
            </a:r>
            <a:r>
              <a:rPr kumimoji="0" lang="en-US" altLang="en-US" sz="1200" b="0" i="0" u="none" strike="noStrike" cap="none" normalizeH="0" baseline="0" dirty="0">
                <a:ln>
                  <a:noFill/>
                </a:ln>
                <a:solidFill>
                  <a:srgbClr val="000000"/>
                </a:solidFill>
                <a:effectLst/>
                <a:latin typeface="Consolas" panose="020B0609020204030204" pitchFamily="49" charset="0"/>
              </a:rPr>
              <a:t> Index([</a:t>
            </a:r>
            <a:r>
              <a:rPr kumimoji="0" lang="en-US" altLang="en-US" sz="1200" b="0" i="0" u="none" strike="noStrike" cap="none" normalizeH="0" baseline="0" dirty="0" err="1">
                <a:ln>
                  <a:noFill/>
                </a:ln>
                <a:solidFill>
                  <a:srgbClr val="2B91AF"/>
                </a:solidFill>
                <a:effectLst/>
                <a:latin typeface="Consolas" panose="020B0609020204030204" pitchFamily="49" charset="0"/>
              </a:rPr>
              <a:t>FromServices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log)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log.info(</a:t>
            </a:r>
            <a:r>
              <a:rPr kumimoji="0" lang="en-US" altLang="en-US" sz="1200" b="0" i="0" u="none" strike="noStrike" cap="none" normalizeH="0" baseline="0" dirty="0">
                <a:ln>
                  <a:noFill/>
                </a:ln>
                <a:solidFill>
                  <a:srgbClr val="A31515"/>
                </a:solidFill>
                <a:effectLst/>
                <a:latin typeface="Consolas" panose="020B0609020204030204" pitchFamily="49" charset="0"/>
              </a:rPr>
              <a:t>"Index method executing"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6430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8739-3100-6D29-5173-2C2DC932A22D}"/>
              </a:ext>
            </a:extLst>
          </p:cNvPr>
          <p:cNvSpPr>
            <a:spLocks noGrp="1"/>
          </p:cNvSpPr>
          <p:nvPr>
            <p:ph type="title"/>
          </p:nvPr>
        </p:nvSpPr>
        <p:spPr>
          <a:xfrm>
            <a:off x="1141413" y="609600"/>
            <a:ext cx="9905998" cy="811794"/>
          </a:xfrm>
        </p:spPr>
        <p:txBody>
          <a:bodyPr/>
          <a:lstStyle/>
          <a:p>
            <a:r>
              <a:rPr lang="en-US" b="0" i="0" dirty="0">
                <a:solidFill>
                  <a:schemeClr val="tx1">
                    <a:lumMod val="95000"/>
                  </a:schemeClr>
                </a:solidFill>
                <a:effectLst/>
                <a:latin typeface="Segoe UI" panose="020B0502040204020203" pitchFamily="34" charset="0"/>
              </a:rPr>
              <a:t>Get Services Manually</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CDF42390-C4C2-63E3-000E-62C8D0C7B6DC}"/>
              </a:ext>
            </a:extLst>
          </p:cNvPr>
          <p:cNvSpPr>
            <a:spLocks noGrp="1" noChangeArrowheads="1"/>
          </p:cNvSpPr>
          <p:nvPr>
            <p:ph idx="1"/>
          </p:nvPr>
        </p:nvSpPr>
        <p:spPr bwMode="auto">
          <a:xfrm>
            <a:off x="3956006" y="4044433"/>
            <a:ext cx="42768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var</a:t>
            </a:r>
            <a:r>
              <a:rPr kumimoji="0" lang="en-US" altLang="en-US" sz="1200" b="0" i="0" u="none" strike="noStrike" cap="none" normalizeH="0" baseline="0" dirty="0">
                <a:ln>
                  <a:noFill/>
                </a:ln>
                <a:solidFill>
                  <a:srgbClr val="000000"/>
                </a:solidFill>
                <a:effectLst/>
                <a:latin typeface="Consolas" panose="020B0609020204030204" pitchFamily="49" charset="0"/>
              </a:rPr>
              <a:t> services = </a:t>
            </a:r>
            <a:r>
              <a:rPr kumimoji="0" lang="en-US" altLang="en-US" sz="1200" b="0" i="0" u="none" strike="noStrike" cap="none" normalizeH="0" baseline="0" dirty="0" err="1">
                <a:ln>
                  <a:noFill/>
                </a:ln>
                <a:solidFill>
                  <a:srgbClr val="0000FF"/>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.HttpContext.RequestServices</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var</a:t>
            </a:r>
            <a:r>
              <a:rPr kumimoji="0" lang="en-US" altLang="en-US" sz="1200" b="0" i="0" u="none" strike="noStrike" cap="none" normalizeH="0" baseline="0" dirty="0">
                <a:ln>
                  <a:noFill/>
                </a:ln>
                <a:solidFill>
                  <a:srgbClr val="000000"/>
                </a:solidFill>
                <a:effectLst/>
                <a:latin typeface="Consolas" panose="020B0609020204030204" pitchFamily="49" charset="0"/>
              </a:rPr>
              <a:t> log =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services.GetService</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583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56B3-F229-71D9-6A29-A672393957A0}"/>
              </a:ext>
            </a:extLst>
          </p:cNvPr>
          <p:cNvSpPr>
            <a:spLocks noGrp="1"/>
          </p:cNvSpPr>
          <p:nvPr>
            <p:ph type="title"/>
          </p:nvPr>
        </p:nvSpPr>
        <p:spPr>
          <a:xfrm>
            <a:off x="1141413" y="609600"/>
            <a:ext cx="9905998" cy="811794"/>
          </a:xfrm>
        </p:spPr>
        <p:txBody>
          <a:bodyPr>
            <a:normAutofit fontScale="90000"/>
          </a:bodyPr>
          <a:lstStyle/>
          <a:p>
            <a:r>
              <a:rPr lang="en-US" dirty="0"/>
              <a:t>Registering a service in the container multiple times</a:t>
            </a:r>
          </a:p>
        </p:txBody>
      </p:sp>
      <p:sp>
        <p:nvSpPr>
          <p:cNvPr id="3" name="Content Placeholder 2">
            <a:extLst>
              <a:ext uri="{FF2B5EF4-FFF2-40B4-BE49-F238E27FC236}">
                <a16:creationId xmlns:a16="http://schemas.microsoft.com/office/drawing/2014/main" id="{67F8C439-C7FD-E60E-AED3-2E44404CB2D0}"/>
              </a:ext>
            </a:extLst>
          </p:cNvPr>
          <p:cNvSpPr>
            <a:spLocks noGrp="1"/>
          </p:cNvSpPr>
          <p:nvPr>
            <p:ph idx="1"/>
          </p:nvPr>
        </p:nvSpPr>
        <p:spPr/>
        <p:txBody>
          <a:bodyPr>
            <a:normAutofit fontScale="40000" lnSpcReduction="20000"/>
          </a:bodyPr>
          <a:lstStyle/>
          <a:p>
            <a:r>
              <a:rPr lang="en-US" dirty="0" err="1"/>
              <a:t>builder.Services.AddScoped</a:t>
            </a:r>
            <a:r>
              <a:rPr lang="en-US" dirty="0"/>
              <a:t>&lt;</a:t>
            </a:r>
            <a:r>
              <a:rPr lang="en-US" dirty="0" err="1"/>
              <a:t>IMessageSender</a:t>
            </a:r>
            <a:r>
              <a:rPr lang="en-US" dirty="0"/>
              <a:t>, </a:t>
            </a:r>
            <a:r>
              <a:rPr lang="en-US" dirty="0" err="1"/>
              <a:t>EmailSender</a:t>
            </a:r>
            <a:r>
              <a:rPr lang="en-US" dirty="0"/>
              <a:t>&gt;();</a:t>
            </a:r>
          </a:p>
          <a:p>
            <a:r>
              <a:rPr lang="en-US" dirty="0" err="1"/>
              <a:t>builder.Services.AddScoped</a:t>
            </a:r>
            <a:r>
              <a:rPr lang="en-US" dirty="0"/>
              <a:t>&lt;</a:t>
            </a:r>
            <a:r>
              <a:rPr lang="en-US" dirty="0" err="1"/>
              <a:t>IMessageSender</a:t>
            </a:r>
            <a:r>
              <a:rPr lang="en-US" dirty="0"/>
              <a:t>, </a:t>
            </a:r>
            <a:r>
              <a:rPr lang="en-US" dirty="0" err="1"/>
              <a:t>SmsSender</a:t>
            </a:r>
            <a:r>
              <a:rPr lang="en-US" dirty="0"/>
              <a:t>&gt;();</a:t>
            </a:r>
          </a:p>
          <a:p>
            <a:r>
              <a:rPr lang="en-US" dirty="0" err="1"/>
              <a:t>builder.Services.AddScoped</a:t>
            </a:r>
            <a:r>
              <a:rPr lang="en-US" dirty="0"/>
              <a:t>&lt;</a:t>
            </a:r>
            <a:r>
              <a:rPr lang="en-US" dirty="0" err="1"/>
              <a:t>IMessageSender</a:t>
            </a:r>
            <a:r>
              <a:rPr lang="en-US" dirty="0"/>
              <a:t>, </a:t>
            </a:r>
            <a:r>
              <a:rPr lang="en-US" dirty="0" err="1"/>
              <a:t>FacebookSender</a:t>
            </a:r>
            <a:r>
              <a:rPr lang="en-US" dirty="0"/>
              <a:t>&gt;();</a:t>
            </a:r>
          </a:p>
          <a:p>
            <a:endParaRPr lang="en-US" dirty="0"/>
          </a:p>
          <a:p>
            <a:r>
              <a:rPr lang="en-US" dirty="0"/>
              <a:t>string </a:t>
            </a:r>
            <a:r>
              <a:rPr lang="en-US" dirty="0" err="1"/>
              <a:t>RegisterUser</a:t>
            </a:r>
            <a:r>
              <a:rPr lang="en-US" dirty="0"/>
              <a:t>(</a:t>
            </a:r>
          </a:p>
          <a:p>
            <a:r>
              <a:rPr lang="en-US" dirty="0"/>
              <a:t>    string username,</a:t>
            </a:r>
          </a:p>
          <a:p>
            <a:r>
              <a:rPr lang="en-US" dirty="0"/>
              <a:t>    </a:t>
            </a:r>
            <a:r>
              <a:rPr lang="en-US" dirty="0" err="1"/>
              <a:t>IEnumerable</a:t>
            </a:r>
            <a:r>
              <a:rPr lang="en-US" dirty="0"/>
              <a:t>&lt;</a:t>
            </a:r>
            <a:r>
              <a:rPr lang="en-US" dirty="0" err="1"/>
              <a:t>IMessageSender</a:t>
            </a:r>
            <a:r>
              <a:rPr lang="en-US" dirty="0"/>
              <a:t>&gt; senders)    #A</a:t>
            </a:r>
          </a:p>
          <a:p>
            <a:r>
              <a:rPr lang="en-US" dirty="0"/>
              <a:t>{</a:t>
            </a:r>
          </a:p>
          <a:p>
            <a:r>
              <a:rPr lang="en-US" dirty="0"/>
              <a:t>    foreach(var sender in senders)    #B</a:t>
            </a:r>
          </a:p>
          <a:p>
            <a:r>
              <a:rPr lang="en-US" dirty="0"/>
              <a:t>    {    #B</a:t>
            </a:r>
          </a:p>
          <a:p>
            <a:r>
              <a:rPr lang="en-US" dirty="0"/>
              <a:t>        </a:t>
            </a:r>
            <a:r>
              <a:rPr lang="en-US" dirty="0" err="1"/>
              <a:t>Sender.SendMessage</a:t>
            </a:r>
            <a:r>
              <a:rPr lang="en-US" dirty="0"/>
              <a:t>($”Hello {username}!”);    #B</a:t>
            </a:r>
          </a:p>
          <a:p>
            <a:r>
              <a:rPr lang="en-US" dirty="0"/>
              <a:t>    }    #B</a:t>
            </a:r>
          </a:p>
          <a:p>
            <a:r>
              <a:rPr lang="en-US" dirty="0"/>
              <a:t> </a:t>
            </a:r>
          </a:p>
          <a:p>
            <a:r>
              <a:rPr lang="en-US" dirty="0"/>
              <a:t>    return $"Welcome message sent to {username}";</a:t>
            </a:r>
          </a:p>
          <a:p>
            <a:r>
              <a:rPr lang="en-US" dirty="0"/>
              <a:t>}</a:t>
            </a:r>
          </a:p>
        </p:txBody>
      </p:sp>
    </p:spTree>
    <p:extLst>
      <p:ext uri="{BB962C8B-B14F-4D97-AF65-F5344CB8AC3E}">
        <p14:creationId xmlns:p14="http://schemas.microsoft.com/office/powerpoint/2010/main" val="32639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366-C436-90AD-A9B2-75A329C35370}"/>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02962FBB-51FE-FE2F-C0F2-DDE16AB17884}"/>
              </a:ext>
            </a:extLst>
          </p:cNvPr>
          <p:cNvSpPr>
            <a:spLocks noGrp="1"/>
          </p:cNvSpPr>
          <p:nvPr>
            <p:ph idx="1"/>
          </p:nvPr>
        </p:nvSpPr>
        <p:spPr/>
        <p:txBody>
          <a:bodyPr/>
          <a:lstStyle/>
          <a:p>
            <a:pPr marL="0" indent="0">
              <a:buNone/>
            </a:pPr>
            <a:r>
              <a:rPr lang="en-US" dirty="0"/>
              <a:t>//Old way</a:t>
            </a:r>
          </a:p>
          <a:p>
            <a:pPr marL="0" indent="0">
              <a:buNone/>
            </a:pPr>
            <a:r>
              <a:rPr lang="en-US" dirty="0"/>
              <a:t>Public string name {</a:t>
            </a:r>
          </a:p>
          <a:p>
            <a:pPr marL="0" indent="0">
              <a:buNone/>
            </a:pPr>
            <a:r>
              <a:rPr lang="en-US" dirty="0"/>
              <a:t>get{return _name;}</a:t>
            </a:r>
          </a:p>
          <a:p>
            <a:pPr marL="0" indent="0">
              <a:buNone/>
            </a:pPr>
            <a:r>
              <a:rPr lang="en-US" dirty="0"/>
              <a:t>Set{_name=value;}</a:t>
            </a:r>
          </a:p>
          <a:p>
            <a:pPr marL="0" indent="0">
              <a:buNone/>
            </a:pPr>
            <a:r>
              <a:rPr lang="en-US" dirty="0"/>
              <a:t>}</a:t>
            </a:r>
          </a:p>
          <a:p>
            <a:pPr marL="0" indent="0">
              <a:buNone/>
            </a:pPr>
            <a:r>
              <a:rPr lang="en-US" dirty="0"/>
              <a:t>//New way to declare properties</a:t>
            </a:r>
          </a:p>
          <a:p>
            <a:pPr marL="0" indent="0">
              <a:buNone/>
            </a:pPr>
            <a:r>
              <a:rPr lang="en-US" dirty="0"/>
              <a:t>Public string name {</a:t>
            </a:r>
            <a:r>
              <a:rPr lang="en-US" dirty="0" err="1"/>
              <a:t>get;set</a:t>
            </a:r>
            <a:r>
              <a:rPr lang="en-US" dirty="0"/>
              <a:t>;}</a:t>
            </a:r>
          </a:p>
          <a:p>
            <a:pPr marL="0" indent="0">
              <a:buNone/>
            </a:pPr>
            <a:endParaRPr lang="en-US" dirty="0"/>
          </a:p>
        </p:txBody>
      </p:sp>
    </p:spTree>
    <p:extLst>
      <p:ext uri="{BB962C8B-B14F-4D97-AF65-F5344CB8AC3E}">
        <p14:creationId xmlns:p14="http://schemas.microsoft.com/office/powerpoint/2010/main" val="32803936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84A4-CF23-2EFA-96F6-48F9DABBCEBE}"/>
              </a:ext>
            </a:extLst>
          </p:cNvPr>
          <p:cNvSpPr>
            <a:spLocks noGrp="1"/>
          </p:cNvSpPr>
          <p:nvPr>
            <p:ph type="title"/>
          </p:nvPr>
        </p:nvSpPr>
        <p:spPr>
          <a:xfrm>
            <a:off x="1141413" y="202194"/>
            <a:ext cx="9905998" cy="1029077"/>
          </a:xfrm>
        </p:spPr>
        <p:txBody>
          <a:bodyPr>
            <a:normAutofit fontScale="90000"/>
          </a:bodyPr>
          <a:lstStyle/>
          <a:p>
            <a:r>
              <a:rPr lang="en-US" dirty="0"/>
              <a:t>Configuring an ASP.NET Core</a:t>
            </a:r>
            <a:br>
              <a:rPr lang="en-US" dirty="0"/>
            </a:br>
            <a:r>
              <a:rPr lang="en-US" dirty="0"/>
              <a:t>application</a:t>
            </a:r>
          </a:p>
        </p:txBody>
      </p:sp>
      <p:sp>
        <p:nvSpPr>
          <p:cNvPr id="3" name="Content Placeholder 2">
            <a:extLst>
              <a:ext uri="{FF2B5EF4-FFF2-40B4-BE49-F238E27FC236}">
                <a16:creationId xmlns:a16="http://schemas.microsoft.com/office/drawing/2014/main" id="{3E84297B-127A-7B94-4711-7E2F7EAC6427}"/>
              </a:ext>
            </a:extLst>
          </p:cNvPr>
          <p:cNvSpPr>
            <a:spLocks noGrp="1"/>
          </p:cNvSpPr>
          <p:nvPr>
            <p:ph idx="1"/>
          </p:nvPr>
        </p:nvSpPr>
        <p:spPr>
          <a:xfrm>
            <a:off x="1141413" y="1231271"/>
            <a:ext cx="9905998" cy="4559929"/>
          </a:xfrm>
        </p:spPr>
        <p:txBody>
          <a:bodyPr/>
          <a:lstStyle/>
          <a:p>
            <a:r>
              <a:rPr lang="en-US" dirty="0"/>
              <a:t>ASP.NET Core ships with configuration providers for loading data from common locations:</a:t>
            </a:r>
          </a:p>
          <a:p>
            <a:endParaRPr lang="en-US" dirty="0"/>
          </a:p>
          <a:p>
            <a:pPr lvl="1"/>
            <a:r>
              <a:rPr lang="en-US" dirty="0"/>
              <a:t>JSON files</a:t>
            </a:r>
          </a:p>
          <a:p>
            <a:pPr lvl="1"/>
            <a:r>
              <a:rPr lang="en-US" dirty="0"/>
              <a:t>Extensible Markup Language (XML) files</a:t>
            </a:r>
          </a:p>
          <a:p>
            <a:pPr lvl="1"/>
            <a:r>
              <a:rPr lang="en-US" dirty="0"/>
              <a:t>Environment variables</a:t>
            </a:r>
          </a:p>
          <a:p>
            <a:pPr lvl="1"/>
            <a:r>
              <a:rPr lang="en-US" dirty="0"/>
              <a:t>Command-line arguments</a:t>
            </a:r>
          </a:p>
          <a:p>
            <a:pPr lvl="1"/>
            <a:r>
              <a:rPr lang="en-US" dirty="0"/>
              <a:t>Initialization (INI) files</a:t>
            </a:r>
          </a:p>
        </p:txBody>
      </p:sp>
    </p:spTree>
    <p:extLst>
      <p:ext uri="{BB962C8B-B14F-4D97-AF65-F5344CB8AC3E}">
        <p14:creationId xmlns:p14="http://schemas.microsoft.com/office/powerpoint/2010/main" val="13661196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E423-29B7-92A3-D108-323419B1B24A}"/>
              </a:ext>
            </a:extLst>
          </p:cNvPr>
          <p:cNvSpPr>
            <a:spLocks noGrp="1"/>
          </p:cNvSpPr>
          <p:nvPr>
            <p:ph type="title"/>
          </p:nvPr>
        </p:nvSpPr>
        <p:spPr>
          <a:xfrm>
            <a:off x="1141413" y="609600"/>
            <a:ext cx="9905998" cy="823993"/>
          </a:xfrm>
        </p:spPr>
        <p:txBody>
          <a:bodyPr>
            <a:normAutofit fontScale="90000"/>
          </a:bodyPr>
          <a:lstStyle/>
          <a:p>
            <a:r>
              <a:rPr lang="en-US" dirty="0"/>
              <a:t>Adding configuration values to an </a:t>
            </a:r>
            <a:r>
              <a:rPr lang="en-US" dirty="0" err="1"/>
              <a:t>appsettings.json</a:t>
            </a:r>
            <a:r>
              <a:rPr lang="en-US" dirty="0"/>
              <a:t> file</a:t>
            </a:r>
            <a:endParaRPr lang="ar-BH" dirty="0"/>
          </a:p>
        </p:txBody>
      </p:sp>
      <p:sp>
        <p:nvSpPr>
          <p:cNvPr id="3" name="Content Placeholder 2">
            <a:extLst>
              <a:ext uri="{FF2B5EF4-FFF2-40B4-BE49-F238E27FC236}">
                <a16:creationId xmlns:a16="http://schemas.microsoft.com/office/drawing/2014/main" id="{DADC5C4B-4A50-371F-3D51-895A06AD2490}"/>
              </a:ext>
            </a:extLst>
          </p:cNvPr>
          <p:cNvSpPr>
            <a:spLocks noGrp="1"/>
          </p:cNvSpPr>
          <p:nvPr>
            <p:ph idx="1"/>
          </p:nvPr>
        </p:nvSpPr>
        <p:spPr>
          <a:xfrm>
            <a:off x="1141413" y="1433593"/>
            <a:ext cx="9905998" cy="4357607"/>
          </a:xfrm>
        </p:spPr>
        <p:txBody>
          <a:bodyPr>
            <a:normAutofit fontScale="55000" lnSpcReduction="20000"/>
          </a:bodyPr>
          <a:lstStyle/>
          <a:p>
            <a:r>
              <a:rPr lang="en-US" dirty="0"/>
              <a:t>{</a:t>
            </a:r>
          </a:p>
          <a:p>
            <a:r>
              <a:rPr lang="en-US" dirty="0"/>
              <a:t>  "Logging": {</a:t>
            </a:r>
          </a:p>
          <a:p>
            <a:r>
              <a:rPr lang="en-US" dirty="0"/>
              <a:t>    "</a:t>
            </a:r>
            <a:r>
              <a:rPr lang="en-US" dirty="0" err="1"/>
              <a:t>LogLevel</a:t>
            </a:r>
            <a:r>
              <a:rPr lang="en-US" dirty="0"/>
              <a:t>": {</a:t>
            </a:r>
          </a:p>
          <a:p>
            <a:r>
              <a:rPr lang="en-US" dirty="0"/>
              <a:t>      "Default": "Information",</a:t>
            </a:r>
          </a:p>
          <a:p>
            <a:r>
              <a:rPr lang="en-US" dirty="0"/>
              <a:t>      "Microsoft": "Warning",</a:t>
            </a:r>
          </a:p>
          <a:p>
            <a:r>
              <a:rPr lang="en-US" dirty="0"/>
              <a:t>      "</a:t>
            </a:r>
            <a:r>
              <a:rPr lang="en-US" dirty="0" err="1"/>
              <a:t>Microsoft.Hosting.Lifetime</a:t>
            </a:r>
            <a:r>
              <a:rPr lang="en-US" dirty="0"/>
              <a:t>": "Information"</a:t>
            </a:r>
          </a:p>
          <a:p>
            <a:r>
              <a:rPr lang="en-US" dirty="0"/>
              <a:t>    }</a:t>
            </a:r>
          </a:p>
          <a:p>
            <a:r>
              <a:rPr lang="en-US" dirty="0"/>
              <a:t>  },</a:t>
            </a:r>
          </a:p>
          <a:p>
            <a:r>
              <a:rPr lang="en-US" dirty="0"/>
              <a:t>  "</a:t>
            </a:r>
            <a:r>
              <a:rPr lang="en-US" dirty="0" err="1"/>
              <a:t>AllowedHosts</a:t>
            </a:r>
            <a:r>
              <a:rPr lang="en-US" dirty="0"/>
              <a:t>": "*",</a:t>
            </a:r>
          </a:p>
          <a:p>
            <a:r>
              <a:rPr lang="en-US" dirty="0"/>
              <a:t>  "</a:t>
            </a:r>
            <a:r>
              <a:rPr lang="en-US" dirty="0" err="1"/>
              <a:t>MapSettings</a:t>
            </a:r>
            <a:r>
              <a:rPr lang="en-US" dirty="0"/>
              <a:t>": {            #A</a:t>
            </a:r>
          </a:p>
          <a:p>
            <a:r>
              <a:rPr lang="en-US" dirty="0"/>
              <a:t>    "</a:t>
            </a:r>
            <a:r>
              <a:rPr lang="en-US" dirty="0" err="1"/>
              <a:t>DefaultZoomLevel</a:t>
            </a:r>
            <a:r>
              <a:rPr lang="en-US" dirty="0"/>
              <a:t>": 9,        #B</a:t>
            </a:r>
          </a:p>
          <a:p>
            <a:r>
              <a:rPr lang="en-US" dirty="0"/>
              <a:t>    "</a:t>
            </a:r>
            <a:r>
              <a:rPr lang="en-US" dirty="0" err="1"/>
              <a:t>DefaultLocation</a:t>
            </a:r>
            <a:r>
              <a:rPr lang="en-US" dirty="0"/>
              <a:t>": {      #C</a:t>
            </a:r>
          </a:p>
          <a:p>
            <a:r>
              <a:rPr lang="en-US" dirty="0"/>
              <a:t>      "latitude": 50.500,     #C</a:t>
            </a:r>
          </a:p>
          <a:p>
            <a:r>
              <a:rPr lang="en-US" dirty="0"/>
              <a:t>      "longitude": -4.000     #C</a:t>
            </a:r>
          </a:p>
          <a:p>
            <a:r>
              <a:rPr lang="en-US" dirty="0"/>
              <a:t>    }</a:t>
            </a:r>
          </a:p>
          <a:p>
            <a:r>
              <a:rPr lang="en-US" dirty="0"/>
              <a:t>  }</a:t>
            </a:r>
          </a:p>
          <a:p>
            <a:r>
              <a:rPr lang="en-US" dirty="0"/>
              <a:t>}</a:t>
            </a:r>
            <a:endParaRPr lang="ar-BH" dirty="0"/>
          </a:p>
        </p:txBody>
      </p:sp>
    </p:spTree>
    <p:extLst>
      <p:ext uri="{BB962C8B-B14F-4D97-AF65-F5344CB8AC3E}">
        <p14:creationId xmlns:p14="http://schemas.microsoft.com/office/powerpoint/2010/main" val="2561109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E410-6367-79F2-EAB1-7BAA3F881A69}"/>
              </a:ext>
            </a:extLst>
          </p:cNvPr>
          <p:cNvSpPr>
            <a:spLocks noGrp="1"/>
          </p:cNvSpPr>
          <p:nvPr>
            <p:ph type="title"/>
          </p:nvPr>
        </p:nvSpPr>
        <p:spPr/>
        <p:txBody>
          <a:bodyPr/>
          <a:lstStyle/>
          <a:p>
            <a:r>
              <a:rPr lang="en-US" dirty="0"/>
              <a:t>Read Data From </a:t>
            </a:r>
            <a:r>
              <a:rPr lang="en-US" dirty="0" err="1"/>
              <a:t>Configration</a:t>
            </a:r>
            <a:r>
              <a:rPr lang="en-US" dirty="0"/>
              <a:t> Using </a:t>
            </a:r>
            <a:r>
              <a:rPr lang="en-US" dirty="0" err="1"/>
              <a:t>IConfigration</a:t>
            </a:r>
            <a:endParaRPr lang="en-US" dirty="0"/>
          </a:p>
        </p:txBody>
      </p:sp>
      <p:sp>
        <p:nvSpPr>
          <p:cNvPr id="3" name="Content Placeholder 2">
            <a:extLst>
              <a:ext uri="{FF2B5EF4-FFF2-40B4-BE49-F238E27FC236}">
                <a16:creationId xmlns:a16="http://schemas.microsoft.com/office/drawing/2014/main" id="{F1BCFDBE-1422-64E9-0E2C-82E41B719649}"/>
              </a:ext>
            </a:extLst>
          </p:cNvPr>
          <p:cNvSpPr>
            <a:spLocks noGrp="1"/>
          </p:cNvSpPr>
          <p:nvPr>
            <p:ph idx="1"/>
          </p:nvPr>
        </p:nvSpPr>
        <p:spPr/>
        <p:txBody>
          <a:bodyPr/>
          <a:lstStyle/>
          <a:p>
            <a:pPr marL="0" indent="0">
              <a:buNone/>
            </a:pPr>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IActionResult</a:t>
            </a:r>
            <a:r>
              <a:rPr lang="en-US" sz="1800" dirty="0">
                <a:solidFill>
                  <a:schemeClr val="tx1"/>
                </a:solidFill>
                <a:latin typeface="Cascadia Mono" panose="020B0609020000020004" pitchFamily="49" charset="0"/>
              </a:rPr>
              <a:t> Index([</a:t>
            </a:r>
            <a:r>
              <a:rPr lang="en-US" sz="1800" dirty="0" err="1">
                <a:solidFill>
                  <a:schemeClr val="tx1"/>
                </a:solidFill>
                <a:latin typeface="Cascadia Mono" panose="020B0609020000020004" pitchFamily="49" charset="0"/>
              </a:rPr>
              <a:t>FromServices</a:t>
            </a:r>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IConfiguration</a:t>
            </a:r>
            <a:r>
              <a:rPr lang="en-US" sz="1800" dirty="0">
                <a:solidFill>
                  <a:schemeClr val="tx1"/>
                </a:solidFill>
                <a:latin typeface="Cascadia Mono" panose="020B0609020000020004" pitchFamily="49" charset="0"/>
              </a:rPr>
              <a:t> configuration)</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return Json(new {password = configuration["</a:t>
            </a:r>
            <a:r>
              <a:rPr lang="en-US" sz="1800" dirty="0" err="1">
                <a:solidFill>
                  <a:schemeClr val="tx1"/>
                </a:solidFill>
                <a:latin typeface="Cascadia Mono" panose="020B0609020000020004" pitchFamily="49" charset="0"/>
              </a:rPr>
              <a:t>EmailSetting:Password</a:t>
            </a: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4246500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D9A3-6126-CA94-1220-61D69430995C}"/>
              </a:ext>
            </a:extLst>
          </p:cNvPr>
          <p:cNvSpPr>
            <a:spLocks noGrp="1"/>
          </p:cNvSpPr>
          <p:nvPr>
            <p:ph type="title"/>
          </p:nvPr>
        </p:nvSpPr>
        <p:spPr/>
        <p:txBody>
          <a:bodyPr/>
          <a:lstStyle/>
          <a:p>
            <a:r>
              <a:rPr lang="en-US" dirty="0"/>
              <a:t>Customize configuration providers</a:t>
            </a:r>
          </a:p>
        </p:txBody>
      </p:sp>
      <p:sp>
        <p:nvSpPr>
          <p:cNvPr id="3" name="Content Placeholder 2">
            <a:extLst>
              <a:ext uri="{FF2B5EF4-FFF2-40B4-BE49-F238E27FC236}">
                <a16:creationId xmlns:a16="http://schemas.microsoft.com/office/drawing/2014/main" id="{84E280F6-E812-A2EE-2F66-B275370468BB}"/>
              </a:ext>
            </a:extLst>
          </p:cNvPr>
          <p:cNvSpPr>
            <a:spLocks noGrp="1"/>
          </p:cNvSpPr>
          <p:nvPr>
            <p:ph idx="1"/>
          </p:nvPr>
        </p:nvSpPr>
        <p:spPr/>
        <p:txBody>
          <a:bodyPr/>
          <a:lstStyle/>
          <a:p>
            <a:r>
              <a:rPr lang="en-US" dirty="0"/>
              <a:t>JSON file provider</a:t>
            </a:r>
          </a:p>
          <a:p>
            <a:r>
              <a:rPr lang="en-US" dirty="0"/>
              <a:t>User Secrets</a:t>
            </a:r>
          </a:p>
          <a:p>
            <a:r>
              <a:rPr lang="en-US" dirty="0"/>
              <a:t>Environment variables</a:t>
            </a:r>
          </a:p>
          <a:p>
            <a:r>
              <a:rPr lang="en-US" dirty="0"/>
              <a:t>Command-line arguments</a:t>
            </a:r>
          </a:p>
        </p:txBody>
      </p:sp>
    </p:spTree>
    <p:extLst>
      <p:ext uri="{BB962C8B-B14F-4D97-AF65-F5344CB8AC3E}">
        <p14:creationId xmlns:p14="http://schemas.microsoft.com/office/powerpoint/2010/main" val="4105843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22645-8F1B-3C73-7B01-C3848CB2CBBE}"/>
              </a:ext>
            </a:extLst>
          </p:cNvPr>
          <p:cNvSpPr>
            <a:spLocks noGrp="1"/>
          </p:cNvSpPr>
          <p:nvPr>
            <p:ph idx="1"/>
          </p:nvPr>
        </p:nvSpPr>
        <p:spPr>
          <a:xfrm>
            <a:off x="1141413" y="483079"/>
            <a:ext cx="9905998" cy="5308121"/>
          </a:xfrm>
        </p:spPr>
        <p:txBody>
          <a:bodyPr/>
          <a:lstStyle/>
          <a:p>
            <a:pPr marL="0" indent="0">
              <a:buNone/>
            </a:pPr>
            <a:r>
              <a:rPr lang="en-US" dirty="0" err="1"/>
              <a:t>WebApplicationBuilder</a:t>
            </a:r>
            <a:r>
              <a:rPr lang="en-US" dirty="0"/>
              <a:t> builder = </a:t>
            </a:r>
            <a:r>
              <a:rPr lang="en-US" dirty="0" err="1"/>
              <a:t>WebApplication.CreateBuilder</a:t>
            </a:r>
            <a:r>
              <a:rPr lang="en-US" dirty="0"/>
              <a:t>(</a:t>
            </a:r>
            <a:r>
              <a:rPr lang="en-US" dirty="0" err="1"/>
              <a:t>args</a:t>
            </a:r>
            <a:r>
              <a:rPr lang="en-US" dirty="0"/>
              <a:t>);</a:t>
            </a:r>
          </a:p>
          <a:p>
            <a:pPr marL="0" indent="0">
              <a:buNone/>
            </a:pPr>
            <a:r>
              <a:rPr lang="en-US" dirty="0"/>
              <a:t> </a:t>
            </a:r>
          </a:p>
          <a:p>
            <a:pPr marL="0" indent="0">
              <a:buNone/>
            </a:pPr>
            <a:r>
              <a:rPr lang="en-US" dirty="0" err="1"/>
              <a:t>builder.Configuration.Sources.Clear</a:t>
            </a:r>
            <a:r>
              <a:rPr lang="en-US" dirty="0"/>
              <a:t>();  #A</a:t>
            </a:r>
          </a:p>
          <a:p>
            <a:pPr marL="0" indent="0">
              <a:buNone/>
            </a:pPr>
            <a:r>
              <a:rPr lang="en-US" dirty="0" err="1"/>
              <a:t>builder.Configuration.AddJsonFile</a:t>
            </a:r>
            <a:r>
              <a:rPr lang="en-US" dirty="0"/>
              <a:t>("</a:t>
            </a:r>
            <a:r>
              <a:rPr lang="en-US" dirty="0" err="1"/>
              <a:t>appsettings.json</a:t>
            </a:r>
            <a:r>
              <a:rPr lang="en-US" dirty="0"/>
              <a:t>", optional: t</a:t>
            </a:r>
          </a:p>
        </p:txBody>
      </p:sp>
    </p:spTree>
    <p:extLst>
      <p:ext uri="{BB962C8B-B14F-4D97-AF65-F5344CB8AC3E}">
        <p14:creationId xmlns:p14="http://schemas.microsoft.com/office/powerpoint/2010/main" val="19806421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1B2A-FBC6-B27E-B119-3AD62A04EC17}"/>
              </a:ext>
            </a:extLst>
          </p:cNvPr>
          <p:cNvSpPr>
            <a:spLocks noGrp="1"/>
          </p:cNvSpPr>
          <p:nvPr>
            <p:ph type="title"/>
          </p:nvPr>
        </p:nvSpPr>
        <p:spPr/>
        <p:txBody>
          <a:bodyPr/>
          <a:lstStyle/>
          <a:p>
            <a:r>
              <a:rPr lang="en-US" dirty="0"/>
              <a:t>Read All </a:t>
            </a:r>
            <a:r>
              <a:rPr lang="en-US" dirty="0" err="1"/>
              <a:t>Configration</a:t>
            </a:r>
            <a:r>
              <a:rPr lang="en-US" dirty="0"/>
              <a:t> values</a:t>
            </a:r>
          </a:p>
        </p:txBody>
      </p:sp>
      <p:sp>
        <p:nvSpPr>
          <p:cNvPr id="3" name="Content Placeholder 2">
            <a:extLst>
              <a:ext uri="{FF2B5EF4-FFF2-40B4-BE49-F238E27FC236}">
                <a16:creationId xmlns:a16="http://schemas.microsoft.com/office/drawing/2014/main" id="{E576E56F-510B-4E90-0C1A-D4C081ED7B3E}"/>
              </a:ext>
            </a:extLst>
          </p:cNvPr>
          <p:cNvSpPr>
            <a:spLocks noGrp="1"/>
          </p:cNvSpPr>
          <p:nvPr>
            <p:ph idx="1"/>
          </p:nvPr>
        </p:nvSpPr>
        <p:spPr/>
        <p:txBody>
          <a:bodyPr/>
          <a:lstStyle/>
          <a:p>
            <a:pPr marL="0" indent="0">
              <a:buNone/>
            </a:pPr>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IActionResult</a:t>
            </a:r>
            <a:r>
              <a:rPr lang="en-US" sz="1800" dirty="0">
                <a:solidFill>
                  <a:schemeClr val="tx1"/>
                </a:solidFill>
                <a:latin typeface="Cascadia Mono" panose="020B0609020000020004" pitchFamily="49" charset="0"/>
              </a:rPr>
              <a:t> Config([</a:t>
            </a:r>
            <a:r>
              <a:rPr lang="en-US" sz="1800" dirty="0" err="1">
                <a:solidFill>
                  <a:schemeClr val="tx1"/>
                </a:solidFill>
                <a:latin typeface="Cascadia Mono" panose="020B0609020000020004" pitchFamily="49" charset="0"/>
              </a:rPr>
              <a:t>FromServices</a:t>
            </a:r>
            <a:r>
              <a:rPr lang="en-US" sz="1800" dirty="0">
                <a:solidFill>
                  <a:schemeClr val="tx1"/>
                </a:solidFill>
                <a:latin typeface="Cascadia Mono" panose="020B0609020000020004" pitchFamily="49" charset="0"/>
              </a:rPr>
              <a:t>]</a:t>
            </a:r>
            <a:r>
              <a:rPr lang="en-US" sz="1800" dirty="0" err="1">
                <a:solidFill>
                  <a:schemeClr val="tx1"/>
                </a:solidFill>
                <a:latin typeface="Cascadia Mono" panose="020B0609020000020004" pitchFamily="49" charset="0"/>
              </a:rPr>
              <a:t>IConfiguration</a:t>
            </a:r>
            <a:r>
              <a:rPr lang="en-US" sz="1800" dirty="0">
                <a:solidFill>
                  <a:schemeClr val="tx1"/>
                </a:solidFill>
                <a:latin typeface="Cascadia Mono" panose="020B0609020000020004" pitchFamily="49" charset="0"/>
              </a:rPr>
              <a:t> configuration)</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return Ok(</a:t>
            </a:r>
            <a:r>
              <a:rPr lang="en-US" sz="1800" dirty="0" err="1">
                <a:solidFill>
                  <a:schemeClr val="tx1"/>
                </a:solidFill>
                <a:latin typeface="Cascadia Mono" panose="020B0609020000020004" pitchFamily="49" charset="0"/>
              </a:rPr>
              <a:t>configuration.AsEnumerable</a:t>
            </a:r>
            <a:r>
              <a:rPr lang="en-US" sz="1800" dirty="0">
                <a:solidFill>
                  <a:schemeClr val="tx1"/>
                </a:solidFill>
                <a:latin typeface="Cascadia Mono" panose="020B0609020000020004" pitchFamily="49" charset="0"/>
              </a:rPr>
              <a:t>());</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13543910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C01F-0651-CA65-45BD-E699106A3746}"/>
              </a:ext>
            </a:extLst>
          </p:cNvPr>
          <p:cNvSpPr>
            <a:spLocks noGrp="1"/>
          </p:cNvSpPr>
          <p:nvPr>
            <p:ph type="title"/>
          </p:nvPr>
        </p:nvSpPr>
        <p:spPr>
          <a:xfrm>
            <a:off x="1141413" y="609600"/>
            <a:ext cx="9905998" cy="979055"/>
          </a:xfrm>
        </p:spPr>
        <p:txBody>
          <a:bodyPr>
            <a:normAutofit fontScale="90000"/>
          </a:bodyPr>
          <a:lstStyle/>
          <a:p>
            <a:r>
              <a:rPr lang="en-US" dirty="0"/>
              <a:t>Storing secrets with the User Secrets Manager </a:t>
            </a:r>
          </a:p>
        </p:txBody>
      </p:sp>
      <p:pic>
        <p:nvPicPr>
          <p:cNvPr id="5" name="Content Placeholder 4" descr="A screenshot of a computer&#10;&#10;Description automatically generated">
            <a:extLst>
              <a:ext uri="{FF2B5EF4-FFF2-40B4-BE49-F238E27FC236}">
                <a16:creationId xmlns:a16="http://schemas.microsoft.com/office/drawing/2014/main" id="{2C452D49-8568-C355-FDC7-D6946D39B8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867" y="1588655"/>
            <a:ext cx="1692278" cy="5106525"/>
          </a:xfrm>
        </p:spPr>
      </p:pic>
    </p:spTree>
    <p:extLst>
      <p:ext uri="{BB962C8B-B14F-4D97-AF65-F5344CB8AC3E}">
        <p14:creationId xmlns:p14="http://schemas.microsoft.com/office/powerpoint/2010/main" val="42362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98CE-5B1D-A537-5999-327A911553BA}"/>
              </a:ext>
            </a:extLst>
          </p:cNvPr>
          <p:cNvSpPr>
            <a:spLocks noGrp="1"/>
          </p:cNvSpPr>
          <p:nvPr>
            <p:ph type="title"/>
          </p:nvPr>
        </p:nvSpPr>
        <p:spPr>
          <a:xfrm>
            <a:off x="1141413" y="609600"/>
            <a:ext cx="9905998" cy="1003540"/>
          </a:xfrm>
        </p:spPr>
        <p:txBody>
          <a:bodyPr>
            <a:normAutofit fontScale="90000"/>
          </a:bodyPr>
          <a:lstStyle/>
          <a:p>
            <a:r>
              <a:rPr lang="en-US" dirty="0"/>
              <a:t>Connect To Database using Entity Farmwork</a:t>
            </a:r>
          </a:p>
        </p:txBody>
      </p:sp>
      <p:sp>
        <p:nvSpPr>
          <p:cNvPr id="3" name="Content Placeholder 2">
            <a:extLst>
              <a:ext uri="{FF2B5EF4-FFF2-40B4-BE49-F238E27FC236}">
                <a16:creationId xmlns:a16="http://schemas.microsoft.com/office/drawing/2014/main" id="{1AA7FC27-A99E-479F-26C8-C5C791C22577}"/>
              </a:ext>
            </a:extLst>
          </p:cNvPr>
          <p:cNvSpPr>
            <a:spLocks noGrp="1"/>
          </p:cNvSpPr>
          <p:nvPr>
            <p:ph idx="1"/>
          </p:nvPr>
        </p:nvSpPr>
        <p:spPr>
          <a:xfrm>
            <a:off x="1141413" y="1613141"/>
            <a:ext cx="9905998" cy="4178060"/>
          </a:xfrm>
        </p:spPr>
        <p:txBody>
          <a:bodyPr>
            <a:normAutofit lnSpcReduction="10000"/>
          </a:bodyPr>
          <a:lstStyle/>
          <a:p>
            <a:r>
              <a:rPr lang="en-US" dirty="0"/>
              <a:t>Steps to flow to Connect to Database:</a:t>
            </a:r>
          </a:p>
          <a:p>
            <a:pPr lvl="1"/>
            <a:r>
              <a:rPr lang="en-US" dirty="0"/>
              <a:t>Install below </a:t>
            </a:r>
            <a:r>
              <a:rPr lang="en-US" dirty="0" err="1"/>
              <a:t>nuget</a:t>
            </a:r>
            <a:r>
              <a:rPr lang="en-US" dirty="0"/>
              <a:t> packages using </a:t>
            </a:r>
            <a:r>
              <a:rPr lang="en-US" dirty="0" err="1"/>
              <a:t>nuget</a:t>
            </a:r>
            <a:r>
              <a:rPr lang="en-US" dirty="0"/>
              <a:t> package manger:</a:t>
            </a:r>
          </a:p>
          <a:p>
            <a:pPr lvl="2"/>
            <a:r>
              <a:rPr lang="en-US" b="0" i="0" dirty="0" err="1">
                <a:solidFill>
                  <a:srgbClr val="FFFFFF"/>
                </a:solidFill>
                <a:effectLst/>
                <a:latin typeface="Söhne Mono"/>
              </a:rPr>
              <a:t>Microsoft.EntityFrameworkCore</a:t>
            </a:r>
            <a:endParaRPr lang="en-US" b="0" i="0" dirty="0">
              <a:solidFill>
                <a:srgbClr val="FFFFFF"/>
              </a:solidFill>
              <a:effectLst/>
              <a:latin typeface="Söhne Mono"/>
            </a:endParaRPr>
          </a:p>
          <a:p>
            <a:pPr lvl="2"/>
            <a:r>
              <a:rPr lang="en-US" b="0" i="0" dirty="0" err="1">
                <a:solidFill>
                  <a:srgbClr val="FFFFFF"/>
                </a:solidFill>
                <a:effectLst/>
                <a:latin typeface="Söhne Mono"/>
              </a:rPr>
              <a:t>Microsoft.EntityFrameworkCore.Design</a:t>
            </a:r>
            <a:endParaRPr lang="en-US" dirty="0">
              <a:solidFill>
                <a:srgbClr val="FFFFFF"/>
              </a:solidFill>
              <a:effectLst/>
              <a:latin typeface="Söhne Mono"/>
            </a:endParaRPr>
          </a:p>
          <a:p>
            <a:pPr lvl="2"/>
            <a:r>
              <a:rPr lang="en-US" b="0" i="0" dirty="0" err="1">
                <a:solidFill>
                  <a:srgbClr val="FFFFFF"/>
                </a:solidFill>
                <a:effectLst/>
                <a:latin typeface="Söhne Mono"/>
              </a:rPr>
              <a:t>Microsoft.EntityFrameworkCore.SqlServer</a:t>
            </a:r>
            <a:endParaRPr lang="en-US" b="0" i="0" dirty="0">
              <a:solidFill>
                <a:srgbClr val="FFFFFF"/>
              </a:solidFill>
              <a:effectLst/>
              <a:latin typeface="Söhne Mono"/>
            </a:endParaRPr>
          </a:p>
          <a:p>
            <a:pPr lvl="2"/>
            <a:r>
              <a:rPr lang="en-US" b="0" i="0" dirty="0" err="1">
                <a:solidFill>
                  <a:srgbClr val="E6E6E6"/>
                </a:solidFill>
                <a:effectLst/>
                <a:latin typeface="SFMono-Regular"/>
              </a:rPr>
              <a:t>Microsoft.EntityFrameworkCore.Tools</a:t>
            </a:r>
            <a:endParaRPr lang="en-US" b="0" i="0" dirty="0">
              <a:solidFill>
                <a:srgbClr val="FFFFFF"/>
              </a:solidFill>
              <a:effectLst/>
              <a:latin typeface="Söhne Mono"/>
            </a:endParaRPr>
          </a:p>
          <a:p>
            <a:pPr lvl="1"/>
            <a:r>
              <a:rPr lang="en-US" b="1" i="0" dirty="0">
                <a:effectLst/>
                <a:latin typeface="Söhne"/>
              </a:rPr>
              <a:t>Create a </a:t>
            </a:r>
            <a:r>
              <a:rPr lang="en-US" b="1" i="0" dirty="0" err="1">
                <a:effectLst/>
                <a:latin typeface="Söhne"/>
              </a:rPr>
              <a:t>DbContext</a:t>
            </a:r>
            <a:r>
              <a:rPr lang="en-US" b="0" i="0" dirty="0">
                <a:solidFill>
                  <a:srgbClr val="D1D5DB"/>
                </a:solidFill>
                <a:effectLst/>
                <a:latin typeface="Söhne"/>
              </a:rPr>
              <a:t>:</a:t>
            </a:r>
            <a:endParaRPr lang="en-US" dirty="0">
              <a:solidFill>
                <a:srgbClr val="FFFFFF"/>
              </a:solidFill>
              <a:effectLst/>
              <a:latin typeface="Söhne Mono"/>
            </a:endParaRPr>
          </a:p>
          <a:p>
            <a:pPr lvl="2"/>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a:solidFill>
                  <a:srgbClr val="2E95D3"/>
                </a:solidFill>
                <a:effectLst/>
                <a:latin typeface="Söhne Mono"/>
              </a:rPr>
              <a:t>class</a:t>
            </a:r>
            <a:r>
              <a:rPr lang="en-US" b="0" i="0" dirty="0">
                <a:solidFill>
                  <a:srgbClr val="FFFFFF"/>
                </a:solidFill>
                <a:effectLst/>
                <a:latin typeface="Söhne Mono"/>
              </a:rPr>
              <a:t> </a:t>
            </a:r>
            <a:r>
              <a:rPr lang="en-US" b="0" i="0" dirty="0" err="1">
                <a:solidFill>
                  <a:srgbClr val="F22C3D"/>
                </a:solidFill>
                <a:effectLst/>
                <a:latin typeface="Söhne Mono"/>
              </a:rPr>
              <a:t>YourDbContext</a:t>
            </a:r>
            <a:r>
              <a:rPr lang="en-US" b="0" i="0" dirty="0">
                <a:solidFill>
                  <a:srgbClr val="FFFFFF"/>
                </a:solidFill>
                <a:effectLst/>
                <a:latin typeface="Söhne Mono"/>
              </a:rPr>
              <a:t> : </a:t>
            </a:r>
            <a:r>
              <a:rPr lang="en-US" b="0" i="0" dirty="0" err="1">
                <a:solidFill>
                  <a:srgbClr val="F22C3D"/>
                </a:solidFill>
                <a:effectLst/>
                <a:latin typeface="Söhne Mono"/>
              </a:rPr>
              <a:t>DbContext</a:t>
            </a:r>
            <a:r>
              <a:rPr lang="en-US" b="0" i="0" dirty="0">
                <a:solidFill>
                  <a:srgbClr val="FFFFFF"/>
                </a:solidFill>
                <a:effectLst/>
                <a:latin typeface="Söhne Mono"/>
              </a:rPr>
              <a:t> {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err="1">
                <a:solidFill>
                  <a:srgbClr val="F22C3D"/>
                </a:solidFill>
                <a:effectLst/>
                <a:latin typeface="Söhne Mono"/>
              </a:rPr>
              <a:t>YourDbContext</a:t>
            </a:r>
            <a:r>
              <a:rPr lang="en-US" b="0" i="0" dirty="0">
                <a:solidFill>
                  <a:srgbClr val="FFFFFF"/>
                </a:solidFill>
                <a:effectLst/>
                <a:latin typeface="Söhne Mono"/>
              </a:rPr>
              <a:t>(</a:t>
            </a:r>
            <a:r>
              <a:rPr lang="en-US" b="0" i="0" dirty="0" err="1">
                <a:solidFill>
                  <a:srgbClr val="FFFFFF"/>
                </a:solidFill>
                <a:effectLst/>
                <a:latin typeface="Söhne Mono"/>
              </a:rPr>
              <a:t>DbContextOptions</a:t>
            </a:r>
            <a:r>
              <a:rPr lang="en-US" b="0" i="0" dirty="0">
                <a:solidFill>
                  <a:srgbClr val="FFFFFF"/>
                </a:solidFill>
                <a:effectLst/>
                <a:latin typeface="Söhne Mono"/>
              </a:rPr>
              <a:t>&lt;</a:t>
            </a:r>
            <a:r>
              <a:rPr lang="en-US" b="0" i="0" dirty="0" err="1">
                <a:solidFill>
                  <a:srgbClr val="FFFFFF"/>
                </a:solidFill>
                <a:effectLst/>
                <a:latin typeface="Söhne Mono"/>
              </a:rPr>
              <a:t>YourDbContext</a:t>
            </a:r>
            <a:r>
              <a:rPr lang="en-US" b="0" i="0" dirty="0">
                <a:solidFill>
                  <a:srgbClr val="FFFFFF"/>
                </a:solidFill>
                <a:effectLst/>
                <a:latin typeface="Söhne Mono"/>
              </a:rPr>
              <a:t>&gt; options) : </a:t>
            </a:r>
            <a:r>
              <a:rPr lang="en-US" b="0" i="0" dirty="0">
                <a:solidFill>
                  <a:srgbClr val="F22C3D"/>
                </a:solidFill>
                <a:effectLst/>
                <a:latin typeface="Söhne Mono"/>
              </a:rPr>
              <a:t>base</a:t>
            </a:r>
            <a:r>
              <a:rPr lang="en-US" b="0" i="0" dirty="0">
                <a:solidFill>
                  <a:srgbClr val="FFFFFF"/>
                </a:solidFill>
                <a:effectLst/>
                <a:latin typeface="Söhne Mono"/>
              </a:rPr>
              <a:t>(options) { } </a:t>
            </a:r>
            <a:r>
              <a:rPr lang="en-US" b="0" i="0" dirty="0">
                <a:effectLst/>
                <a:latin typeface="Söhne Mono"/>
              </a:rPr>
              <a:t>// Define your </a:t>
            </a:r>
            <a:r>
              <a:rPr lang="en-US" b="0" i="0" dirty="0" err="1">
                <a:effectLst/>
                <a:latin typeface="Söhne Mono"/>
              </a:rPr>
              <a:t>DbSet</a:t>
            </a:r>
            <a:r>
              <a:rPr lang="en-US" b="0" i="0" dirty="0">
                <a:effectLst/>
                <a:latin typeface="Söhne Mono"/>
              </a:rPr>
              <a:t> properties for each entity (database table).</a:t>
            </a:r>
            <a:r>
              <a:rPr lang="en-US" b="0" i="0" dirty="0">
                <a:solidFill>
                  <a:srgbClr val="FFFFFF"/>
                </a:solidFill>
                <a:effectLst/>
                <a:latin typeface="Söhne Mono"/>
              </a:rPr>
              <a:t>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err="1">
                <a:solidFill>
                  <a:srgbClr val="FFFFFF"/>
                </a:solidFill>
                <a:effectLst/>
                <a:latin typeface="Söhne Mono"/>
              </a:rPr>
              <a:t>DbSet</a:t>
            </a:r>
            <a:r>
              <a:rPr lang="en-US" b="0" i="0" dirty="0">
                <a:solidFill>
                  <a:srgbClr val="FFFFFF"/>
                </a:solidFill>
                <a:effectLst/>
                <a:latin typeface="Söhne Mono"/>
              </a:rPr>
              <a:t>&lt;</a:t>
            </a:r>
            <a:r>
              <a:rPr lang="en-US" b="0" i="0" dirty="0" err="1">
                <a:solidFill>
                  <a:srgbClr val="FFFFFF"/>
                </a:solidFill>
                <a:effectLst/>
                <a:latin typeface="Söhne Mono"/>
              </a:rPr>
              <a:t>YourEntity</a:t>
            </a:r>
            <a:r>
              <a:rPr lang="en-US" b="0" i="0" dirty="0">
                <a:solidFill>
                  <a:srgbClr val="FFFFFF"/>
                </a:solidFill>
                <a:effectLst/>
                <a:latin typeface="Söhne Mono"/>
              </a:rPr>
              <a:t>&gt; </a:t>
            </a:r>
            <a:r>
              <a:rPr lang="en-US" b="0" i="0" dirty="0" err="1">
                <a:solidFill>
                  <a:srgbClr val="FFFFFF"/>
                </a:solidFill>
                <a:effectLst/>
                <a:latin typeface="Söhne Mono"/>
              </a:rPr>
              <a:t>YourEntities</a:t>
            </a:r>
            <a:r>
              <a:rPr lang="en-US" b="0" i="0" dirty="0">
                <a:solidFill>
                  <a:srgbClr val="FFFFFF"/>
                </a:solidFill>
                <a:effectLst/>
                <a:latin typeface="Söhne Mono"/>
              </a:rPr>
              <a:t> { </a:t>
            </a:r>
            <a:r>
              <a:rPr lang="en-US" b="0" i="0" dirty="0">
                <a:solidFill>
                  <a:srgbClr val="2E95D3"/>
                </a:solidFill>
                <a:effectLst/>
                <a:latin typeface="Söhne Mono"/>
              </a:rPr>
              <a:t>get</a:t>
            </a:r>
            <a:r>
              <a:rPr lang="en-US" b="0" i="0" dirty="0">
                <a:solidFill>
                  <a:srgbClr val="FFFFFF"/>
                </a:solidFill>
                <a:effectLst/>
                <a:latin typeface="Söhne Mono"/>
              </a:rPr>
              <a:t>; </a:t>
            </a:r>
            <a:r>
              <a:rPr lang="en-US" b="0" i="0" dirty="0">
                <a:solidFill>
                  <a:srgbClr val="2E95D3"/>
                </a:solidFill>
                <a:effectLst/>
                <a:latin typeface="Söhne Mono"/>
              </a:rPr>
              <a:t>set</a:t>
            </a:r>
            <a:r>
              <a:rPr lang="en-US" b="0" i="0" dirty="0">
                <a:solidFill>
                  <a:srgbClr val="FFFFFF"/>
                </a:solidFill>
                <a:effectLst/>
                <a:latin typeface="Söhne Mono"/>
              </a:rPr>
              <a:t>; } }</a:t>
            </a:r>
          </a:p>
          <a:p>
            <a:pPr lvl="1"/>
            <a:r>
              <a:rPr lang="en-US" b="1" i="0" dirty="0">
                <a:effectLst/>
                <a:latin typeface="Söhne"/>
              </a:rPr>
              <a:t>Use the </a:t>
            </a:r>
            <a:r>
              <a:rPr lang="en-US" b="1" i="0" dirty="0" err="1">
                <a:effectLst/>
                <a:latin typeface="Söhne"/>
              </a:rPr>
              <a:t>DbContext</a:t>
            </a:r>
            <a:r>
              <a:rPr lang="en-US" b="0" i="0" dirty="0">
                <a:solidFill>
                  <a:srgbClr val="D1D5DB"/>
                </a:solidFill>
                <a:effectLst/>
                <a:latin typeface="Söhne"/>
              </a:rPr>
              <a:t>:</a:t>
            </a:r>
            <a:endParaRPr lang="en-US" dirty="0">
              <a:solidFill>
                <a:srgbClr val="FFFFFF"/>
              </a:solidFill>
              <a:effectLst/>
              <a:latin typeface="Söhne Mono"/>
            </a:endParaRPr>
          </a:p>
          <a:p>
            <a:pPr lvl="2"/>
            <a:r>
              <a:rPr lang="en-US" dirty="0">
                <a:solidFill>
                  <a:srgbClr val="FFFFFF"/>
                </a:solidFill>
                <a:effectLst/>
                <a:latin typeface="Söhne Mono"/>
              </a:rPr>
              <a:t>To Retrieve data from database.</a:t>
            </a:r>
            <a:endParaRPr lang="en-US" dirty="0"/>
          </a:p>
        </p:txBody>
      </p:sp>
    </p:spTree>
    <p:extLst>
      <p:ext uri="{BB962C8B-B14F-4D97-AF65-F5344CB8AC3E}">
        <p14:creationId xmlns:p14="http://schemas.microsoft.com/office/powerpoint/2010/main" val="30202747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23808-11F8-D5BC-FCB6-035D60D609BE}"/>
              </a:ext>
            </a:extLst>
          </p:cNvPr>
          <p:cNvSpPr>
            <a:spLocks noGrp="1"/>
          </p:cNvSpPr>
          <p:nvPr>
            <p:ph idx="1"/>
          </p:nvPr>
        </p:nvSpPr>
        <p:spPr>
          <a:xfrm>
            <a:off x="1141413" y="500333"/>
            <a:ext cx="9905998" cy="5290868"/>
          </a:xfrm>
        </p:spPr>
        <p:txBody>
          <a:bodyPr>
            <a:normAutofit lnSpcReduction="10000"/>
          </a:bodyPr>
          <a:lstStyle/>
          <a:p>
            <a:r>
              <a:rPr lang="en-US" b="1" i="0" dirty="0">
                <a:effectLst/>
                <a:latin typeface="Söhne"/>
              </a:rPr>
              <a:t>Configure the Database Connection</a:t>
            </a:r>
            <a:r>
              <a:rPr lang="en-US" b="0" i="0" dirty="0">
                <a:solidFill>
                  <a:srgbClr val="D1D5DB"/>
                </a:solidFill>
                <a:effectLst/>
                <a:latin typeface="Söhne"/>
              </a:rPr>
              <a:t>:</a:t>
            </a:r>
          </a:p>
          <a:p>
            <a:pPr lvl="1"/>
            <a:r>
              <a:rPr lang="en-US" b="0" i="0" dirty="0">
                <a:solidFill>
                  <a:srgbClr val="FFFFFF"/>
                </a:solidFill>
                <a:effectLst/>
                <a:latin typeface="Söhne Mono"/>
              </a:rPr>
              <a:t>{ </a:t>
            </a:r>
            <a:r>
              <a:rPr lang="en-US" b="0" i="0" dirty="0">
                <a:solidFill>
                  <a:srgbClr val="DF3079"/>
                </a:solidFill>
                <a:effectLst/>
                <a:latin typeface="Söhne Mono"/>
              </a:rPr>
              <a:t>"</a:t>
            </a:r>
            <a:r>
              <a:rPr lang="en-US" b="0" i="0" dirty="0" err="1">
                <a:solidFill>
                  <a:srgbClr val="DF3079"/>
                </a:solidFill>
                <a:effectLst/>
                <a:latin typeface="Söhne Mono"/>
              </a:rPr>
              <a:t>ConnectionStrings</a:t>
            </a:r>
            <a:r>
              <a:rPr lang="en-US" b="0" i="0" dirty="0">
                <a:solidFill>
                  <a:srgbClr val="DF3079"/>
                </a:solidFill>
                <a:effectLst/>
                <a:latin typeface="Söhne Mono"/>
              </a:rPr>
              <a:t>"</a:t>
            </a:r>
            <a:r>
              <a:rPr lang="en-US" b="0" i="0" dirty="0">
                <a:solidFill>
                  <a:srgbClr val="FFFFFF"/>
                </a:solidFill>
                <a:effectLst/>
                <a:latin typeface="Söhne Mono"/>
              </a:rPr>
              <a:t>: { </a:t>
            </a:r>
            <a:r>
              <a:rPr lang="en-US" b="0" i="0" dirty="0">
                <a:solidFill>
                  <a:srgbClr val="DF3079"/>
                </a:solidFill>
                <a:effectLst/>
                <a:latin typeface="Söhne Mono"/>
              </a:rPr>
              <a:t>"</a:t>
            </a:r>
            <a:r>
              <a:rPr lang="en-US" b="0" i="0" dirty="0" err="1">
                <a:solidFill>
                  <a:srgbClr val="DF3079"/>
                </a:solidFill>
                <a:effectLst/>
                <a:latin typeface="Söhne Mono"/>
              </a:rPr>
              <a:t>DefaultConnection</a:t>
            </a:r>
            <a:r>
              <a:rPr lang="en-US" b="0" i="0" dirty="0">
                <a:solidFill>
                  <a:srgbClr val="DF3079"/>
                </a:solidFill>
                <a:effectLst/>
                <a:latin typeface="Söhne Mono"/>
              </a:rPr>
              <a:t>"</a:t>
            </a:r>
            <a:r>
              <a:rPr lang="en-US" b="0" i="0" dirty="0">
                <a:solidFill>
                  <a:srgbClr val="FFFFFF"/>
                </a:solidFill>
                <a:effectLst/>
                <a:latin typeface="Söhne Mono"/>
              </a:rPr>
              <a:t>: </a:t>
            </a:r>
            <a:r>
              <a:rPr lang="en-US" b="0" i="0" dirty="0">
                <a:solidFill>
                  <a:srgbClr val="00A67D"/>
                </a:solidFill>
                <a:effectLst/>
                <a:latin typeface="Söhne Mono"/>
              </a:rPr>
              <a:t>"Server=</a:t>
            </a:r>
            <a:r>
              <a:rPr lang="en-US" b="0" i="0" dirty="0" err="1">
                <a:solidFill>
                  <a:srgbClr val="00A67D"/>
                </a:solidFill>
                <a:effectLst/>
                <a:latin typeface="Söhne Mono"/>
              </a:rPr>
              <a:t>YourServer;Database</a:t>
            </a:r>
            <a:r>
              <a:rPr lang="en-US" b="0" i="0" dirty="0">
                <a:solidFill>
                  <a:srgbClr val="00A67D"/>
                </a:solidFill>
                <a:effectLst/>
                <a:latin typeface="Söhne Mono"/>
              </a:rPr>
              <a:t>=</a:t>
            </a:r>
            <a:r>
              <a:rPr lang="en-US" b="0" i="0" dirty="0" err="1">
                <a:solidFill>
                  <a:srgbClr val="00A67D"/>
                </a:solidFill>
                <a:effectLst/>
                <a:latin typeface="Söhne Mono"/>
              </a:rPr>
              <a:t>YourDatabase;User</a:t>
            </a:r>
            <a:r>
              <a:rPr lang="en-US" b="0" i="0" dirty="0">
                <a:solidFill>
                  <a:srgbClr val="00A67D"/>
                </a:solidFill>
                <a:effectLst/>
                <a:latin typeface="Söhne Mono"/>
              </a:rPr>
              <a:t>=</a:t>
            </a:r>
            <a:r>
              <a:rPr lang="en-US" b="0" i="0" dirty="0" err="1">
                <a:solidFill>
                  <a:srgbClr val="00A67D"/>
                </a:solidFill>
                <a:effectLst/>
                <a:latin typeface="Söhne Mono"/>
              </a:rPr>
              <a:t>YourUser;Password</a:t>
            </a:r>
            <a:r>
              <a:rPr lang="en-US" b="0" i="0" dirty="0">
                <a:solidFill>
                  <a:srgbClr val="00A67D"/>
                </a:solidFill>
                <a:effectLst/>
                <a:latin typeface="Söhne Mono"/>
              </a:rPr>
              <a:t>=</a:t>
            </a:r>
            <a:r>
              <a:rPr lang="en-US" b="0" i="0" dirty="0" err="1">
                <a:solidFill>
                  <a:srgbClr val="00A67D"/>
                </a:solidFill>
                <a:effectLst/>
                <a:latin typeface="Söhne Mono"/>
              </a:rPr>
              <a:t>YourPassword</a:t>
            </a:r>
            <a:r>
              <a:rPr lang="en-US" b="0" i="0" dirty="0">
                <a:solidFill>
                  <a:srgbClr val="00A67D"/>
                </a:solidFill>
                <a:effectLst/>
                <a:latin typeface="Söhne Mono"/>
              </a:rPr>
              <a:t>;"</a:t>
            </a:r>
            <a:r>
              <a:rPr lang="en-US" b="0" i="0" dirty="0">
                <a:solidFill>
                  <a:srgbClr val="FFFFFF"/>
                </a:solidFill>
                <a:effectLst/>
                <a:latin typeface="Söhne Mono"/>
              </a:rPr>
              <a:t> } }</a:t>
            </a:r>
          </a:p>
          <a:p>
            <a:r>
              <a:rPr lang="en-US" dirty="0"/>
              <a:t>In </a:t>
            </a:r>
            <a:r>
              <a:rPr lang="en-US" dirty="0" err="1"/>
              <a:t>Program.cs</a:t>
            </a:r>
            <a:r>
              <a:rPr lang="en-US" dirty="0"/>
              <a:t> Add Below Code to register DB Context to DI</a:t>
            </a:r>
          </a:p>
          <a:p>
            <a:pPr lvl="1"/>
            <a:r>
              <a:rPr lang="en-US" b="0" i="0" dirty="0" err="1">
                <a:solidFill>
                  <a:srgbClr val="FFFFFF"/>
                </a:solidFill>
                <a:effectLst/>
                <a:latin typeface="Söhne Mono"/>
              </a:rPr>
              <a:t>services.AddDbContext</a:t>
            </a:r>
            <a:r>
              <a:rPr lang="en-US" b="0" i="0" dirty="0">
                <a:solidFill>
                  <a:srgbClr val="FFFFFF"/>
                </a:solidFill>
                <a:effectLst/>
                <a:latin typeface="Söhne Mono"/>
              </a:rPr>
              <a:t>&lt;</a:t>
            </a:r>
            <a:r>
              <a:rPr lang="en-US" b="0" i="0" dirty="0" err="1">
                <a:solidFill>
                  <a:srgbClr val="FFFFFF"/>
                </a:solidFill>
                <a:effectLst/>
                <a:latin typeface="Söhne Mono"/>
              </a:rPr>
              <a:t>YourDbContext</a:t>
            </a:r>
            <a:r>
              <a:rPr lang="en-US" b="0" i="0" dirty="0">
                <a:solidFill>
                  <a:srgbClr val="FFFFFF"/>
                </a:solidFill>
                <a:effectLst/>
                <a:latin typeface="Söhne Mono"/>
              </a:rPr>
              <a:t>&gt;(options =&gt; </a:t>
            </a:r>
            <a:r>
              <a:rPr lang="en-US" b="0" i="0" dirty="0" err="1">
                <a:solidFill>
                  <a:srgbClr val="FFFFFF"/>
                </a:solidFill>
                <a:effectLst/>
                <a:latin typeface="Söhne Mono"/>
              </a:rPr>
              <a:t>options.UseSqlServer</a:t>
            </a:r>
            <a:r>
              <a:rPr lang="en-US" b="0" i="0" dirty="0">
                <a:solidFill>
                  <a:srgbClr val="FFFFFF"/>
                </a:solidFill>
                <a:effectLst/>
                <a:latin typeface="Söhne Mono"/>
              </a:rPr>
              <a:t>(</a:t>
            </a:r>
            <a:r>
              <a:rPr lang="en-US" b="0" i="0" dirty="0" err="1">
                <a:solidFill>
                  <a:srgbClr val="FFFFFF"/>
                </a:solidFill>
                <a:effectLst/>
                <a:latin typeface="Söhne Mono"/>
              </a:rPr>
              <a:t>Configuration.GetConnectionString</a:t>
            </a:r>
            <a:r>
              <a:rPr lang="en-US" b="0" i="0" dirty="0">
                <a:solidFill>
                  <a:srgbClr val="FFFFFF"/>
                </a:solidFill>
                <a:effectLst/>
                <a:latin typeface="Söhne Mono"/>
              </a:rPr>
              <a:t>(</a:t>
            </a:r>
            <a:r>
              <a:rPr lang="en-US" b="0" i="0" dirty="0">
                <a:solidFill>
                  <a:srgbClr val="00A67D"/>
                </a:solidFill>
                <a:effectLst/>
                <a:latin typeface="Söhne Mono"/>
              </a:rPr>
              <a:t>"</a:t>
            </a:r>
            <a:r>
              <a:rPr lang="en-US" b="0" i="0" dirty="0" err="1">
                <a:solidFill>
                  <a:srgbClr val="00A67D"/>
                </a:solidFill>
                <a:effectLst/>
                <a:latin typeface="Söhne Mono"/>
              </a:rPr>
              <a:t>DefaultConnection</a:t>
            </a:r>
            <a:r>
              <a:rPr lang="en-US" b="0" i="0" dirty="0">
                <a:solidFill>
                  <a:srgbClr val="00A67D"/>
                </a:solidFill>
                <a:effectLst/>
                <a:latin typeface="Söhne Mono"/>
              </a:rPr>
              <a:t>"</a:t>
            </a:r>
            <a:r>
              <a:rPr lang="en-US" b="0" i="0" dirty="0">
                <a:solidFill>
                  <a:srgbClr val="FFFFFF"/>
                </a:solidFill>
                <a:effectLst/>
                <a:latin typeface="Söhne Mono"/>
              </a:rPr>
              <a:t>)));</a:t>
            </a:r>
          </a:p>
          <a:p>
            <a:r>
              <a:rPr lang="en-US" dirty="0">
                <a:solidFill>
                  <a:srgbClr val="FFFFFF"/>
                </a:solidFill>
                <a:effectLst/>
                <a:latin typeface="Söhne Mono"/>
              </a:rPr>
              <a:t>Add your entity to </a:t>
            </a:r>
            <a:r>
              <a:rPr lang="en-US" dirty="0" err="1">
                <a:solidFill>
                  <a:srgbClr val="FFFFFF"/>
                </a:solidFill>
                <a:effectLst/>
                <a:latin typeface="Söhne Mono"/>
              </a:rPr>
              <a:t>db</a:t>
            </a:r>
            <a:r>
              <a:rPr lang="en-US" dirty="0">
                <a:solidFill>
                  <a:srgbClr val="FFFFFF"/>
                </a:solidFill>
                <a:effectLst/>
                <a:latin typeface="Söhne Mono"/>
              </a:rPr>
              <a:t> context:</a:t>
            </a:r>
          </a:p>
          <a:p>
            <a:pPr lvl="1"/>
            <a:r>
              <a:rPr lang="en-US" dirty="0">
                <a:solidFill>
                  <a:srgbClr val="FFFFFF"/>
                </a:solidFill>
                <a:effectLst/>
                <a:latin typeface="Söhne Mono"/>
              </a:rPr>
              <a:t>EX: Product</a:t>
            </a:r>
          </a:p>
          <a:p>
            <a:pPr lvl="1"/>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DbSet</a:t>
            </a:r>
            <a:r>
              <a:rPr lang="en-US" sz="1800" dirty="0">
                <a:solidFill>
                  <a:schemeClr val="tx1"/>
                </a:solidFill>
                <a:latin typeface="Cascadia Mono" panose="020B0609020000020004" pitchFamily="49" charset="0"/>
              </a:rPr>
              <a:t>&lt;Employee&gt; Employees { get; set; }</a:t>
            </a:r>
          </a:p>
          <a:p>
            <a:r>
              <a:rPr lang="en-US" b="1" i="0" dirty="0">
                <a:effectLst/>
                <a:latin typeface="Söhne"/>
              </a:rPr>
              <a:t>Apply Migrations</a:t>
            </a:r>
            <a:r>
              <a:rPr lang="en-US" b="0" i="0" dirty="0">
                <a:solidFill>
                  <a:srgbClr val="D1D5DB"/>
                </a:solidFill>
                <a:effectLst/>
                <a:latin typeface="Söhne"/>
              </a:rPr>
              <a:t>:</a:t>
            </a:r>
            <a:endParaRPr lang="en-US" b="0" i="0" dirty="0">
              <a:solidFill>
                <a:schemeClr val="tx1"/>
              </a:solidFill>
              <a:effectLst/>
              <a:latin typeface="Cascadia Mono" panose="020B0609020000020004" pitchFamily="49" charset="0"/>
            </a:endParaRPr>
          </a:p>
          <a:p>
            <a:pPr lvl="1"/>
            <a:r>
              <a:rPr lang="en-US" dirty="0">
                <a:solidFill>
                  <a:schemeClr val="tx1"/>
                </a:solidFill>
                <a:effectLst/>
                <a:latin typeface="Cascadia Mono" panose="020B0609020000020004" pitchFamily="49" charset="0"/>
              </a:rPr>
              <a:t>Open Package manager Console</a:t>
            </a:r>
          </a:p>
          <a:p>
            <a:pPr lvl="1"/>
            <a:r>
              <a:rPr lang="en-US" dirty="0">
                <a:solidFill>
                  <a:schemeClr val="tx1"/>
                </a:solidFill>
                <a:effectLst/>
                <a:latin typeface="Cascadia Mono" panose="020B0609020000020004" pitchFamily="49" charset="0"/>
              </a:rPr>
              <a:t>Write below migration code</a:t>
            </a:r>
          </a:p>
          <a:p>
            <a:pPr lvl="2"/>
            <a:r>
              <a:rPr lang="en-US" sz="1800" dirty="0">
                <a:solidFill>
                  <a:schemeClr val="tx1"/>
                </a:solidFill>
                <a:latin typeface="Cascadia Mono" panose="020B0609020000020004" pitchFamily="49" charset="0"/>
              </a:rPr>
              <a:t>Add-Migration </a:t>
            </a:r>
            <a:r>
              <a:rPr lang="en-US" sz="1800" dirty="0" err="1">
                <a:solidFill>
                  <a:schemeClr val="tx1"/>
                </a:solidFill>
                <a:latin typeface="Cascadia Mono" panose="020B0609020000020004" pitchFamily="49" charset="0"/>
              </a:rPr>
              <a:t>InitMigration</a:t>
            </a:r>
            <a:endParaRPr lang="en-US" sz="1800" dirty="0">
              <a:solidFill>
                <a:schemeClr val="tx1"/>
              </a:solidFill>
              <a:effectLst/>
              <a:latin typeface="Cascadia Mono" panose="020B0609020000020004" pitchFamily="49" charset="0"/>
            </a:endParaRPr>
          </a:p>
          <a:p>
            <a:pPr lvl="2"/>
            <a:r>
              <a:rPr lang="en-US" sz="1800" dirty="0">
                <a:solidFill>
                  <a:schemeClr val="tx1"/>
                </a:solidFill>
                <a:latin typeface="Cascadia Mono" panose="020B0609020000020004" pitchFamily="49" charset="0"/>
              </a:rPr>
              <a:t>Update-Database</a:t>
            </a:r>
            <a:endParaRPr lang="en-US" dirty="0">
              <a:solidFill>
                <a:schemeClr val="tx1"/>
              </a:solidFill>
              <a:effectLst/>
              <a:latin typeface="Cascadia Mono" panose="020B0609020000020004" pitchFamily="49" charset="0"/>
            </a:endParaRPr>
          </a:p>
          <a:p>
            <a:pPr lvl="2"/>
            <a:endParaRPr lang="en-US" dirty="0">
              <a:solidFill>
                <a:schemeClr val="tx1"/>
              </a:solidFill>
            </a:endParaRPr>
          </a:p>
        </p:txBody>
      </p:sp>
    </p:spTree>
    <p:extLst>
      <p:ext uri="{BB962C8B-B14F-4D97-AF65-F5344CB8AC3E}">
        <p14:creationId xmlns:p14="http://schemas.microsoft.com/office/powerpoint/2010/main" val="25964995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A68-D255-4067-00AF-BE4DB2708E3A}"/>
              </a:ext>
            </a:extLst>
          </p:cNvPr>
          <p:cNvSpPr>
            <a:spLocks noGrp="1"/>
          </p:cNvSpPr>
          <p:nvPr>
            <p:ph type="title"/>
          </p:nvPr>
        </p:nvSpPr>
        <p:spPr/>
        <p:txBody>
          <a:bodyPr/>
          <a:lstStyle/>
          <a:p>
            <a:r>
              <a:rPr lang="en-US" dirty="0"/>
              <a:t>Read Data Using </a:t>
            </a:r>
            <a:r>
              <a:rPr lang="en-US" dirty="0" err="1"/>
              <a:t>DbContext</a:t>
            </a:r>
            <a:endParaRPr lang="ar-BH" dirty="0"/>
          </a:p>
        </p:txBody>
      </p:sp>
      <p:sp>
        <p:nvSpPr>
          <p:cNvPr id="3" name="Content Placeholder 2">
            <a:extLst>
              <a:ext uri="{FF2B5EF4-FFF2-40B4-BE49-F238E27FC236}">
                <a16:creationId xmlns:a16="http://schemas.microsoft.com/office/drawing/2014/main" id="{7393941C-873D-063E-37AE-F2B8CA31FE17}"/>
              </a:ext>
            </a:extLst>
          </p:cNvPr>
          <p:cNvSpPr>
            <a:spLocks noGrp="1"/>
          </p:cNvSpPr>
          <p:nvPr>
            <p:ph idx="1"/>
          </p:nvPr>
        </p:nvSpPr>
        <p:spPr/>
        <p:txBody>
          <a:bodyPr/>
          <a:lstStyle/>
          <a:p>
            <a:r>
              <a:rPr lang="en-US" sz="1800" dirty="0">
                <a:solidFill>
                  <a:schemeClr val="tx1">
                    <a:lumMod val="95000"/>
                  </a:schemeClr>
                </a:solidFill>
                <a:latin typeface="Cascadia Mono" panose="020B0609020000020004" pitchFamily="49" charset="0"/>
              </a:rPr>
              <a:t>public </a:t>
            </a:r>
            <a:r>
              <a:rPr lang="en-US" sz="1800" dirty="0" err="1">
                <a:solidFill>
                  <a:schemeClr val="tx1">
                    <a:lumMod val="95000"/>
                  </a:schemeClr>
                </a:solidFill>
                <a:latin typeface="Cascadia Mono" panose="020B0609020000020004" pitchFamily="49" charset="0"/>
              </a:rPr>
              <a:t>IActionResult</a:t>
            </a:r>
            <a:r>
              <a:rPr lang="en-US" sz="1800" dirty="0">
                <a:solidFill>
                  <a:schemeClr val="tx1">
                    <a:lumMod val="95000"/>
                  </a:schemeClr>
                </a:solidFill>
                <a:latin typeface="Cascadia Mono" panose="020B0609020000020004" pitchFamily="49" charset="0"/>
              </a:rPr>
              <a:t> Index([</a:t>
            </a:r>
            <a:r>
              <a:rPr lang="en-US" sz="1800" dirty="0" err="1">
                <a:solidFill>
                  <a:schemeClr val="tx1">
                    <a:lumMod val="95000"/>
                  </a:schemeClr>
                </a:solidFill>
                <a:latin typeface="Cascadia Mono" panose="020B0609020000020004" pitchFamily="49" charset="0"/>
              </a:rPr>
              <a:t>FromServices</a:t>
            </a:r>
            <a:r>
              <a:rPr lang="en-US" sz="1800" dirty="0">
                <a:solidFill>
                  <a:schemeClr val="tx1">
                    <a:lumMod val="95000"/>
                  </a:schemeClr>
                </a:solidFill>
                <a:latin typeface="Cascadia Mono" panose="020B0609020000020004" pitchFamily="49" charset="0"/>
              </a:rPr>
              <a:t>] </a:t>
            </a:r>
            <a:r>
              <a:rPr lang="en-US" sz="1800" dirty="0" err="1">
                <a:solidFill>
                  <a:schemeClr val="tx1">
                    <a:lumMod val="95000"/>
                  </a:schemeClr>
                </a:solidFill>
                <a:latin typeface="Cascadia Mono" panose="020B0609020000020004" pitchFamily="49" charset="0"/>
              </a:rPr>
              <a:t>AppDbContext</a:t>
            </a:r>
            <a:r>
              <a:rPr lang="en-US" sz="1800" dirty="0">
                <a:solidFill>
                  <a:schemeClr val="tx1">
                    <a:lumMod val="95000"/>
                  </a:schemeClr>
                </a:solidFill>
                <a:latin typeface="Cascadia Mono" panose="020B0609020000020004" pitchFamily="49" charset="0"/>
              </a:rPr>
              <a:t> context)</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return View(</a:t>
            </a:r>
            <a:r>
              <a:rPr lang="en-US" sz="1800" dirty="0" err="1">
                <a:solidFill>
                  <a:schemeClr val="tx1">
                    <a:lumMod val="95000"/>
                  </a:schemeClr>
                </a:solidFill>
                <a:latin typeface="Cascadia Mono" panose="020B0609020000020004" pitchFamily="49" charset="0"/>
              </a:rPr>
              <a:t>context.Cities.ToList</a:t>
            </a:r>
            <a:r>
              <a:rPr lang="en-US" sz="1800" dirty="0">
                <a:solidFill>
                  <a:schemeClr val="tx1">
                    <a:lumMod val="95000"/>
                  </a:schemeClr>
                </a:solidFill>
                <a:latin typeface="Cascadia Mono" panose="020B0609020000020004" pitchFamily="49" charset="0"/>
              </a:rPr>
              <a:t>());</a:t>
            </a:r>
          </a:p>
          <a:p>
            <a:r>
              <a:rPr lang="ar-BH" sz="1800" dirty="0">
                <a:solidFill>
                  <a:schemeClr val="tx1">
                    <a:lumMod val="95000"/>
                  </a:schemeClr>
                </a:solidFill>
                <a:latin typeface="Cascadia Mono" panose="020B0609020000020004" pitchFamily="49" charset="0"/>
              </a:rPr>
              <a:t>        }</a:t>
            </a:r>
            <a:endParaRPr lang="ar-BH" dirty="0">
              <a:solidFill>
                <a:schemeClr val="tx1">
                  <a:lumMod val="95000"/>
                </a:schemeClr>
              </a:solidFill>
            </a:endParaRPr>
          </a:p>
        </p:txBody>
      </p:sp>
    </p:spTree>
    <p:extLst>
      <p:ext uri="{BB962C8B-B14F-4D97-AF65-F5344CB8AC3E}">
        <p14:creationId xmlns:p14="http://schemas.microsoft.com/office/powerpoint/2010/main" val="220420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E51-D8DE-D604-4A0D-73E106E289CF}"/>
              </a:ext>
            </a:extLst>
          </p:cNvPr>
          <p:cNvSpPr>
            <a:spLocks noGrp="1"/>
          </p:cNvSpPr>
          <p:nvPr>
            <p:ph type="title"/>
          </p:nvPr>
        </p:nvSpPr>
        <p:spPr>
          <a:xfrm>
            <a:off x="1141413" y="609600"/>
            <a:ext cx="9905998" cy="874643"/>
          </a:xfrm>
        </p:spPr>
        <p:txBody>
          <a:bodyPr/>
          <a:lstStyle/>
          <a:p>
            <a:r>
              <a:rPr lang="en-US" dirty="0"/>
              <a:t>read-only properties</a:t>
            </a:r>
          </a:p>
        </p:txBody>
      </p:sp>
      <p:sp>
        <p:nvSpPr>
          <p:cNvPr id="3" name="Content Placeholder 2">
            <a:extLst>
              <a:ext uri="{FF2B5EF4-FFF2-40B4-BE49-F238E27FC236}">
                <a16:creationId xmlns:a16="http://schemas.microsoft.com/office/drawing/2014/main" id="{9E37A084-59D8-EA48-0B3F-C80F237830D9}"/>
              </a:ext>
            </a:extLst>
          </p:cNvPr>
          <p:cNvSpPr>
            <a:spLocks noGrp="1"/>
          </p:cNvSpPr>
          <p:nvPr>
            <p:ph idx="1"/>
          </p:nvPr>
        </p:nvSpPr>
        <p:spPr>
          <a:xfrm>
            <a:off x="1141413" y="1484243"/>
            <a:ext cx="9905998" cy="4306957"/>
          </a:xfrm>
        </p:spPr>
        <p:txBody>
          <a:bodyPr/>
          <a:lstStyle/>
          <a:p>
            <a:pPr marL="0" indent="0">
              <a:buNone/>
            </a:pPr>
            <a:r>
              <a:rPr lang="en-US" dirty="0"/>
              <a:t>public string Greeting =&gt; $"{Name} says 'Hello!'";</a:t>
            </a:r>
          </a:p>
          <a:p>
            <a:pPr marL="0" indent="0">
              <a:buNone/>
            </a:pPr>
            <a:r>
              <a:rPr lang="en-US" dirty="0"/>
              <a:t>public int Age =&gt; </a:t>
            </a:r>
            <a:r>
              <a:rPr lang="en-US" dirty="0" err="1"/>
              <a:t>DateTime.Today.Year</a:t>
            </a:r>
            <a:r>
              <a:rPr lang="en-US" dirty="0"/>
              <a:t> - </a:t>
            </a:r>
            <a:r>
              <a:rPr lang="en-US" dirty="0" err="1"/>
              <a:t>DateOfBirth.Year</a:t>
            </a:r>
            <a:r>
              <a:rPr lang="en-US" dirty="0"/>
              <a:t>;</a:t>
            </a:r>
          </a:p>
        </p:txBody>
      </p:sp>
    </p:spTree>
    <p:extLst>
      <p:ext uri="{BB962C8B-B14F-4D97-AF65-F5344CB8AC3E}">
        <p14:creationId xmlns:p14="http://schemas.microsoft.com/office/powerpoint/2010/main" val="4199556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89C1-E8A5-712C-F8B5-46C8D56D4EC6}"/>
              </a:ext>
            </a:extLst>
          </p:cNvPr>
          <p:cNvSpPr>
            <a:spLocks noGrp="1"/>
          </p:cNvSpPr>
          <p:nvPr>
            <p:ph type="title"/>
          </p:nvPr>
        </p:nvSpPr>
        <p:spPr/>
        <p:txBody>
          <a:bodyPr/>
          <a:lstStyle/>
          <a:p>
            <a:r>
              <a:rPr lang="en-US" dirty="0"/>
              <a:t>Search Data using </a:t>
            </a:r>
            <a:r>
              <a:rPr lang="en-US" dirty="0" err="1"/>
              <a:t>DbSet</a:t>
            </a:r>
            <a:r>
              <a:rPr lang="en-US" dirty="0"/>
              <a:t> &amp; </a:t>
            </a:r>
            <a:r>
              <a:rPr lang="en-US" dirty="0" err="1"/>
              <a:t>Linq</a:t>
            </a:r>
            <a:endParaRPr lang="ar-BH" dirty="0"/>
          </a:p>
        </p:txBody>
      </p:sp>
      <p:sp>
        <p:nvSpPr>
          <p:cNvPr id="3" name="Content Placeholder 2">
            <a:extLst>
              <a:ext uri="{FF2B5EF4-FFF2-40B4-BE49-F238E27FC236}">
                <a16:creationId xmlns:a16="http://schemas.microsoft.com/office/drawing/2014/main" id="{AFED15EF-573D-D128-48D6-55F7F7915636}"/>
              </a:ext>
            </a:extLst>
          </p:cNvPr>
          <p:cNvSpPr>
            <a:spLocks noGrp="1"/>
          </p:cNvSpPr>
          <p:nvPr>
            <p:ph idx="1"/>
          </p:nvPr>
        </p:nvSpPr>
        <p:spPr/>
        <p:txBody>
          <a:bodyPr>
            <a:normAutofit fontScale="85000" lnSpcReduction="20000"/>
          </a:bodyPr>
          <a:lstStyle/>
          <a:p>
            <a:r>
              <a:rPr lang="en-US" sz="1800" dirty="0">
                <a:solidFill>
                  <a:schemeClr val="tx1">
                    <a:lumMod val="95000"/>
                  </a:schemeClr>
                </a:solidFill>
                <a:latin typeface="Cascadia Mono" panose="020B0609020000020004" pitchFamily="49" charset="0"/>
              </a:rPr>
              <a:t>public </a:t>
            </a:r>
            <a:r>
              <a:rPr lang="en-US" sz="1800" dirty="0" err="1">
                <a:solidFill>
                  <a:schemeClr val="tx1">
                    <a:lumMod val="95000"/>
                  </a:schemeClr>
                </a:solidFill>
                <a:latin typeface="Cascadia Mono" panose="020B0609020000020004" pitchFamily="49" charset="0"/>
              </a:rPr>
              <a:t>IActionResult</a:t>
            </a:r>
            <a:r>
              <a:rPr lang="en-US" sz="1800" dirty="0">
                <a:solidFill>
                  <a:schemeClr val="tx1">
                    <a:lumMod val="95000"/>
                  </a:schemeClr>
                </a:solidFill>
                <a:latin typeface="Cascadia Mono" panose="020B0609020000020004" pitchFamily="49" charset="0"/>
              </a:rPr>
              <a:t> Details([</a:t>
            </a:r>
            <a:r>
              <a:rPr lang="en-US" sz="1800" dirty="0" err="1">
                <a:solidFill>
                  <a:schemeClr val="tx1">
                    <a:lumMod val="95000"/>
                  </a:schemeClr>
                </a:solidFill>
                <a:latin typeface="Cascadia Mono" panose="020B0609020000020004" pitchFamily="49" charset="0"/>
              </a:rPr>
              <a:t>FromServices</a:t>
            </a:r>
            <a:r>
              <a:rPr lang="en-US" sz="1800" dirty="0">
                <a:solidFill>
                  <a:schemeClr val="tx1">
                    <a:lumMod val="95000"/>
                  </a:schemeClr>
                </a:solidFill>
                <a:latin typeface="Cascadia Mono" panose="020B0609020000020004" pitchFamily="49" charset="0"/>
              </a:rPr>
              <a:t>] </a:t>
            </a:r>
            <a:r>
              <a:rPr lang="en-US" sz="1800" dirty="0" err="1">
                <a:solidFill>
                  <a:schemeClr val="tx1">
                    <a:lumMod val="95000"/>
                  </a:schemeClr>
                </a:solidFill>
                <a:latin typeface="Cascadia Mono" panose="020B0609020000020004" pitchFamily="49" charset="0"/>
              </a:rPr>
              <a:t>AppDbContext</a:t>
            </a:r>
            <a:r>
              <a:rPr lang="en-US" sz="1800" dirty="0">
                <a:solidFill>
                  <a:schemeClr val="tx1">
                    <a:lumMod val="95000"/>
                  </a:schemeClr>
                </a:solidFill>
                <a:latin typeface="Cascadia Mono" panose="020B0609020000020004" pitchFamily="49" charset="0"/>
              </a:rPr>
              <a:t> context, [</a:t>
            </a:r>
            <a:r>
              <a:rPr lang="en-US" sz="1800" dirty="0" err="1">
                <a:solidFill>
                  <a:schemeClr val="tx1">
                    <a:lumMod val="95000"/>
                  </a:schemeClr>
                </a:solidFill>
                <a:latin typeface="Cascadia Mono" panose="020B0609020000020004" pitchFamily="49" charset="0"/>
              </a:rPr>
              <a:t>FromRoute</a:t>
            </a:r>
            <a:r>
              <a:rPr lang="en-US" sz="1800" dirty="0">
                <a:solidFill>
                  <a:schemeClr val="tx1">
                    <a:lumMod val="95000"/>
                  </a:schemeClr>
                </a:solidFill>
                <a:latin typeface="Cascadia Mono" panose="020B0609020000020004" pitchFamily="49" charset="0"/>
              </a:rPr>
              <a:t>] int id)</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var city = </a:t>
            </a:r>
            <a:r>
              <a:rPr lang="en-US" sz="1800" dirty="0" err="1">
                <a:solidFill>
                  <a:schemeClr val="tx1">
                    <a:lumMod val="95000"/>
                  </a:schemeClr>
                </a:solidFill>
                <a:latin typeface="Cascadia Mono" panose="020B0609020000020004" pitchFamily="49" charset="0"/>
              </a:rPr>
              <a:t>context.Cities.FirstOrDefault</a:t>
            </a:r>
            <a:r>
              <a:rPr lang="en-US" sz="1800" dirty="0">
                <a:solidFill>
                  <a:schemeClr val="tx1">
                    <a:lumMod val="95000"/>
                  </a:schemeClr>
                </a:solidFill>
                <a:latin typeface="Cascadia Mono" panose="020B0609020000020004" pitchFamily="49" charset="0"/>
              </a:rPr>
              <a:t>(</a:t>
            </a:r>
            <a:r>
              <a:rPr lang="en-US" sz="1800" dirty="0" err="1">
                <a:solidFill>
                  <a:schemeClr val="tx1">
                    <a:lumMod val="95000"/>
                  </a:schemeClr>
                </a:solidFill>
                <a:latin typeface="Cascadia Mono" panose="020B0609020000020004" pitchFamily="49" charset="0"/>
              </a:rPr>
              <a:t>i</a:t>
            </a:r>
            <a:r>
              <a:rPr lang="en-US" sz="1800" dirty="0">
                <a:solidFill>
                  <a:schemeClr val="tx1">
                    <a:lumMod val="95000"/>
                  </a:schemeClr>
                </a:solidFill>
                <a:latin typeface="Cascadia Mono" panose="020B0609020000020004" pitchFamily="49" charset="0"/>
              </a:rPr>
              <a:t> =&gt; </a:t>
            </a:r>
            <a:r>
              <a:rPr lang="en-US" sz="1800" dirty="0" err="1">
                <a:solidFill>
                  <a:schemeClr val="tx1">
                    <a:lumMod val="95000"/>
                  </a:schemeClr>
                </a:solidFill>
                <a:latin typeface="Cascadia Mono" panose="020B0609020000020004" pitchFamily="49" charset="0"/>
              </a:rPr>
              <a:t>i.Id</a:t>
            </a:r>
            <a:r>
              <a:rPr lang="en-US" sz="1800" dirty="0">
                <a:solidFill>
                  <a:schemeClr val="tx1">
                    <a:lumMod val="95000"/>
                  </a:schemeClr>
                </a:solidFill>
                <a:latin typeface="Cascadia Mono" panose="020B0609020000020004" pitchFamily="49" charset="0"/>
              </a:rPr>
              <a:t> == id);</a:t>
            </a:r>
          </a:p>
          <a:p>
            <a:r>
              <a:rPr lang="en-US" sz="1800" dirty="0">
                <a:solidFill>
                  <a:schemeClr val="tx1">
                    <a:lumMod val="95000"/>
                  </a:schemeClr>
                </a:solidFill>
                <a:latin typeface="Cascadia Mono" panose="020B0609020000020004" pitchFamily="49" charset="0"/>
              </a:rPr>
              <a:t>            if (city == null)</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return </a:t>
            </a:r>
            <a:r>
              <a:rPr lang="en-US" sz="1800" dirty="0" err="1">
                <a:solidFill>
                  <a:schemeClr val="tx1">
                    <a:lumMod val="95000"/>
                  </a:schemeClr>
                </a:solidFill>
                <a:latin typeface="Cascadia Mono" panose="020B0609020000020004" pitchFamily="49" charset="0"/>
              </a:rPr>
              <a:t>NotFound</a:t>
            </a:r>
            <a:r>
              <a:rPr lang="en-US" sz="1800" dirty="0">
                <a:solidFill>
                  <a:schemeClr val="tx1">
                    <a:lumMod val="95000"/>
                  </a:schemeClr>
                </a:solidFill>
                <a:latin typeface="Cascadia Mono" panose="020B0609020000020004" pitchFamily="49" charset="0"/>
              </a:rPr>
              <a:t>();</a:t>
            </a:r>
          </a:p>
          <a:p>
            <a:r>
              <a:rPr lang="ar-BH" sz="1800" dirty="0">
                <a:solidFill>
                  <a:schemeClr val="tx1">
                    <a:lumMod val="95000"/>
                  </a:schemeClr>
                </a:solidFill>
                <a:latin typeface="Cascadia Mono" panose="020B0609020000020004" pitchFamily="49" charset="0"/>
              </a:rPr>
              <a:t>            }</a:t>
            </a:r>
          </a:p>
          <a:p>
            <a:endParaRPr lang="ar-BH" sz="1800" dirty="0">
              <a:solidFill>
                <a:schemeClr val="tx1">
                  <a:lumMod val="95000"/>
                </a:schemeClr>
              </a:solidFill>
              <a:latin typeface="Cascadia Mono" panose="020B0609020000020004" pitchFamily="49" charset="0"/>
            </a:endParaRPr>
          </a:p>
          <a:p>
            <a:r>
              <a:rPr lang="en-US" sz="1800" dirty="0">
                <a:solidFill>
                  <a:schemeClr val="tx1">
                    <a:lumMod val="95000"/>
                  </a:schemeClr>
                </a:solidFill>
                <a:latin typeface="Cascadia Mono" panose="020B0609020000020004" pitchFamily="49" charset="0"/>
              </a:rPr>
              <a:t>            return View(city);</a:t>
            </a:r>
          </a:p>
          <a:p>
            <a:r>
              <a:rPr lang="ar-BH" sz="1800" dirty="0">
                <a:solidFill>
                  <a:schemeClr val="tx1">
                    <a:lumMod val="95000"/>
                  </a:schemeClr>
                </a:solidFill>
                <a:latin typeface="Cascadia Mono" panose="020B0609020000020004" pitchFamily="49" charset="0"/>
              </a:rPr>
              <a:t>        }</a:t>
            </a:r>
            <a:endParaRPr lang="ar-BH" dirty="0">
              <a:solidFill>
                <a:schemeClr val="tx1">
                  <a:lumMod val="95000"/>
                </a:schemeClr>
              </a:solidFill>
            </a:endParaRPr>
          </a:p>
        </p:txBody>
      </p:sp>
    </p:spTree>
    <p:extLst>
      <p:ext uri="{BB962C8B-B14F-4D97-AF65-F5344CB8AC3E}">
        <p14:creationId xmlns:p14="http://schemas.microsoft.com/office/powerpoint/2010/main" val="41601359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F6E1-A64E-4463-4C8E-D11F167B2CC8}"/>
              </a:ext>
            </a:extLst>
          </p:cNvPr>
          <p:cNvSpPr>
            <a:spLocks noGrp="1"/>
          </p:cNvSpPr>
          <p:nvPr>
            <p:ph type="title"/>
          </p:nvPr>
        </p:nvSpPr>
        <p:spPr/>
        <p:txBody>
          <a:bodyPr/>
          <a:lstStyle/>
          <a:p>
            <a:r>
              <a:rPr lang="en-US" dirty="0"/>
              <a:t>CRUD Operation using EF &amp; MVC</a:t>
            </a:r>
            <a:endParaRPr lang="ar-BH" dirty="0"/>
          </a:p>
        </p:txBody>
      </p:sp>
      <p:sp>
        <p:nvSpPr>
          <p:cNvPr id="3" name="Content Placeholder 2">
            <a:extLst>
              <a:ext uri="{FF2B5EF4-FFF2-40B4-BE49-F238E27FC236}">
                <a16:creationId xmlns:a16="http://schemas.microsoft.com/office/drawing/2014/main" id="{2EEB45B1-D54C-7875-CF28-E45421EE95A8}"/>
              </a:ext>
            </a:extLst>
          </p:cNvPr>
          <p:cNvSpPr>
            <a:spLocks noGrp="1"/>
          </p:cNvSpPr>
          <p:nvPr>
            <p:ph idx="1"/>
          </p:nvPr>
        </p:nvSpPr>
        <p:spPr/>
        <p:txBody>
          <a:bodyPr/>
          <a:lstStyle/>
          <a:p>
            <a:endParaRPr lang="ar-BH" dirty="0"/>
          </a:p>
        </p:txBody>
      </p:sp>
    </p:spTree>
    <p:extLst>
      <p:ext uri="{BB962C8B-B14F-4D97-AF65-F5344CB8AC3E}">
        <p14:creationId xmlns:p14="http://schemas.microsoft.com/office/powerpoint/2010/main" val="19937643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3774-8977-24B1-5B18-7AB08285BD59}"/>
              </a:ext>
            </a:extLst>
          </p:cNvPr>
          <p:cNvSpPr>
            <a:spLocks noGrp="1"/>
          </p:cNvSpPr>
          <p:nvPr>
            <p:ph type="title"/>
          </p:nvPr>
        </p:nvSpPr>
        <p:spPr/>
        <p:txBody>
          <a:bodyPr/>
          <a:lstStyle/>
          <a:p>
            <a:r>
              <a:rPr lang="en-US" dirty="0"/>
              <a:t>Database-first using </a:t>
            </a:r>
            <a:r>
              <a:rPr lang="en-US" dirty="0" err="1"/>
              <a:t>ef</a:t>
            </a:r>
            <a:r>
              <a:rPr lang="en-US" dirty="0"/>
              <a:t> </a:t>
            </a:r>
            <a:r>
              <a:rPr lang="en-US"/>
              <a:t>core power tool</a:t>
            </a:r>
            <a:endParaRPr lang="ar-BH"/>
          </a:p>
        </p:txBody>
      </p:sp>
      <p:sp>
        <p:nvSpPr>
          <p:cNvPr id="3" name="Content Placeholder 2">
            <a:extLst>
              <a:ext uri="{FF2B5EF4-FFF2-40B4-BE49-F238E27FC236}">
                <a16:creationId xmlns:a16="http://schemas.microsoft.com/office/drawing/2014/main" id="{895163CD-8162-7DFB-2875-5E04CFDE1AF5}"/>
              </a:ext>
            </a:extLst>
          </p:cNvPr>
          <p:cNvSpPr>
            <a:spLocks noGrp="1"/>
          </p:cNvSpPr>
          <p:nvPr>
            <p:ph idx="1"/>
          </p:nvPr>
        </p:nvSpPr>
        <p:spPr/>
        <p:txBody>
          <a:bodyPr/>
          <a:lstStyle/>
          <a:p>
            <a:endParaRPr lang="ar-BH"/>
          </a:p>
        </p:txBody>
      </p:sp>
    </p:spTree>
    <p:extLst>
      <p:ext uri="{BB962C8B-B14F-4D97-AF65-F5344CB8AC3E}">
        <p14:creationId xmlns:p14="http://schemas.microsoft.com/office/powerpoint/2010/main" val="1775274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57CB-0FC9-38FE-FE05-A8C30658A8BF}"/>
              </a:ext>
            </a:extLst>
          </p:cNvPr>
          <p:cNvSpPr>
            <a:spLocks noGrp="1"/>
          </p:cNvSpPr>
          <p:nvPr>
            <p:ph type="title"/>
          </p:nvPr>
        </p:nvSpPr>
        <p:spPr>
          <a:xfrm>
            <a:off x="1141413" y="247290"/>
            <a:ext cx="9905998" cy="796506"/>
          </a:xfrm>
        </p:spPr>
        <p:txBody>
          <a:bodyPr/>
          <a:lstStyle/>
          <a:p>
            <a:r>
              <a:rPr lang="en-US" dirty="0"/>
              <a:t>MVC Pending Topics</a:t>
            </a:r>
          </a:p>
        </p:txBody>
      </p:sp>
      <p:sp>
        <p:nvSpPr>
          <p:cNvPr id="3" name="Content Placeholder 2">
            <a:extLst>
              <a:ext uri="{FF2B5EF4-FFF2-40B4-BE49-F238E27FC236}">
                <a16:creationId xmlns:a16="http://schemas.microsoft.com/office/drawing/2014/main" id="{8817443C-E7A2-BD59-4D90-FA737EC78E3F}"/>
              </a:ext>
            </a:extLst>
          </p:cNvPr>
          <p:cNvSpPr>
            <a:spLocks noGrp="1"/>
          </p:cNvSpPr>
          <p:nvPr>
            <p:ph idx="1"/>
          </p:nvPr>
        </p:nvSpPr>
        <p:spPr>
          <a:xfrm>
            <a:off x="1141413" y="1164566"/>
            <a:ext cx="9905998" cy="7039153"/>
          </a:xfrm>
        </p:spPr>
        <p:txBody>
          <a:bodyPr>
            <a:normAutofit/>
          </a:bodyPr>
          <a:lstStyle/>
          <a:p>
            <a:r>
              <a:rPr lang="en-US" dirty="0"/>
              <a:t>Partial page</a:t>
            </a:r>
          </a:p>
          <a:p>
            <a:r>
              <a:rPr lang="en-US" dirty="0"/>
              <a:t>Filters</a:t>
            </a:r>
          </a:p>
          <a:p>
            <a:r>
              <a:rPr lang="en-US" dirty="0"/>
              <a:t>Tag Helper</a:t>
            </a:r>
          </a:p>
          <a:p>
            <a:r>
              <a:rPr lang="en-US" dirty="0"/>
              <a:t>Layout page (apply new Design)</a:t>
            </a:r>
          </a:p>
          <a:p>
            <a:r>
              <a:rPr lang="en-US" dirty="0"/>
              <a:t>Authentication &amp; Authorization</a:t>
            </a:r>
          </a:p>
          <a:p>
            <a:r>
              <a:rPr lang="en-US" dirty="0"/>
              <a:t>Master Detail Example.</a:t>
            </a:r>
          </a:p>
          <a:p>
            <a:r>
              <a:rPr lang="en-US" dirty="0"/>
              <a:t>Create Full Example with Scaffolding</a:t>
            </a:r>
          </a:p>
          <a:p>
            <a:r>
              <a:rPr lang="en-US" dirty="0"/>
              <a:t>EF With Stored Procedures &amp; SQL Views</a:t>
            </a:r>
          </a:p>
          <a:p>
            <a:r>
              <a:rPr lang="en-US" dirty="0"/>
              <a:t>Data Annotation for model</a:t>
            </a:r>
          </a:p>
          <a:p>
            <a:r>
              <a:rPr lang="en-US" dirty="0"/>
              <a:t>Upload file in asp.net core</a:t>
            </a:r>
          </a:p>
          <a:p>
            <a:r>
              <a:rPr lang="en-US" dirty="0"/>
              <a:t>Bind dropdown list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97090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13CF-4481-B408-82E5-DDCC15217E52}"/>
              </a:ext>
            </a:extLst>
          </p:cNvPr>
          <p:cNvSpPr>
            <a:spLocks noGrp="1"/>
          </p:cNvSpPr>
          <p:nvPr>
            <p:ph type="title"/>
          </p:nvPr>
        </p:nvSpPr>
        <p:spPr>
          <a:xfrm>
            <a:off x="1141413" y="609600"/>
            <a:ext cx="9905998" cy="934528"/>
          </a:xfrm>
        </p:spPr>
        <p:txBody>
          <a:bodyPr>
            <a:normAutofit fontScale="90000"/>
          </a:bodyPr>
          <a:lstStyle/>
          <a:p>
            <a:r>
              <a:rPr lang="en-US" dirty="0"/>
              <a:t>Creating an HTTP API using</a:t>
            </a:r>
            <a:br>
              <a:rPr lang="en-US" dirty="0"/>
            </a:br>
            <a:r>
              <a:rPr lang="en-US" dirty="0"/>
              <a:t>web API controllers</a:t>
            </a:r>
          </a:p>
        </p:txBody>
      </p:sp>
      <p:sp>
        <p:nvSpPr>
          <p:cNvPr id="3" name="Content Placeholder 2">
            <a:extLst>
              <a:ext uri="{FF2B5EF4-FFF2-40B4-BE49-F238E27FC236}">
                <a16:creationId xmlns:a16="http://schemas.microsoft.com/office/drawing/2014/main" id="{79D00269-B8FF-5997-D333-3901DA0CF476}"/>
              </a:ext>
            </a:extLst>
          </p:cNvPr>
          <p:cNvSpPr>
            <a:spLocks noGrp="1"/>
          </p:cNvSpPr>
          <p:nvPr>
            <p:ph idx="1"/>
          </p:nvPr>
        </p:nvSpPr>
        <p:spPr>
          <a:xfrm>
            <a:off x="1141413" y="1647645"/>
            <a:ext cx="9905998" cy="4143555"/>
          </a:xfrm>
        </p:spPr>
        <p:txBody>
          <a:bodyPr/>
          <a:lstStyle/>
          <a:p>
            <a:r>
              <a:rPr lang="en-US" dirty="0"/>
              <a:t>Create Api Project</a:t>
            </a:r>
          </a:p>
          <a:p>
            <a:r>
              <a:rPr lang="en-US" dirty="0"/>
              <a:t>Create New Api Controller</a:t>
            </a:r>
          </a:p>
          <a:p>
            <a:r>
              <a:rPr lang="en-US" dirty="0"/>
              <a:t>Why use [Api Controller] Attribute</a:t>
            </a:r>
          </a:p>
          <a:p>
            <a:r>
              <a:rPr lang="en-US" dirty="0"/>
              <a:t>Connect </a:t>
            </a:r>
            <a:r>
              <a:rPr lang="en-US" dirty="0" err="1"/>
              <a:t>api</a:t>
            </a:r>
            <a:r>
              <a:rPr lang="en-US" dirty="0"/>
              <a:t> to database</a:t>
            </a:r>
          </a:p>
          <a:p>
            <a:r>
              <a:rPr lang="en-US" dirty="0"/>
              <a:t>Create rest-full Api</a:t>
            </a:r>
          </a:p>
        </p:txBody>
      </p:sp>
    </p:spTree>
    <p:extLst>
      <p:ext uri="{BB962C8B-B14F-4D97-AF65-F5344CB8AC3E}">
        <p14:creationId xmlns:p14="http://schemas.microsoft.com/office/powerpoint/2010/main" val="370667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5701</TotalTime>
  <Words>3347</Words>
  <Application>Microsoft Office PowerPoint</Application>
  <PresentationFormat>Widescreen</PresentationFormat>
  <Paragraphs>502</Paragraphs>
  <Slides>94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94</vt:i4>
      </vt:variant>
    </vt:vector>
  </HeadingPairs>
  <TitlesOfParts>
    <vt:vector size="112" baseType="lpstr">
      <vt:lpstr>Microsoft JhengHei UI</vt:lpstr>
      <vt:lpstr>-apple-system</vt:lpstr>
      <vt:lpstr>Arial</vt:lpstr>
      <vt:lpstr>Cascadia Mono</vt:lpstr>
      <vt:lpstr>Century Gothic</vt:lpstr>
      <vt:lpstr>Consolas</vt:lpstr>
      <vt:lpstr>IBM Plex Sans</vt:lpstr>
      <vt:lpstr>Montserrat</vt:lpstr>
      <vt:lpstr>open sans</vt:lpstr>
      <vt:lpstr>Roboto</vt:lpstr>
      <vt:lpstr>Segoe UI</vt:lpstr>
      <vt:lpstr>SFMono-Regular</vt:lpstr>
      <vt:lpstr>sohne</vt:lpstr>
      <vt:lpstr>Söhne</vt:lpstr>
      <vt:lpstr>Söhne Mono</vt:lpstr>
      <vt:lpstr>Source Sans Pro</vt:lpstr>
      <vt:lpstr>Verdana</vt:lpstr>
      <vt:lpstr>Mesh</vt:lpstr>
      <vt:lpstr>Tuple</vt:lpstr>
      <vt:lpstr>PowerPoint Presentation</vt:lpstr>
      <vt:lpstr>Without Naming Tuple</vt:lpstr>
      <vt:lpstr>Named Tuple</vt:lpstr>
      <vt:lpstr>Controlling how parameters are passed</vt:lpstr>
      <vt:lpstr>Real-World out example</vt:lpstr>
      <vt:lpstr>Splitting classes using partial</vt:lpstr>
      <vt:lpstr>properties</vt:lpstr>
      <vt:lpstr>read-only properties</vt:lpstr>
      <vt:lpstr>Requiring properties</vt:lpstr>
      <vt:lpstr>Init-only properties</vt:lpstr>
      <vt:lpstr>Defining indexers</vt:lpstr>
      <vt:lpstr>Working with records</vt:lpstr>
      <vt:lpstr>PowerPoint Presentation</vt:lpstr>
      <vt:lpstr>New way to declare record</vt:lpstr>
      <vt:lpstr>Delegate</vt:lpstr>
      <vt:lpstr>Implementing interfaces</vt:lpstr>
      <vt:lpstr>PowerPoint Presentation</vt:lpstr>
      <vt:lpstr>Releasing unmanaged resources</vt:lpstr>
      <vt:lpstr>IDisposable</vt:lpstr>
      <vt:lpstr>Making a value type nullable</vt:lpstr>
      <vt:lpstr>Checking for null</vt:lpstr>
      <vt:lpstr>? And ?? operator</vt:lpstr>
      <vt:lpstr>Checking for null in method parameters</vt:lpstr>
      <vt:lpstr>Inheriting from classes</vt:lpstr>
      <vt:lpstr>Hiding members</vt:lpstr>
      <vt:lpstr>Inheriting from abstract classes</vt:lpstr>
      <vt:lpstr>PowerPoint Presentation</vt:lpstr>
      <vt:lpstr>Preventing inheritance and overriding</vt:lpstr>
      <vt:lpstr>Extending types when you can’t inherit</vt:lpstr>
      <vt:lpstr>Asp.Net Web Development</vt:lpstr>
      <vt:lpstr>PowerPoint Presentation</vt:lpstr>
      <vt:lpstr>PowerPoint Presentation</vt:lpstr>
      <vt:lpstr>Your First ASP.NET Core Application</vt:lpstr>
      <vt:lpstr>What is middleware? </vt:lpstr>
      <vt:lpstr>Middle Ware</vt:lpstr>
      <vt:lpstr>PowerPoint Presentation</vt:lpstr>
      <vt:lpstr>Using of middleware </vt:lpstr>
      <vt:lpstr>Example</vt:lpstr>
      <vt:lpstr>Middleware methods</vt:lpstr>
      <vt:lpstr>Example 2</vt:lpstr>
      <vt:lpstr>H.W</vt:lpstr>
      <vt:lpstr>Razor Pages</vt:lpstr>
      <vt:lpstr>Your first Razor Pages application</vt:lpstr>
      <vt:lpstr>Add C# code in razor pages</vt:lpstr>
      <vt:lpstr>Handling request logic with page models and handlers</vt:lpstr>
      <vt:lpstr>PowerPoint Presentation</vt:lpstr>
      <vt:lpstr>Example Login Page</vt:lpstr>
      <vt:lpstr>Applying the MVC design pattern to Razor Pages</vt:lpstr>
      <vt:lpstr>Summary</vt:lpstr>
      <vt:lpstr>Login Form With MVC</vt:lpstr>
      <vt:lpstr>Login Form With MVC</vt:lpstr>
      <vt:lpstr>ViewBag and ViewData in ASP.NET Core</vt:lpstr>
      <vt:lpstr>What is Viewdata</vt:lpstr>
      <vt:lpstr>EX of viewdata</vt:lpstr>
      <vt:lpstr>Passing the Object using View Data</vt:lpstr>
      <vt:lpstr>What is Viewbag</vt:lpstr>
      <vt:lpstr>ViewData Vs ViewBag</vt:lpstr>
      <vt:lpstr>When to use ViewData or ViewBag</vt:lpstr>
      <vt:lpstr>routing</vt:lpstr>
      <vt:lpstr>What is routing?</vt:lpstr>
      <vt:lpstr>PowerPoint Presentation</vt:lpstr>
      <vt:lpstr>Replacing controller and action rout</vt:lpstr>
      <vt:lpstr>Generating URLs for MVC Action</vt:lpstr>
      <vt:lpstr>Generating URLs with LinkGenerator</vt:lpstr>
      <vt:lpstr>Conditional Routing</vt:lpstr>
      <vt:lpstr>Customizing conventions with Razor Pages</vt:lpstr>
      <vt:lpstr>Summary</vt:lpstr>
      <vt:lpstr>An introduction to dependency injection</vt:lpstr>
      <vt:lpstr>IoC Container</vt:lpstr>
      <vt:lpstr>PowerPoint Presentation</vt:lpstr>
      <vt:lpstr>Built-in IoC Container</vt:lpstr>
      <vt:lpstr>Reasons to Use Dependency Injection</vt:lpstr>
      <vt:lpstr>Registering Application Service</vt:lpstr>
      <vt:lpstr>Understanding Service Lifetime</vt:lpstr>
      <vt:lpstr>Constructor Injection</vt:lpstr>
      <vt:lpstr>Action Method Injection</vt:lpstr>
      <vt:lpstr>Get Services Manually</vt:lpstr>
      <vt:lpstr>Registering a service in the container multiple times</vt:lpstr>
      <vt:lpstr>Configuring an ASP.NET Core application</vt:lpstr>
      <vt:lpstr>Adding configuration values to an appsettings.json file</vt:lpstr>
      <vt:lpstr>Read Data From Configration Using IConfigration</vt:lpstr>
      <vt:lpstr>Customize configuration providers</vt:lpstr>
      <vt:lpstr>PowerPoint Presentation</vt:lpstr>
      <vt:lpstr>Read All Configration values</vt:lpstr>
      <vt:lpstr>Storing secrets with the User Secrets Manager </vt:lpstr>
      <vt:lpstr>Connect To Database using Entity Farmwork</vt:lpstr>
      <vt:lpstr>PowerPoint Presentation</vt:lpstr>
      <vt:lpstr>Read Data Using DbContext</vt:lpstr>
      <vt:lpstr>Search Data using DbSet &amp; Linq</vt:lpstr>
      <vt:lpstr>CRUD Operation using EF &amp; MVC</vt:lpstr>
      <vt:lpstr>Database-first using ef core power tool</vt:lpstr>
      <vt:lpstr>MVC Pending Topics</vt:lpstr>
      <vt:lpstr>Creating an HTTP API using web API controllers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dc:title>
  <dc:creator>Samer AlKhatib</dc:creator>
  <cp:lastModifiedBy>Samer Hasan Al Khatib</cp:lastModifiedBy>
  <cp:revision>4</cp:revision>
  <dcterms:created xsi:type="dcterms:W3CDTF">2023-08-22T09:52:21Z</dcterms:created>
  <dcterms:modified xsi:type="dcterms:W3CDTF">2023-09-06T12:53:30Z</dcterms:modified>
</cp:coreProperties>
</file>