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12192000" cy="6858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5" dirty="0"/>
              <a:t>© </a:t>
            </a:r>
            <a:r>
              <a:rPr spc="-5" dirty="0"/>
              <a:t>Synapses.AI</a:t>
            </a:r>
            <a:r>
              <a:rPr spc="-95" dirty="0"/>
              <a:t> </a:t>
            </a:r>
            <a:r>
              <a:rPr spc="-5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4536A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5" dirty="0"/>
              <a:t>© </a:t>
            </a:r>
            <a:r>
              <a:rPr spc="-5" dirty="0"/>
              <a:t>Synapses.AI</a:t>
            </a:r>
            <a:r>
              <a:rPr spc="-95" dirty="0"/>
              <a:t> </a:t>
            </a:r>
            <a:r>
              <a:rPr spc="-5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4536A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5" dirty="0"/>
              <a:t>© </a:t>
            </a:r>
            <a:r>
              <a:rPr spc="-5" dirty="0"/>
              <a:t>Synapses.AI</a:t>
            </a:r>
            <a:r>
              <a:rPr spc="-95" dirty="0"/>
              <a:t> </a:t>
            </a:r>
            <a:r>
              <a:rPr spc="-5" dirty="0"/>
              <a:t>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2514600"/>
          </a:xfrm>
          <a:custGeom>
            <a:avLst/>
            <a:gdLst/>
            <a:ahLst/>
            <a:cxnLst/>
            <a:rect l="l" t="t" r="r" b="b"/>
            <a:pathLst>
              <a:path w="12192000" h="2514600">
                <a:moveTo>
                  <a:pt x="0" y="2514600"/>
                </a:moveTo>
                <a:lnTo>
                  <a:pt x="12192000" y="2514600"/>
                </a:lnTo>
                <a:lnTo>
                  <a:pt x="12192000" y="0"/>
                </a:lnTo>
                <a:lnTo>
                  <a:pt x="0" y="0"/>
                </a:lnTo>
                <a:lnTo>
                  <a:pt x="0" y="25146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4343400"/>
            <a:ext cx="12192000" cy="2514600"/>
          </a:xfrm>
          <a:custGeom>
            <a:avLst/>
            <a:gdLst/>
            <a:ahLst/>
            <a:cxnLst/>
            <a:rect l="l" t="t" r="r" b="b"/>
            <a:pathLst>
              <a:path w="12192000" h="2514600">
                <a:moveTo>
                  <a:pt x="0" y="2514599"/>
                </a:moveTo>
                <a:lnTo>
                  <a:pt x="12192000" y="2514599"/>
                </a:lnTo>
                <a:lnTo>
                  <a:pt x="12192000" y="0"/>
                </a:lnTo>
                <a:lnTo>
                  <a:pt x="0" y="0"/>
                </a:lnTo>
                <a:lnTo>
                  <a:pt x="0" y="2514599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55191" y="504951"/>
            <a:ext cx="9902952" cy="585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2514600"/>
            <a:ext cx="12192000" cy="1828800"/>
          </a:xfrm>
          <a:custGeom>
            <a:avLst/>
            <a:gdLst/>
            <a:ahLst/>
            <a:cxnLst/>
            <a:rect l="l" t="t" r="r" b="b"/>
            <a:pathLst>
              <a:path w="12192000" h="1828800">
                <a:moveTo>
                  <a:pt x="0" y="1828800"/>
                </a:moveTo>
                <a:lnTo>
                  <a:pt x="12192000" y="1828800"/>
                </a:lnTo>
                <a:lnTo>
                  <a:pt x="121920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4536A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5" dirty="0"/>
              <a:t>© </a:t>
            </a:r>
            <a:r>
              <a:rPr spc="-5" dirty="0"/>
              <a:t>Synapses.AI</a:t>
            </a:r>
            <a:r>
              <a:rPr spc="-95" dirty="0"/>
              <a:t> </a:t>
            </a:r>
            <a:r>
              <a:rPr spc="-5" dirty="0"/>
              <a:t>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1563" y="320040"/>
            <a:ext cx="11549380" cy="6217920"/>
          </a:xfrm>
          <a:custGeom>
            <a:avLst/>
            <a:gdLst/>
            <a:ahLst/>
            <a:cxnLst/>
            <a:rect l="l" t="t" r="r" b="b"/>
            <a:pathLst>
              <a:path w="11549380" h="6217920">
                <a:moveTo>
                  <a:pt x="0" y="6217920"/>
                </a:moveTo>
                <a:lnTo>
                  <a:pt x="11548872" y="6217920"/>
                </a:lnTo>
                <a:lnTo>
                  <a:pt x="11548872" y="0"/>
                </a:lnTo>
                <a:lnTo>
                  <a:pt x="0" y="0"/>
                </a:lnTo>
                <a:lnTo>
                  <a:pt x="0" y="6217920"/>
                </a:lnTo>
                <a:close/>
              </a:path>
            </a:pathLst>
          </a:custGeom>
          <a:solidFill>
            <a:srgbClr val="000000">
              <a:alpha val="784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5" dirty="0"/>
              <a:t>© </a:t>
            </a:r>
            <a:r>
              <a:rPr spc="-5" dirty="0"/>
              <a:t>Synapses.AI</a:t>
            </a:r>
            <a:r>
              <a:rPr spc="-95" dirty="0"/>
              <a:t> </a:t>
            </a:r>
            <a:r>
              <a:rPr spc="-5" dirty="0"/>
              <a:t>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8871" y="3088004"/>
            <a:ext cx="433425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4536A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18786" y="6530593"/>
            <a:ext cx="1466214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spc="5" dirty="0"/>
              <a:t>© </a:t>
            </a:r>
            <a:r>
              <a:rPr spc="-5" dirty="0"/>
              <a:t>Synapses.AI</a:t>
            </a:r>
            <a:r>
              <a:rPr spc="-95" dirty="0"/>
              <a:t> </a:t>
            </a:r>
            <a:r>
              <a:rPr spc="-5" dirty="0"/>
              <a:t>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88626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4" imgW="421" imgH="420" progId="TCLayout.ActiveDocument.1">
                  <p:embed/>
                </p:oleObj>
              </mc:Choice>
              <mc:Fallback>
                <p:oleObj name="think-cell Slide" r:id="rId4" imgW="421" imgH="42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993" y="264364"/>
            <a:ext cx="8942705" cy="44627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lang="en-US" sz="2800" spc="-5" dirty="0" smtClean="0">
                <a:solidFill>
                  <a:srgbClr val="000000"/>
                </a:solidFill>
              </a:rPr>
              <a:t>Assessment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03961" y="867130"/>
            <a:ext cx="8500770" cy="371576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8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regression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model in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predicting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sz="2000" i="1" spc="-35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COST </a:t>
            </a:r>
            <a:r>
              <a:rPr sz="2000" i="1" spc="-25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15" dirty="0">
                <a:latin typeface="Arial" panose="020B0604020202020204" pitchFamily="34" charset="0"/>
                <a:cs typeface="Arial" panose="020B0604020202020204" pitchFamily="34" charset="0"/>
              </a:rPr>
              <a:t>HOSPITAL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Description mentioned in the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sz="20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Hospital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000" b="1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present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sz="20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Hospital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ts val="1985"/>
              </a:lnSpc>
              <a:spcBef>
                <a:spcPts val="38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required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 the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following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present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them in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power point</a:t>
            </a:r>
            <a:r>
              <a:rPr sz="2000" spc="-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slides</a:t>
            </a:r>
          </a:p>
          <a:p>
            <a:pPr marL="698500" lvl="1" indent="-228600">
              <a:lnSpc>
                <a:spcPts val="193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Descriptive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Analytics /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Exploratory Data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i="1" spc="-10" dirty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sz="2000" i="1" dirty="0">
                <a:latin typeface="Arial" panose="020B0604020202020204" pitchFamily="34" charset="0"/>
                <a:cs typeface="Arial" panose="020B0604020202020204" pitchFamily="34" charset="0"/>
              </a:rPr>
              <a:t>insights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000" i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marR="5080" lvl="1" indent="-228600">
              <a:lnSpc>
                <a:spcPct val="70100"/>
              </a:lnSpc>
              <a:spcBef>
                <a:spcPts val="55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Pre-processing </a:t>
            </a:r>
            <a:endParaRPr lang="en-US" sz="20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lnSpc>
                <a:spcPts val="193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lnSpc>
                <a:spcPts val="192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Report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 model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sz="2000" spc="-5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 lvl="1" indent="-228600">
              <a:lnSpc>
                <a:spcPts val="192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Prepare a power point presentation on the key findings/insights</a:t>
            </a:r>
          </a:p>
          <a:p>
            <a:pPr marL="698500" lvl="1" indent="-228600">
              <a:lnSpc>
                <a:spcPts val="192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lang="en-US" sz="20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Share the source code with proper comments 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88880" y="0"/>
            <a:ext cx="2103120" cy="6858000"/>
          </a:xfrm>
          <a:custGeom>
            <a:avLst/>
            <a:gdLst/>
            <a:ahLst/>
            <a:cxnLst/>
            <a:rect l="l" t="t" r="r" b="b"/>
            <a:pathLst>
              <a:path w="2103120" h="6858000">
                <a:moveTo>
                  <a:pt x="0" y="6858000"/>
                </a:moveTo>
                <a:lnTo>
                  <a:pt x="2103120" y="6858000"/>
                </a:lnTo>
                <a:lnTo>
                  <a:pt x="21031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04731" y="2348483"/>
            <a:ext cx="2162555" cy="21625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applied Data Science (Level 1) - Certification Requirements</dc:title>
  <dc:creator>Safdar Hussain</dc:creator>
  <cp:lastModifiedBy>Safdar Hussain</cp:lastModifiedBy>
  <cp:revision>4</cp:revision>
  <dcterms:created xsi:type="dcterms:W3CDTF">2019-04-02T05:31:22Z</dcterms:created>
  <dcterms:modified xsi:type="dcterms:W3CDTF">2019-04-02T05:36:24Z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2019-03-13T00:00:00Z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2019-04-02T00:00:00Z</vt:filetime>
  </property>
</Properties>
</file>