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9ec512b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9ec512b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ec5127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ec5127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proposed solution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9ec5127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9ec5127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relates to the project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9ec512b9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9ec512b9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9ec512b9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9ec512b9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9ec512b9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9ec512b9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OKHire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BY: </a:t>
            </a:r>
            <a:r>
              <a:rPr lang="en" sz="1200">
                <a:solidFill>
                  <a:srgbClr val="374151"/>
                </a:solidFill>
              </a:rPr>
              <a:t>Rhys Jones, Kian Pierce, Samer Jouhar,  Kushal Chhetri, Amr Binmubarak and Andrew Thibodeau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86875"/>
            <a:ext cx="7505700" cy="1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Overwhelming volume of job listings</a:t>
            </a:r>
            <a:endParaRPr sz="1600"/>
          </a:p>
          <a:p>
            <a:pPr indent="-33655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Difficulty finding positions that align with a seekers skills and preferences</a:t>
            </a:r>
            <a:endParaRPr sz="1600"/>
          </a:p>
          <a:p>
            <a:pPr indent="-33655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Traditional</a:t>
            </a:r>
            <a:r>
              <a:rPr lang="en" sz="1600"/>
              <a:t> job search platforms lack a user-friendly interface </a:t>
            </a:r>
            <a:endParaRPr sz="1600"/>
          </a:p>
          <a:p>
            <a:pPr indent="-33655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Lacks personalized experience that a job seeker would expect</a:t>
            </a:r>
            <a:endParaRPr/>
          </a:p>
          <a:p>
            <a:pPr indent="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000">
              <a:solidFill>
                <a:srgbClr val="AF7B5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OkHire?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09550" y="1936800"/>
            <a:ext cx="37395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Swipe-based job search application</a:t>
            </a:r>
            <a:endParaRPr sz="1400"/>
          </a:p>
          <a:p>
            <a:pPr indent="-31750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Job seekers can easily search and “apply” jobs</a:t>
            </a:r>
            <a:endParaRPr sz="1400"/>
          </a:p>
          <a:p>
            <a:pPr indent="-31750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Recruiters can view potential candidates</a:t>
            </a:r>
            <a:endParaRPr sz="1400"/>
          </a:p>
          <a:p>
            <a:pPr indent="-31750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Profiles include “resume” like information</a:t>
            </a:r>
            <a:endParaRPr sz="1400"/>
          </a:p>
          <a:p>
            <a:pPr indent="-31750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Schedule interviews</a:t>
            </a:r>
            <a:endParaRPr sz="1400"/>
          </a:p>
          <a:p>
            <a:pPr indent="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0" y="1052500"/>
            <a:ext cx="3038499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will this help?</a:t>
            </a:r>
            <a:endParaRPr b="1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72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Faster and Customizable</a:t>
            </a:r>
            <a:r>
              <a:rPr lang="en" sz="1700"/>
              <a:t>: Our solution provides a faster, customizable, and more organized means for searching through numerous job positions and applicants.</a:t>
            </a:r>
            <a:endParaRPr sz="1700"/>
          </a:p>
          <a:p>
            <a:pPr indent="-33655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Tinder-Inspired Matching System:</a:t>
            </a:r>
            <a:r>
              <a:rPr lang="en" sz="1700"/>
              <a:t> Ensures applicants and recruiters only see companies and job-seekers who fit the criteria and preferences set by the user.</a:t>
            </a:r>
            <a:endParaRPr sz="1700"/>
          </a:p>
          <a:p>
            <a:pPr indent="-336550" lvl="0" marL="457200" rtl="0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ts val="1700"/>
              <a:buChar char="●"/>
            </a:pPr>
            <a:r>
              <a:rPr b="1" lang="en" sz="1700"/>
              <a:t>Efficient and Standardized:</a:t>
            </a:r>
            <a:r>
              <a:rPr lang="en" sz="1700"/>
              <a:t> Allows recruiters to quickly scan through a large amount of applicant data and provides a one-stop location with standardized information for job-seekers, mitigating the time investment for both parties.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1: A Job-Seeker</a:t>
            </a:r>
            <a:endParaRPr b="1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934325" y="1609725"/>
            <a:ext cx="7505700" cy="27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Preconditions: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User sets up a job-seeker profile and fills in information about their education and added some preferences in </a:t>
            </a: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information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Main Flow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Job-seeker will be shown open positions that are similar to their education, experience and preferences in companies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Job-seeker will show interest in a potential </a:t>
            </a: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If company recruiter shows interest in the applicant, a private chat will open, allowing further discussion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2: </a:t>
            </a:r>
            <a:r>
              <a:rPr b="1" lang="en"/>
              <a:t>A Company Recruiter</a:t>
            </a:r>
            <a:endParaRPr b="1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934325" y="1609725"/>
            <a:ext cx="7505700" cy="27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Preconditions: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Recruiter sets up a company profile and fills in information about their company and added some potential open positions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Main Flow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Recruiter will be shown job-seeker profiles who are similar to the needs and values of the company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Recruiter will show interest in a potential applicant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If applicant shows interest in the </a:t>
            </a: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, a private chat will </a:t>
            </a:r>
            <a:r>
              <a:rPr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open, allowing further discussion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