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B677-23FF-4F69-AE8F-23E9E1081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dirty="0"/>
              <a:t>CEDB1160 Project- white wine quality enhancement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BBEA-DF29-4947-97FB-77CD9FC4B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Samer Kareshe</a:t>
            </a:r>
          </a:p>
        </p:txBody>
      </p:sp>
    </p:spTree>
    <p:extLst>
      <p:ext uri="{BB962C8B-B14F-4D97-AF65-F5344CB8AC3E}">
        <p14:creationId xmlns:p14="http://schemas.microsoft.com/office/powerpoint/2010/main" val="148982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1A04-4A39-428E-B224-DDB4A124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4CDD-7C04-4980-A8E9-1E14B830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differences variation rate has been enhanced by the assumption of alcohol feature modification </a:t>
            </a:r>
          </a:p>
          <a:p>
            <a:r>
              <a:rPr lang="en-CA" dirty="0"/>
              <a:t>First scheme distribution rages for differences</a:t>
            </a:r>
          </a:p>
          <a:p>
            <a:r>
              <a:rPr lang="en-CA" dirty="0"/>
              <a:t>Second scheme distribution rages for differences</a:t>
            </a:r>
          </a:p>
          <a:p>
            <a:r>
              <a:rPr lang="en-US" dirty="0"/>
              <a:t>The white wine quality is highly impacted by alcohol rate. </a:t>
            </a:r>
          </a:p>
          <a:p>
            <a:r>
              <a:rPr lang="en-US" dirty="0"/>
              <a:t>We could have better white wine quality by increasing alcohol%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4FF43-D839-4579-90AE-F4674CFA62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0648" y="2377462"/>
            <a:ext cx="1804670" cy="1134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9ECE3-2BCB-41D8-B13A-E9B092B03A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80648" y="3644133"/>
            <a:ext cx="1795780" cy="16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DFA-18B0-45C9-B3F2-1D090D14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5006-5A9F-4A15-950D-095509B2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approach for data analysis is focusing on enhancing the white wine quality based on the existing physicochemical testing results for the below features</a:t>
            </a:r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EF2554-BC99-4BC3-B8A6-C11889162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41660"/>
              </p:ext>
            </p:extLst>
          </p:nvPr>
        </p:nvGraphicFramePr>
        <p:xfrm>
          <a:off x="1802166" y="2867488"/>
          <a:ext cx="5504155" cy="1912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8046">
                  <a:extLst>
                    <a:ext uri="{9D8B030D-6E8A-4147-A177-3AD203B41FA5}">
                      <a16:colId xmlns:a16="http://schemas.microsoft.com/office/drawing/2014/main" val="2616321362"/>
                    </a:ext>
                  </a:extLst>
                </a:gridCol>
                <a:gridCol w="2916109">
                  <a:extLst>
                    <a:ext uri="{9D8B030D-6E8A-4147-A177-3AD203B41FA5}">
                      <a16:colId xmlns:a16="http://schemas.microsoft.com/office/drawing/2014/main" val="239919543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 err="1">
                          <a:effectLst/>
                        </a:rPr>
                        <a:t>Fixedacidity</a:t>
                      </a:r>
                      <a:endParaRPr lang="en-CA" sz="1600" b="1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volatileacidity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42303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citricacid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residualsugar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54604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chlorides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totalsulfurdioxide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93046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freesulfurdioxide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Density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58176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pH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sulphates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98498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alcohol</a:t>
                      </a:r>
                      <a:endParaRPr lang="en-CA" sz="16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quality</a:t>
                      </a:r>
                      <a:endParaRPr lang="en-CA" sz="1600" b="1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886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D0B2-8C73-449E-8F4B-095D67BD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FF14-D09C-4B00-A9E5-17803A13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white wine dataset is related to </a:t>
            </a:r>
            <a:r>
              <a:rPr lang="en-CA" dirty="0" err="1"/>
              <a:t>vinho</a:t>
            </a:r>
            <a:r>
              <a:rPr lang="en-CA" dirty="0"/>
              <a:t> </a:t>
            </a:r>
            <a:r>
              <a:rPr lang="en-CA" dirty="0" err="1"/>
              <a:t>verde</a:t>
            </a:r>
            <a:r>
              <a:rPr lang="en-CA" dirty="0"/>
              <a:t> white wine samples, from the north of Portugal. The goal is to model wine quality based on physicochemical tests</a:t>
            </a:r>
          </a:p>
          <a:p>
            <a:r>
              <a:rPr lang="en-CA" u="sng" dirty="0">
                <a:hlinkClick r:id="rId2"/>
              </a:rPr>
              <a:t>https://archive.ics.uci.edu/ml/datasets/Wine+Quality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40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2A2E-D46C-4AAC-96D2-F5573359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F909-8B55-416F-9863-AA0B2D98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conduct a correlation exercise and highlight the high correlated features with the quality 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machine learning and predicting the quality as a target by using the rest of the features then plot the distribution value for differences between real and predicted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Populate a new feature based on the previous correlation and conduct the step 2 and finally provide insights about the results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355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4761-B897-4400-B5DA-2CE7B0A7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– 1: features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22FB-0F08-44AB-9BBB-1A7D1A39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0170"/>
            <a:ext cx="9603275" cy="3686175"/>
          </a:xfrm>
        </p:spPr>
        <p:txBody>
          <a:bodyPr/>
          <a:lstStyle/>
          <a:p>
            <a:r>
              <a:rPr lang="en-CA" dirty="0"/>
              <a:t>Alcohol is highly correlated with the quality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5CC76-3C32-4BA9-90FD-85B944FBB4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0696" y="2302720"/>
            <a:ext cx="4105805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8EDB6-74B0-4926-9114-AC34A8AA62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06501" y="2296062"/>
            <a:ext cx="654113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5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CB39-E186-4BC6-91F0-176896E1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EFC120-3A4C-4B0A-BC80-412658D9E3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0"/>
            <a:ext cx="11913833" cy="6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1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3523-21B6-4211-8CD8-5B896D4D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– 2: ML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55EC-06FA-4AA4-9E1E-5E6D5978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ML Model: Logistic regression on quality feature based on the rest of physical tests (features) and highlight the differences 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B0A8-5CD0-414E-B0AC-2D98D129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6" y="2387955"/>
            <a:ext cx="5113538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3523-21B6-4211-8CD8-5B896D4D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– 3: ML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55EC-06FA-4AA4-9E1E-5E6D5978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alcohol feature by 1% from its mean value and drop the old feature</a:t>
            </a:r>
          </a:p>
          <a:p>
            <a:r>
              <a:rPr lang="en-US" dirty="0"/>
              <a:t>Apply ML Model: Logistic regression on quality feature based on the rest of physical tests (features) and highlight the differences </a:t>
            </a:r>
          </a:p>
          <a:p>
            <a:r>
              <a:rPr lang="en-CA" dirty="0"/>
              <a:t>as a result, the distribution plot became </a:t>
            </a:r>
          </a:p>
          <a:p>
            <a:pPr marL="0" indent="0">
              <a:buNone/>
            </a:pPr>
            <a:r>
              <a:rPr lang="en-CA" dirty="0"/>
              <a:t>    more accurate and less variation 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6952-6F55-4C4B-AB3C-5B8AC95612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95" y="2861336"/>
            <a:ext cx="5149660" cy="3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5B3B-1743-4348-958D-EAB045DE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96450-4CBD-44E6-AAEE-4B84F37BB8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190" y="0"/>
            <a:ext cx="6281282" cy="5876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30960-C287-4F63-8735-AA7794B07B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6581679" y="1155149"/>
            <a:ext cx="5943600" cy="35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4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140</TotalTime>
  <Words>310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Segoe UI</vt:lpstr>
      <vt:lpstr>Gallery</vt:lpstr>
      <vt:lpstr>CEDB1160 Project- white wine quality enhancement analysis </vt:lpstr>
      <vt:lpstr>Research Question</vt:lpstr>
      <vt:lpstr>Dataset</vt:lpstr>
      <vt:lpstr>Implementation plan</vt:lpstr>
      <vt:lpstr>Implementation – 1: features correlation</vt:lpstr>
      <vt:lpstr>PowerPoint Presentation</vt:lpstr>
      <vt:lpstr>Implementation – 2: ML v1</vt:lpstr>
      <vt:lpstr>Implementation – 3: ML v2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Kareshe</dc:creator>
  <cp:lastModifiedBy>Samer Kareshe</cp:lastModifiedBy>
  <cp:revision>47</cp:revision>
  <dcterms:created xsi:type="dcterms:W3CDTF">2019-11-29T14:12:58Z</dcterms:created>
  <dcterms:modified xsi:type="dcterms:W3CDTF">2019-11-29T16:33:37Z</dcterms:modified>
</cp:coreProperties>
</file>