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6"/>
  </p:notesMasterIdLst>
  <p:sldIdLst>
    <p:sldId id="256" r:id="rId5"/>
    <p:sldId id="258" r:id="rId6"/>
    <p:sldId id="301" r:id="rId7"/>
    <p:sldId id="300" r:id="rId8"/>
    <p:sldId id="260" r:id="rId9"/>
    <p:sldId id="302" r:id="rId10"/>
    <p:sldId id="306" r:id="rId11"/>
    <p:sldId id="305" r:id="rId12"/>
    <p:sldId id="265" r:id="rId13"/>
    <p:sldId id="307" r:id="rId14"/>
    <p:sldId id="263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0BEE6B4E-D500-49B4-99F5-623043FD20F8}">
          <p14:sldIdLst>
            <p14:sldId id="256"/>
            <p14:sldId id="258"/>
            <p14:sldId id="301"/>
            <p14:sldId id="300"/>
            <p14:sldId id="260"/>
            <p14:sldId id="302"/>
          </p14:sldIdLst>
        </p14:section>
        <p14:section name="مقطع بدون عنوان" id="{116161A7-BCE5-47E7-93A3-7D52D0EA5602}">
          <p14:sldIdLst>
            <p14:sldId id="306"/>
            <p14:sldId id="305"/>
            <p14:sldId id="265"/>
            <p14:sldId id="30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99E1EE-B62A-4EAC-81FF-25273AAF732C}">
  <a:tblStyle styleId="{3999E1EE-B62A-4EAC-81FF-25273AAF7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924D37-C506-4AB9-A63A-D0A4074D1D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ورقة1!$B$1</c:f>
              <c:strCache>
                <c:ptCount val="1"/>
                <c:pt idx="0">
                  <c:v>المبيعات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1B-420C-B8D1-BDBC74F74F8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1B-420C-B8D1-BDBC74F74F8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1B-420C-B8D1-BDBC74F74F8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1B-420C-B8D1-BDBC74F74F84}"/>
              </c:ext>
            </c:extLst>
          </c:dPt>
          <c:cat>
            <c:strRef>
              <c:f>ورقة1!$A$2:$A$5</c:f>
              <c:strCache>
                <c:ptCount val="2"/>
                <c:pt idx="0">
                  <c:v>الربع الأول</c:v>
                </c:pt>
                <c:pt idx="1">
                  <c:v>الربع الثاني</c:v>
                </c:pt>
              </c:strCache>
            </c:strRef>
          </c:cat>
          <c:val>
            <c:numRef>
              <c:f>ورقة1!$B$2:$B$5</c:f>
              <c:numCache>
                <c:formatCode>General</c:formatCode>
                <c:ptCount val="4"/>
                <c:pt idx="0">
                  <c:v>1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21-4B53-961A-68DACE4EC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84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49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8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06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87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90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740870" y="1093112"/>
            <a:ext cx="5734703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"/>
              <a:t>ultilevel-feedback </a:t>
            </a:r>
            <a:r>
              <a:rPr lang="en" dirty="0"/>
              <a:t>queue scheduler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CCCs operating system project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7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034" name="Google Shape;1034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7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User manual</a:t>
            </a:r>
          </a:p>
        </p:txBody>
      </p:sp>
      <p:sp>
        <p:nvSpPr>
          <p:cNvPr id="1049" name="Google Shape;1049;p47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7"/>
          <p:cNvGrpSpPr/>
          <p:nvPr/>
        </p:nvGrpSpPr>
        <p:grpSpPr>
          <a:xfrm>
            <a:off x="248450" y="3267714"/>
            <a:ext cx="1827475" cy="1051350"/>
            <a:chOff x="274188" y="1278048"/>
            <a:chExt cx="1827475" cy="1051350"/>
          </a:xfrm>
        </p:grpSpPr>
        <p:sp>
          <p:nvSpPr>
            <p:cNvPr id="1053" name="Google Shape;1053;p47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47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55" name="Google Shape;1055;p47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47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7" name="Google Shape;1057;p47"/>
            <p:cNvGrpSpPr/>
            <p:nvPr/>
          </p:nvGrpSpPr>
          <p:grpSpPr>
            <a:xfrm>
              <a:off x="447057" y="1636498"/>
              <a:ext cx="735110" cy="506865"/>
              <a:chOff x="817139" y="3033062"/>
              <a:chExt cx="735110" cy="506865"/>
            </a:xfrm>
          </p:grpSpPr>
          <p:sp>
            <p:nvSpPr>
              <p:cNvPr id="1058" name="Google Shape;1058;p47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34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6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7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rgbClr val="D3E3D6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8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rgbClr val="D3E3D6">
                <a:alpha val="9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rgbClr val="0000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how to use?</a:t>
            </a:r>
            <a:endParaRPr dirty="0"/>
          </a:p>
        </p:txBody>
      </p:sp>
      <p:sp>
        <p:nvSpPr>
          <p:cNvPr id="695" name="Google Shape;695;p36"/>
          <p:cNvSpPr txBox="1"/>
          <p:nvPr/>
        </p:nvSpPr>
        <p:spPr>
          <a:xfrm>
            <a:off x="6101500" y="173155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</a:t>
            </a: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et arrival, burst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et the arrival&amp;burst time for each process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715125" y="3196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wait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19059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Enter 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number of processes you want 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655375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Just wait a moment, and the scheduler will do everything!!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6101500" y="319647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congrats</a:t>
            </a:r>
            <a:endParaRPr sz="16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101475" y="36554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Y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our processes are scheduled now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604201" y="1874670"/>
            <a:ext cx="2432900" cy="405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number of processes</a:t>
            </a:r>
            <a:endParaRPr sz="16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cxnSpLocks/>
            <a:stCxn id="702" idx="3"/>
          </p:cNvCxnSpPr>
          <p:nvPr/>
        </p:nvCxnSpPr>
        <p:spPr>
          <a:xfrm>
            <a:off x="3037101" y="2077465"/>
            <a:ext cx="1530000" cy="338245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4" name="Google Shape;704;p36"/>
          <p:cNvCxnSpPr>
            <a:stCxn id="700" idx="1"/>
          </p:cNvCxnSpPr>
          <p:nvPr/>
        </p:nvCxnSpPr>
        <p:spPr>
          <a:xfrm flipH="1">
            <a:off x="4573300" y="34708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stCxn id="695" idx="1"/>
          </p:cNvCxnSpPr>
          <p:nvPr/>
        </p:nvCxnSpPr>
        <p:spPr>
          <a:xfrm flipH="1">
            <a:off x="4576900" y="2005900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stCxn id="697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31"/>
          <p:cNvGrpSpPr/>
          <p:nvPr/>
        </p:nvGrpSpPr>
        <p:grpSpPr>
          <a:xfrm>
            <a:off x="871217" y="1865475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107280" y="2737826"/>
            <a:ext cx="4364367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114034" y="216716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Abdullah Turki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091368" y="3032613"/>
            <a:ext cx="3439432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Samer </a:t>
            </a:r>
            <a:r>
              <a:rPr lang="en-US" dirty="0" err="1"/>
              <a:t>Najmuldeen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925434" y="2068037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2114034" y="2625809"/>
            <a:ext cx="2377500" cy="42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ID: 2140099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075083" y="2974657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157294" y="3460864"/>
            <a:ext cx="2377500" cy="477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</a:t>
            </a:r>
            <a:r>
              <a:rPr lang="en"/>
              <a:t>: 2134654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eam members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715050" y="1408032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ask table</a:t>
            </a:r>
            <a:endParaRPr dirty="0"/>
          </a:p>
        </p:txBody>
      </p:sp>
      <p:graphicFrame>
        <p:nvGraphicFramePr>
          <p:cNvPr id="881" name="Google Shape;881;p41"/>
          <p:cNvGraphicFramePr/>
          <p:nvPr>
            <p:extLst>
              <p:ext uri="{D42A27DB-BD31-4B8C-83A1-F6EECF244321}">
                <p14:modId xmlns:p14="http://schemas.microsoft.com/office/powerpoint/2010/main" val="729782013"/>
              </p:ext>
            </p:extLst>
          </p:nvPr>
        </p:nvGraphicFramePr>
        <p:xfrm>
          <a:off x="1690674" y="2343469"/>
          <a:ext cx="5762651" cy="1412400"/>
        </p:xfrm>
        <a:graphic>
          <a:graphicData uri="http://schemas.openxmlformats.org/drawingml/2006/table">
            <a:tbl>
              <a:tblPr>
                <a:noFill/>
                <a:tableStyleId>{AE924D37-C506-4AB9-A63A-D0A4074D1D32}</a:tableStyleId>
              </a:tblPr>
              <a:tblGrid>
                <a:gridCol w="137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Abdullah</a:t>
                      </a:r>
                      <a:endParaRPr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The project was written collaboratively.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This includes: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Sharing ideas and  suggestions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As well as writing the code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And presentation</a:t>
                      </a:r>
                      <a:endParaRPr lang="en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Samer</a:t>
                      </a:r>
                      <a:endParaRPr b="1" dirty="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Jupiter is a gas giant and the biggest planet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2" name="Google Shape;882;p41"/>
          <p:cNvSpPr/>
          <p:nvPr/>
        </p:nvSpPr>
        <p:spPr>
          <a:xfrm>
            <a:off x="7507608" y="1820712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971753" y="1669884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719914" y="174516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13983" y="208736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Project code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17" y="3510967"/>
            <a:ext cx="2377500" cy="873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eatures and capabilities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183" y="2077943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5997183" y="3674187"/>
            <a:ext cx="22860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</a:t>
            </a:r>
            <a:r>
              <a:rPr lang="en" dirty="0"/>
              <a:t>ser manual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0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399" y="2228850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of the code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489276" y="2885304"/>
            <a:ext cx="4165447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how how the project works when some vlues are entered</a:t>
            </a:r>
            <a:endParaRPr dirty="0"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B31F9-27EF-8B9A-EC62-3ABF4641E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2" t="15610" r="13740" b="7063"/>
          <a:stretch/>
        </p:blipFill>
        <p:spPr>
          <a:xfrm>
            <a:off x="776868" y="750849"/>
            <a:ext cx="7590263" cy="39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0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Features and capabilities</a:t>
            </a:r>
          </a:p>
        </p:txBody>
      </p: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33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700758" y="1084538"/>
            <a:ext cx="5015700" cy="499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Features and capabilities</a:t>
            </a:r>
            <a:endParaRPr sz="1800" dirty="0"/>
          </a:p>
        </p:txBody>
      </p:sp>
      <p:sp>
        <p:nvSpPr>
          <p:cNvPr id="896" name="Google Shape;896;p43"/>
          <p:cNvSpPr txBox="1">
            <a:spLocks noGrp="1"/>
          </p:cNvSpPr>
          <p:nvPr>
            <p:ph type="body" idx="1"/>
          </p:nvPr>
        </p:nvSpPr>
        <p:spPr>
          <a:xfrm>
            <a:off x="588780" y="1518094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You can use multilevel queue scheduling to apply different scheduling methods to distinct processes. It will have low overhead in terms of scheduling.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Allows the user to enter an infinite number of processes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Shows the throughput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Calculate the response time, completion time, turnaround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And waiting time</a:t>
            </a:r>
          </a:p>
          <a:p>
            <a:r>
              <a:rPr lang="en-US" dirty="0"/>
              <a:t>Shows the average waiting time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33830" y="1296498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59262" y="1147858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3"/>
          <p:cNvSpPr/>
          <p:nvPr/>
        </p:nvSpPr>
        <p:spPr>
          <a:xfrm>
            <a:off x="4147044" y="127466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9193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offer?</a:t>
            </a:r>
            <a:endParaRPr/>
          </a:p>
        </p:txBody>
      </p:sp>
      <p:sp>
        <p:nvSpPr>
          <p:cNvPr id="765" name="Google Shape;765;p38"/>
          <p:cNvSpPr/>
          <p:nvPr/>
        </p:nvSpPr>
        <p:spPr>
          <a:xfrm>
            <a:off x="4754850" y="1918983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1%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4754853" y="2864825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99%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5918599" y="2794715"/>
            <a:ext cx="29726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C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ompiler effort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5918600" y="1848853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u</a:t>
            </a: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ser effort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2" name="Google Shape;772;p38"/>
          <p:cNvSpPr txBox="1"/>
          <p:nvPr/>
        </p:nvSpPr>
        <p:spPr>
          <a:xfrm>
            <a:off x="5918597" y="3117955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ll calculations are calculated, in addition to calculating the average W.T, R.T, C.T, throughput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3" name="Google Shape;773;p38"/>
          <p:cNvSpPr txBox="1"/>
          <p:nvPr/>
        </p:nvSpPr>
        <p:spPr>
          <a:xfrm>
            <a:off x="5918597" y="2172093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</a:t>
            </a: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he user only need to enter the processes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مخطط 3">
            <a:extLst>
              <a:ext uri="{FF2B5EF4-FFF2-40B4-BE49-F238E27FC236}">
                <a16:creationId xmlns:a16="http://schemas.microsoft.com/office/drawing/2014/main" id="{AFF3F542-5E30-FDFF-E419-55AE10254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2373588"/>
              </p:ext>
            </p:extLst>
          </p:nvPr>
        </p:nvGraphicFramePr>
        <p:xfrm>
          <a:off x="441982" y="1573566"/>
          <a:ext cx="4220036" cy="2514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00FE3517C70842B973B33D6474E296" ma:contentTypeVersion="4" ma:contentTypeDescription="Create a new document." ma:contentTypeScope="" ma:versionID="6dc4f6857c8908632371e60b0e031944">
  <xsd:schema xmlns:xsd="http://www.w3.org/2001/XMLSchema" xmlns:xs="http://www.w3.org/2001/XMLSchema" xmlns:p="http://schemas.microsoft.com/office/2006/metadata/properties" xmlns:ns3="11cb29d9-7fda-47f2-82af-2a5e0b4d2071" targetNamespace="http://schemas.microsoft.com/office/2006/metadata/properties" ma:root="true" ma:fieldsID="02b1762fd1791f29d32ed0d81b87655d" ns3:_="">
    <xsd:import namespace="11cb29d9-7fda-47f2-82af-2a5e0b4d20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b29d9-7fda-47f2-82af-2a5e0b4d20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8D035-6BCC-4243-85B6-BE52DB25BF2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1cb29d9-7fda-47f2-82af-2a5e0b4d207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3396E3-4961-4C8B-AE96-C1C52BBF94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457E6E-3A42-4155-A2AE-A269A074042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244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Rubik Black</vt:lpstr>
      <vt:lpstr>Karla</vt:lpstr>
      <vt:lpstr>Arial</vt:lpstr>
      <vt:lpstr>Soft Colors UI Design for Agencies by Slidesgo</vt:lpstr>
      <vt:lpstr>Multilevel-feedback queue scheduler</vt:lpstr>
      <vt:lpstr>01</vt:lpstr>
      <vt:lpstr>Task table</vt:lpstr>
      <vt:lpstr>01</vt:lpstr>
      <vt:lpstr>output of the code</vt:lpstr>
      <vt:lpstr>PowerPoint Presentation</vt:lpstr>
      <vt:lpstr>Features and capabilities</vt:lpstr>
      <vt:lpstr>Features and capabilities</vt:lpstr>
      <vt:lpstr>What do we offer?</vt:lpstr>
      <vt:lpstr>User manual</vt:lpstr>
      <vt:lpstr> how to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Multileve-feedback queue scheduler</dc:title>
  <dc:creator>مرام عمر</dc:creator>
  <cp:lastModifiedBy>samer fouad</cp:lastModifiedBy>
  <cp:revision>8</cp:revision>
  <dcterms:modified xsi:type="dcterms:W3CDTF">2023-04-26T01:25:35Z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0x010100BD00FE3517C70842B973B33D6474E296</vt:lpwstr>
  </property>
</Properties>
</file>