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13A6C-F8E0-B945-A92B-715A30541F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83065-8B17-264E-9E29-399B951D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8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53A4-6597-EB4B-A17E-83A30343E75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BA14-344C-4344-A3F8-2E9EF1B026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2" t="16133" r="23477" b="15512"/>
          <a:stretch/>
        </p:blipFill>
        <p:spPr>
          <a:xfrm>
            <a:off x="226142" y="255177"/>
            <a:ext cx="1425677" cy="1435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2" t="16133" r="23477" b="15512"/>
          <a:stretch/>
        </p:blipFill>
        <p:spPr>
          <a:xfrm>
            <a:off x="10331245" y="255177"/>
            <a:ext cx="1425677" cy="143551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8658" y="1800636"/>
            <a:ext cx="12113342" cy="43579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53A4-6597-EB4B-A17E-83A30343E75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BA14-344C-4344-A3F8-2E9EF1B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53A4-6597-EB4B-A17E-83A30343E75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BA14-344C-4344-A3F8-2E9EF1B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53A4-6597-EB4B-A17E-83A30343E75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BA14-344C-4344-A3F8-2E9EF1B026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2" t="16133" r="23477" b="15512"/>
          <a:stretch/>
        </p:blipFill>
        <p:spPr>
          <a:xfrm>
            <a:off x="226142" y="255177"/>
            <a:ext cx="1425677" cy="1435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2" t="16133" r="23477" b="15512"/>
          <a:stretch/>
        </p:blipFill>
        <p:spPr>
          <a:xfrm>
            <a:off x="10331245" y="255177"/>
            <a:ext cx="1425677" cy="143551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8658" y="1800636"/>
            <a:ext cx="12113342" cy="43579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53A4-6597-EB4B-A17E-83A30343E75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BA14-344C-4344-A3F8-2E9EF1B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53A4-6597-EB4B-A17E-83A30343E75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BA14-344C-4344-A3F8-2E9EF1B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53A4-6597-EB4B-A17E-83A30343E75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BA14-344C-4344-A3F8-2E9EF1B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53A4-6597-EB4B-A17E-83A30343E75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BA14-344C-4344-A3F8-2E9EF1B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53A4-6597-EB4B-A17E-83A30343E75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BA14-344C-4344-A3F8-2E9EF1B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53A4-6597-EB4B-A17E-83A30343E75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BA14-344C-4344-A3F8-2E9EF1B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53A4-6597-EB4B-A17E-83A30343E75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BA14-344C-4344-A3F8-2E9EF1B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53A4-6597-EB4B-A17E-83A30343E75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BBA14-344C-4344-A3F8-2E9EF1B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731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NFL Draft: Science or Guessing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0702"/>
            <a:ext cx="10515600" cy="4351338"/>
          </a:xfrm>
        </p:spPr>
        <p:txBody>
          <a:bodyPr/>
          <a:lstStyle/>
          <a:p>
            <a:r>
              <a:rPr lang="en-US" b="1" i="1" dirty="0"/>
              <a:t>The Problem</a:t>
            </a:r>
            <a:r>
              <a:rPr lang="en-US" dirty="0"/>
              <a:t>: </a:t>
            </a:r>
            <a:r>
              <a:rPr lang="en-US" dirty="0" smtClean="0"/>
              <a:t>Are NFL teams just making educated guesses when it comes to draft picks?</a:t>
            </a:r>
            <a:endParaRPr lang="en-US" dirty="0"/>
          </a:p>
          <a:p>
            <a:r>
              <a:rPr lang="en-US" b="1" i="1" dirty="0"/>
              <a:t>Data</a:t>
            </a:r>
            <a:r>
              <a:rPr lang="en-US" dirty="0"/>
              <a:t>: </a:t>
            </a:r>
            <a:r>
              <a:rPr lang="en-US" dirty="0" smtClean="0"/>
              <a:t>NFL draft outcomes dataset on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i="1" dirty="0"/>
              <a:t>Hypotheses</a:t>
            </a:r>
            <a:r>
              <a:rPr lang="en-US" dirty="0"/>
              <a:t>: </a:t>
            </a:r>
            <a:r>
              <a:rPr lang="en-US" dirty="0" smtClean="0"/>
              <a:t>Although not perfect, NFL draft system is effective at identifying league-level talent.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29" y="4484587"/>
            <a:ext cx="3084471" cy="2238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47" y="4493074"/>
            <a:ext cx="3046582" cy="2210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9" y="4590535"/>
            <a:ext cx="2852691" cy="2070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92" y="4622914"/>
            <a:ext cx="2763455" cy="20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5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731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Video Game Reviews and Sales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0702"/>
            <a:ext cx="10515600" cy="4351338"/>
          </a:xfrm>
        </p:spPr>
        <p:txBody>
          <a:bodyPr/>
          <a:lstStyle/>
          <a:p>
            <a:r>
              <a:rPr lang="en-US" b="1" i="1" dirty="0"/>
              <a:t>The Problem</a:t>
            </a:r>
            <a:r>
              <a:rPr lang="en-US" dirty="0"/>
              <a:t>: </a:t>
            </a:r>
            <a:r>
              <a:rPr lang="en-US" dirty="0" smtClean="0"/>
              <a:t>Determine if video game ratings impact sales.</a:t>
            </a:r>
            <a:endParaRPr lang="en-US" dirty="0"/>
          </a:p>
          <a:p>
            <a:pPr fontAlgn="base"/>
            <a:r>
              <a:rPr lang="en-US" b="1" i="1" dirty="0"/>
              <a:t>Data</a:t>
            </a:r>
            <a:r>
              <a:rPr lang="en-US" dirty="0"/>
              <a:t>: Video Game Sales with </a:t>
            </a:r>
            <a:r>
              <a:rPr lang="en-US" dirty="0" smtClean="0"/>
              <a:t>Ratings dataset on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i="1" dirty="0" smtClean="0"/>
              <a:t>Hypotheses</a:t>
            </a:r>
            <a:r>
              <a:rPr lang="en-US" dirty="0"/>
              <a:t>: </a:t>
            </a:r>
            <a:r>
              <a:rPr lang="en-US" dirty="0" smtClean="0"/>
              <a:t>There is a correlation between video game ratings and global sales.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30" y="4566371"/>
            <a:ext cx="38100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65" y="4566371"/>
            <a:ext cx="417830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3" y="4236171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1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731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Predicting Terror Attacks in Egypt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0702"/>
            <a:ext cx="10515600" cy="4351338"/>
          </a:xfrm>
        </p:spPr>
        <p:txBody>
          <a:bodyPr/>
          <a:lstStyle/>
          <a:p>
            <a:r>
              <a:rPr lang="en-US" b="1" i="1" dirty="0"/>
              <a:t>The Problem</a:t>
            </a:r>
            <a:r>
              <a:rPr lang="en-US" dirty="0"/>
              <a:t>: </a:t>
            </a:r>
            <a:r>
              <a:rPr lang="en-US" dirty="0" smtClean="0"/>
              <a:t>Are the terror attacks in Egypt essentially random or is there a decipherable pattern?  Important to governments, security entities, and tourists.</a:t>
            </a:r>
            <a:endParaRPr lang="en-US" dirty="0"/>
          </a:p>
          <a:p>
            <a:r>
              <a:rPr lang="en-US" b="1" i="1" dirty="0"/>
              <a:t>Data</a:t>
            </a:r>
            <a:r>
              <a:rPr lang="en-US" dirty="0"/>
              <a:t>: </a:t>
            </a:r>
            <a:r>
              <a:rPr lang="en-US" dirty="0" smtClean="0"/>
              <a:t>Global Terrorism Database Dataset on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i="1" dirty="0"/>
              <a:t>Hypotheses</a:t>
            </a:r>
            <a:r>
              <a:rPr lang="en-US" dirty="0"/>
              <a:t>: T</a:t>
            </a:r>
            <a:r>
              <a:rPr lang="en-US" dirty="0" smtClean="0"/>
              <a:t>error attacks in Egypt over the past five years are not following a random pattern.  Success would be a model able to predict future attacks with 85% accuracy.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13" y="5081487"/>
            <a:ext cx="1445714" cy="1776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76" y="5372679"/>
            <a:ext cx="2640570" cy="1485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46" y="5389671"/>
            <a:ext cx="2180968" cy="14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1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164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NFL Draft: Science or Guessing</vt:lpstr>
      <vt:lpstr>Video Game Reviews and Sales</vt:lpstr>
      <vt:lpstr>Predicting Terror Attacks in Egypt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Samer Shenouda</dc:creator>
  <cp:lastModifiedBy>Samer Shenouda</cp:lastModifiedBy>
  <cp:revision>9</cp:revision>
  <dcterms:created xsi:type="dcterms:W3CDTF">2017-11-29T07:45:40Z</dcterms:created>
  <dcterms:modified xsi:type="dcterms:W3CDTF">2017-11-29T16:26:28Z</dcterms:modified>
</cp:coreProperties>
</file>