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72" r:id="rId10"/>
    <p:sldId id="268" r:id="rId11"/>
    <p:sldId id="261" r:id="rId12"/>
    <p:sldId id="270" r:id="rId13"/>
    <p:sldId id="262" r:id="rId14"/>
    <p:sldId id="263" r:id="rId15"/>
    <p:sldId id="269" r:id="rId16"/>
    <p:sldId id="264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>
        <p:scale>
          <a:sx n="88" d="100"/>
          <a:sy n="88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9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61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61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867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631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28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7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25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7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75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88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30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65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76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89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1418-2D13-4A48-A651-C17DC8B4CB10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98C056-BFE0-473A-9060-036E70335A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12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15297"/>
            <a:ext cx="12192000" cy="104877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Projet </a:t>
            </a:r>
            <a:r>
              <a:rPr lang="fr-FR" dirty="0" err="1" smtClean="0">
                <a:solidFill>
                  <a:schemeClr val="tx1"/>
                </a:solidFill>
              </a:rPr>
              <a:t>Tutoré</a:t>
            </a:r>
            <a:r>
              <a:rPr lang="fr-FR" dirty="0" smtClean="0">
                <a:solidFill>
                  <a:schemeClr val="tx1"/>
                </a:solidFill>
              </a:rPr>
              <a:t> S3</a:t>
            </a:r>
            <a:r>
              <a:rPr lang="fr-FR" dirty="0" smtClean="0">
                <a:solidFill>
                  <a:srgbClr val="FF0000"/>
                </a:solidFill>
              </a:rPr>
              <a:t/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sz="4000" dirty="0" smtClean="0"/>
              <a:t>Sujet 10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549" y="4657394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fr-FR" sz="1600" dirty="0" smtClean="0">
                <a:solidFill>
                  <a:schemeClr val="tx1"/>
                </a:solidFill>
              </a:rPr>
              <a:t>Présenté par :</a:t>
            </a:r>
          </a:p>
          <a:p>
            <a:pPr algn="l"/>
            <a:r>
              <a:rPr lang="fr-FR" sz="1600" dirty="0" smtClean="0">
                <a:solidFill>
                  <a:schemeClr val="tx1"/>
                </a:solidFill>
              </a:rPr>
              <a:t>ALACA </a:t>
            </a:r>
            <a:r>
              <a:rPr lang="fr-FR" sz="1600" dirty="0" err="1" smtClean="0">
                <a:solidFill>
                  <a:schemeClr val="tx1"/>
                </a:solidFill>
              </a:rPr>
              <a:t>Samet</a:t>
            </a:r>
            <a:endParaRPr lang="fr-FR" sz="1600" dirty="0" smtClean="0">
              <a:solidFill>
                <a:schemeClr val="tx1"/>
              </a:solidFill>
            </a:endParaRPr>
          </a:p>
          <a:p>
            <a:pPr algn="l"/>
            <a:r>
              <a:rPr lang="fr-FR" sz="1600" dirty="0" smtClean="0">
                <a:solidFill>
                  <a:schemeClr val="tx1"/>
                </a:solidFill>
              </a:rPr>
              <a:t>BERNARD Geoffroy</a:t>
            </a:r>
          </a:p>
          <a:p>
            <a:pPr algn="l"/>
            <a:r>
              <a:rPr lang="fr-FR" sz="1600" dirty="0" smtClean="0">
                <a:solidFill>
                  <a:schemeClr val="tx1"/>
                </a:solidFill>
              </a:rPr>
              <a:t>JEANDEL Pierrick</a:t>
            </a:r>
          </a:p>
          <a:p>
            <a:pPr algn="l"/>
            <a:r>
              <a:rPr lang="fr-FR" sz="1600" dirty="0" smtClean="0">
                <a:solidFill>
                  <a:schemeClr val="tx1"/>
                </a:solidFill>
              </a:rPr>
              <a:t>KOHLER Valentin</a:t>
            </a:r>
          </a:p>
          <a:p>
            <a:pPr algn="l"/>
            <a:r>
              <a:rPr lang="fr-FR" sz="1600" dirty="0" smtClean="0">
                <a:solidFill>
                  <a:schemeClr val="tx1"/>
                </a:solidFill>
              </a:rPr>
              <a:t>SAINT-PE Virgile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33" y="2110811"/>
            <a:ext cx="5562315" cy="20210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41" y="5212935"/>
            <a:ext cx="4303800" cy="91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3132" y="19940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Accès à une base de données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9" y="1301337"/>
            <a:ext cx="8853849" cy="4940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21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32" y="1662949"/>
            <a:ext cx="3424195" cy="5618217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 smtClean="0"/>
              <a:t>Partie 2 : Simulateur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5682" y="13103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/>
              <a:t>L’envoi </a:t>
            </a:r>
            <a:r>
              <a:rPr lang="fr-FR" sz="3200" dirty="0" smtClean="0"/>
              <a:t>d’informations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5" y="979764"/>
            <a:ext cx="8060499" cy="5878236"/>
          </a:xfrm>
        </p:spPr>
      </p:pic>
    </p:spTree>
    <p:extLst>
      <p:ext uri="{BB962C8B-B14F-4D97-AF65-F5344CB8AC3E}">
        <p14:creationId xmlns:p14="http://schemas.microsoft.com/office/powerpoint/2010/main" val="6729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7" y="1179319"/>
            <a:ext cx="8322543" cy="5215309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73972" y="276314"/>
            <a:ext cx="8596668" cy="1320800"/>
          </a:xfrm>
        </p:spPr>
        <p:txBody>
          <a:bodyPr/>
          <a:lstStyle/>
          <a:p>
            <a:r>
              <a:rPr lang="fr-FR" dirty="0" smtClean="0"/>
              <a:t>Partie 3 : Capteur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93" y="1657350"/>
            <a:ext cx="6934200" cy="520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67980"/>
            <a:ext cx="2222678" cy="222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876" y="2716067"/>
            <a:ext cx="9791264" cy="336854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Crée </a:t>
            </a:r>
            <a:r>
              <a:rPr lang="fr-FR" sz="2800" dirty="0" smtClean="0"/>
              <a:t>un compte, valide son email et accède à son profil.</a:t>
            </a:r>
          </a:p>
          <a:p>
            <a:r>
              <a:rPr lang="fr-FR" sz="2800" dirty="0" smtClean="0"/>
              <a:t>Modifie ses préférences (variables d’alerte, fréquence, type de notification</a:t>
            </a:r>
            <a:r>
              <a:rPr lang="fr-FR" sz="2800" dirty="0" smtClean="0"/>
              <a:t>…).</a:t>
            </a:r>
            <a:endParaRPr lang="fr-FR" sz="2800" dirty="0" smtClean="0"/>
          </a:p>
          <a:p>
            <a:r>
              <a:rPr lang="fr-FR" sz="2800" dirty="0" smtClean="0"/>
              <a:t>Ajoute ses capteurs et les </a:t>
            </a:r>
            <a:r>
              <a:rPr lang="fr-FR" sz="2800" dirty="0" smtClean="0"/>
              <a:t>associe </a:t>
            </a:r>
            <a:r>
              <a:rPr lang="fr-FR" sz="2800" dirty="0" smtClean="0"/>
              <a:t>à sa plante.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91876" y="181817"/>
            <a:ext cx="8596668" cy="58681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 d’utilisation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77333" y="1165409"/>
            <a:ext cx="278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L’utilisateur :</a:t>
            </a:r>
            <a:endParaRPr lang="fr-FR" sz="32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Evolutions Possibles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800" dirty="0" smtClean="0"/>
              <a:t>Nouvelles méthodes d’alertes ( SMS, </a:t>
            </a:r>
            <a:r>
              <a:rPr lang="fr-FR" sz="2800" dirty="0" err="1" smtClean="0"/>
              <a:t>Twitter</a:t>
            </a:r>
            <a:r>
              <a:rPr lang="fr-FR" sz="2800" dirty="0" smtClean="0"/>
              <a:t>…).</a:t>
            </a:r>
            <a:endParaRPr lang="fr-FR" sz="2800" dirty="0" smtClean="0"/>
          </a:p>
          <a:p>
            <a:r>
              <a:rPr lang="fr-FR" sz="2800" dirty="0" smtClean="0"/>
              <a:t>Application </a:t>
            </a:r>
            <a:r>
              <a:rPr lang="fr-FR" sz="2800" dirty="0" smtClean="0"/>
              <a:t>mobile.</a:t>
            </a:r>
            <a:endParaRPr lang="fr-FR" sz="2800" dirty="0" smtClean="0"/>
          </a:p>
          <a:p>
            <a:r>
              <a:rPr lang="fr-FR" sz="2800" dirty="0" smtClean="0"/>
              <a:t>Type de mesure paramétrable.</a:t>
            </a:r>
          </a:p>
          <a:p>
            <a:r>
              <a:rPr lang="fr-FR" sz="2800" dirty="0" smtClean="0"/>
              <a:t>Images pour chaque plante.</a:t>
            </a:r>
          </a:p>
          <a:p>
            <a:r>
              <a:rPr lang="fr-FR" sz="2800" dirty="0" smtClean="0"/>
              <a:t>Graphe sur une période choisie.</a:t>
            </a:r>
          </a:p>
          <a:p>
            <a:pPr marL="0" indent="0">
              <a:buNone/>
            </a:pPr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860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20" y="1196411"/>
            <a:ext cx="8403194" cy="5119079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501" y="2981864"/>
            <a:ext cx="8596668" cy="969034"/>
          </a:xfrm>
        </p:spPr>
        <p:txBody>
          <a:bodyPr>
            <a:normAutofit fontScale="90000"/>
          </a:bodyPr>
          <a:lstStyle/>
          <a:p>
            <a:r>
              <a:rPr lang="fr-FR" sz="5400" dirty="0" smtClean="0"/>
              <a:t>Merci pour votre attention</a:t>
            </a:r>
            <a:br>
              <a:rPr lang="fr-FR" sz="5400" dirty="0" smtClean="0"/>
            </a:br>
            <a:r>
              <a:rPr lang="fr-FR" sz="5400" dirty="0"/>
              <a:t/>
            </a:r>
            <a:br>
              <a:rPr lang="fr-FR" sz="5400" dirty="0"/>
            </a:br>
            <a:r>
              <a:rPr lang="fr-FR" sz="5400" dirty="0" smtClean="0"/>
              <a:t/>
            </a:r>
            <a:br>
              <a:rPr lang="fr-FR" sz="5400" dirty="0" smtClean="0"/>
            </a:b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0105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3268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Sommaire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8398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fr-FR" sz="3600" dirty="0" smtClean="0"/>
              <a:t>Introduction</a:t>
            </a:r>
          </a:p>
          <a:p>
            <a:r>
              <a:rPr lang="fr-FR" sz="3600" dirty="0" smtClean="0"/>
              <a:t>L’application</a:t>
            </a:r>
          </a:p>
          <a:p>
            <a:pPr lvl="1"/>
            <a:r>
              <a:rPr lang="fr-FR" sz="2400" dirty="0"/>
              <a:t>Schéma</a:t>
            </a:r>
          </a:p>
          <a:p>
            <a:pPr lvl="1"/>
            <a:r>
              <a:rPr lang="fr-FR" sz="2400" dirty="0"/>
              <a:t>Explications des différentes parties </a:t>
            </a:r>
            <a:r>
              <a:rPr lang="fr-FR" sz="2400" dirty="0" smtClean="0"/>
              <a:t> </a:t>
            </a:r>
          </a:p>
          <a:p>
            <a:r>
              <a:rPr lang="fr-FR" sz="3600" dirty="0" smtClean="0"/>
              <a:t>Exemple de fonctionnement</a:t>
            </a:r>
          </a:p>
          <a:p>
            <a:r>
              <a:rPr lang="fr-FR" sz="3600" dirty="0" smtClean="0"/>
              <a:t>Evolutions à venir</a:t>
            </a:r>
          </a:p>
          <a:p>
            <a:r>
              <a:rPr lang="fr-FR" sz="36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003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757"/>
            <a:ext cx="7112977" cy="415835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730087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5400" dirty="0" smtClean="0"/>
              <a:t>Introduction</a:t>
            </a:r>
            <a:endParaRPr lang="fr-FR" sz="5400" dirty="0"/>
          </a:p>
        </p:txBody>
      </p:sp>
      <p:sp>
        <p:nvSpPr>
          <p:cNvPr id="10" name="ZoneTexte 9"/>
          <p:cNvSpPr txBox="1"/>
          <p:nvPr/>
        </p:nvSpPr>
        <p:spPr>
          <a:xfrm>
            <a:off x="730087" y="1320800"/>
            <a:ext cx="9001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Créer une application web de la gestion de la santé des plantes au travers de capteurs et d’une base de connaissance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922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L’application</a:t>
            </a:r>
            <a:endParaRPr lang="fr-FR" sz="54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0603" y="81910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400" dirty="0" smtClean="0">
                <a:solidFill>
                  <a:schemeClr val="tx1"/>
                </a:solidFill>
              </a:rPr>
              <a:t>Schéma</a:t>
            </a:r>
            <a:endParaRPr lang="fr-FR" sz="4400" dirty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72" y="-351691"/>
            <a:ext cx="12277771" cy="753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 : Application web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66" y="825189"/>
            <a:ext cx="6501632" cy="60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132" y="199402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smtClean="0"/>
              <a:t>Inscription / Connexion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0" y="958401"/>
            <a:ext cx="4014307" cy="55379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68" y="1409107"/>
            <a:ext cx="3851024" cy="39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73132" y="199402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smtClean="0"/>
              <a:t>Configuration du profil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1529"/>
            <a:ext cx="7040233" cy="4986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19" y="0"/>
            <a:ext cx="6235581" cy="4762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6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73132" y="199402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smtClean="0"/>
              <a:t>Ajout d’un capteur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5298"/>
            <a:ext cx="5635434" cy="3444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86" y="495656"/>
            <a:ext cx="6336491" cy="5859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3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3132" y="19940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Graphe de la santé de votre plante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817056"/>
            <a:ext cx="8833450" cy="60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9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166</Words>
  <Application>Microsoft Office PowerPoint</Application>
  <PresentationFormat>Grand écran</PresentationFormat>
  <Paragraphs>41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Facette</vt:lpstr>
      <vt:lpstr>Projet Tutoré S3 Sujet 10</vt:lpstr>
      <vt:lpstr>Sommaire</vt:lpstr>
      <vt:lpstr>Présentation PowerPoint</vt:lpstr>
      <vt:lpstr>L’application</vt:lpstr>
      <vt:lpstr>Partie 1 : Application web</vt:lpstr>
      <vt:lpstr>Inscription / Connexion</vt:lpstr>
      <vt:lpstr>Configuration du profil</vt:lpstr>
      <vt:lpstr>Ajout d’un capteur</vt:lpstr>
      <vt:lpstr>Présentation PowerPoint</vt:lpstr>
      <vt:lpstr>Présentation PowerPoint</vt:lpstr>
      <vt:lpstr>Partie 2 : Simulateur</vt:lpstr>
      <vt:lpstr>L’envoi d’informations</vt:lpstr>
      <vt:lpstr>Partie 3 : Capteur</vt:lpstr>
      <vt:lpstr>Exemple d’utilisation</vt:lpstr>
      <vt:lpstr>Evolutions Possibles</vt:lpstr>
      <vt:lpstr>Conclusion</vt:lpstr>
      <vt:lpstr>Merci pour votre attention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48</cp:revision>
  <dcterms:created xsi:type="dcterms:W3CDTF">2018-01-18T09:35:38Z</dcterms:created>
  <dcterms:modified xsi:type="dcterms:W3CDTF">2018-01-18T15:21:42Z</dcterms:modified>
</cp:coreProperties>
</file>