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684f7b0-7f99-4aab-806b-a39663c7034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e3af83-413b-4501-bf66-ffbb6a9359e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e596b44-3481-4487-b2bc-66c073d6298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b9c0c0-9f4a-46f5-8c41-1a4d0ccfb84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aabe708-1c07-4ee7-b9a3-549693d0bc5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cbac95-2ced-4d94-bb1e-6be0ffa95e4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3e416b4-d7e8-4762-90fa-c01e1e3a658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88126a2-2a69-4ac9-803b-1236c57ab68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8b3689d-26b7-4778-a170-a1ae35ed5f7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94069bb-a54b-4700-a230-47b98b0a8ba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de2f1c6-269c-45b1-89d2-e5c56caeada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1e01c0b-531d-4f88-bd1d-96940b345e5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11b3b3-ffed-41a4-b5b2-6ad0d3ba41c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86d38f-7c58-4622-9ea7-fa64fbaede6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9606fc-cba9-437e-a892-5bf90c3400b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012064d-dba3-4242-b127-5de0ee00653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2024-03-15T21:44:18.808Z</dcterms:created>
  <dcterms:modified xsi:type="dcterms:W3CDTF">2024-03-15T21:44:18.808Z</dcterms:modified>
</cp:coreProperties>
</file>