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ecb430c-d40e-45b2-b844-d46ea50639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6a9c2d5-8e42-416b-85c0-6887e164754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4511c3-d502-4e44-94df-e54a656ccab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c5e513d-7cd2-47f4-9eb0-6384e4d33c1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f8b6dde-3809-4d24-bff7-88a8f7398e5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9a4bbdc-f611-4c9f-9eb7-babdcad08a0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5415c6c-e1c3-4518-ac28-c713ca74f87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e492e10-40f9-4d5b-9fe1-3b6722676a6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121d328-ff9e-4828-b5c5-b157c428be6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c762bba-77ee-4850-ad71-66473f9337c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de00dc9-ba75-4cd6-a02a-192001b97dd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d3d2a07-34be-4e67-8379-15e34b9fc08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2f79563-dc84-4c8d-834f-891af651267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2024-03-31T16:15:21.832Z</dcterms:created>
  <dcterms:modified xsi:type="dcterms:W3CDTF">2024-03-31T16:15:21.832Z</dcterms:modified>
</cp:coreProperties>
</file>