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59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121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68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60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03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859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340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52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02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7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8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59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46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74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2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80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B74E-612C-4A5C-A3CF-F61030541553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6C42-7997-4B65-B8D9-5881F9247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55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178EC-E713-A623-76FA-E27D5A0B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5800"/>
            <a:ext cx="9448800" cy="2002117"/>
          </a:xfrm>
        </p:spPr>
        <p:txBody>
          <a:bodyPr/>
          <a:lstStyle/>
          <a:p>
            <a:r>
              <a:rPr lang="tr-TR" dirty="0"/>
              <a:t>ATÖLYE 2. PERFORMANS ÖDEVİ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7D3EBD6-9C67-502E-6A45-ED209C0CE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87445"/>
            <a:ext cx="9448800" cy="2546873"/>
          </a:xfrm>
        </p:spPr>
        <p:txBody>
          <a:bodyPr>
            <a:normAutofit/>
          </a:bodyPr>
          <a:lstStyle/>
          <a:p>
            <a:r>
              <a:rPr lang="tr-TR" dirty="0"/>
              <a:t>                                </a:t>
            </a:r>
            <a:r>
              <a:rPr lang="tr-TR" b="1" dirty="0"/>
              <a:t>Kuru Temizleme Takip Programı</a:t>
            </a:r>
          </a:p>
          <a:p>
            <a:endParaRPr lang="tr-TR" dirty="0"/>
          </a:p>
          <a:p>
            <a:r>
              <a:rPr lang="tr-TR" dirty="0"/>
              <a:t>Ad: Samet </a:t>
            </a:r>
          </a:p>
          <a:p>
            <a:r>
              <a:rPr lang="tr-TR" dirty="0" err="1"/>
              <a:t>Soyad</a:t>
            </a:r>
            <a:r>
              <a:rPr lang="tr-TR" dirty="0"/>
              <a:t>: </a:t>
            </a:r>
            <a:r>
              <a:rPr lang="tr-TR" dirty="0" err="1"/>
              <a:t>Güryıldırım</a:t>
            </a:r>
            <a:endParaRPr lang="tr-TR" dirty="0"/>
          </a:p>
          <a:p>
            <a:r>
              <a:rPr lang="tr-TR" dirty="0"/>
              <a:t>Numara:145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331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C18E4-95A4-F886-4ECE-3849AAF7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39315"/>
            <a:ext cx="10820400" cy="1293028"/>
          </a:xfrm>
        </p:spPr>
        <p:txBody>
          <a:bodyPr/>
          <a:lstStyle/>
          <a:p>
            <a:pPr algn="l"/>
            <a:r>
              <a:rPr lang="tr-TR" dirty="0" err="1"/>
              <a:t>prOgRAMIN</a:t>
            </a:r>
            <a:r>
              <a:rPr lang="tr-TR" dirty="0"/>
              <a:t> AMACI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FE0548-F6FC-3F99-AA36-EBB30DC6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Kuru temizlemeye kıyafetlerini getirenlerin çalışan tarafından karıştırılmaması ve kağıt üzerinde kayıt edilmemesi için böyle bir program var.</a:t>
            </a:r>
          </a:p>
        </p:txBody>
      </p:sp>
    </p:spTree>
    <p:extLst>
      <p:ext uri="{BB962C8B-B14F-4D97-AF65-F5344CB8AC3E}">
        <p14:creationId xmlns:p14="http://schemas.microsoft.com/office/powerpoint/2010/main" val="2179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DF870-F8DC-286E-A6DB-EFECE420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8" y="639315"/>
            <a:ext cx="3609190" cy="1418086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/>
              <a:t>Ürünlerin kayıt edildiği kısım</a:t>
            </a:r>
          </a:p>
        </p:txBody>
      </p:sp>
      <p:pic>
        <p:nvPicPr>
          <p:cNvPr id="5" name="İçerik Yer Tutucusu 4" descr="metin, ekran görüntüsü, yazılım, ekran, görüntüleme içeren bir resim">
            <a:extLst>
              <a:ext uri="{FF2B5EF4-FFF2-40B4-BE49-F238E27FC236}">
                <a16:creationId xmlns:a16="http://schemas.microsoft.com/office/drawing/2014/main" id="{6EED4E82-FC4B-8105-2AB6-27C54349A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8" y="1912374"/>
            <a:ext cx="8562108" cy="4306311"/>
          </a:xfrm>
        </p:spPr>
      </p:pic>
    </p:spTree>
    <p:extLst>
      <p:ext uri="{BB962C8B-B14F-4D97-AF65-F5344CB8AC3E}">
        <p14:creationId xmlns:p14="http://schemas.microsoft.com/office/powerpoint/2010/main" val="411705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C4D5A-2989-A046-BD60-C4094CD2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99" y="360220"/>
            <a:ext cx="4294909" cy="1530928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/>
              <a:t>Durumlarının öğrenildiği kısım</a:t>
            </a:r>
          </a:p>
        </p:txBody>
      </p:sp>
      <p:pic>
        <p:nvPicPr>
          <p:cNvPr id="5" name="İçerik Yer Tutucusu 4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47BD780B-355E-CD15-163F-22E17205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44" y="1704109"/>
            <a:ext cx="8068873" cy="4514129"/>
          </a:xfrm>
        </p:spPr>
      </p:pic>
    </p:spTree>
    <p:extLst>
      <p:ext uri="{BB962C8B-B14F-4D97-AF65-F5344CB8AC3E}">
        <p14:creationId xmlns:p14="http://schemas.microsoft.com/office/powerpoint/2010/main" val="340197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C0DAE3-5B04-499A-1134-347612D2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64" y="0"/>
            <a:ext cx="3910149" cy="1293028"/>
          </a:xfrm>
        </p:spPr>
        <p:txBody>
          <a:bodyPr/>
          <a:lstStyle/>
          <a:p>
            <a:pPr algn="l"/>
            <a:r>
              <a:rPr lang="tr-TR" dirty="0"/>
              <a:t>SQL KISIMLARI</a:t>
            </a:r>
          </a:p>
        </p:txBody>
      </p:sp>
      <p:pic>
        <p:nvPicPr>
          <p:cNvPr id="5" name="İçerik Yer Tutucusu 4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4FAB8FC2-C038-5ABA-9D2F-BE3871952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4" y="1293027"/>
            <a:ext cx="5813150" cy="4761409"/>
          </a:xfrm>
        </p:spPr>
      </p:pic>
      <p:pic>
        <p:nvPicPr>
          <p:cNvPr id="7" name="Resim 6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E98A047D-EFA9-DDF3-FB97-402E0959A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93027"/>
            <a:ext cx="5813150" cy="47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2070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33</TotalTime>
  <Words>49</Words>
  <Application>Microsoft Office PowerPoint</Application>
  <PresentationFormat>Geniş ekran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Uçak İzi</vt:lpstr>
      <vt:lpstr>ATÖLYE 2. PERFORMANS ÖDEVİ</vt:lpstr>
      <vt:lpstr>prOgRAMIN AMACI </vt:lpstr>
      <vt:lpstr>Ürünlerin kayıt edildiği kısım</vt:lpstr>
      <vt:lpstr>Durumlarının öğrenildiği kısım</vt:lpstr>
      <vt:lpstr>SQL KISIMLARI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ATÖLYE 2. PERFORMANS ÖDEVİ</dc:title>
  <dc:creator>ofis365</dc:creator>
  <cp:lastModifiedBy>ofis365</cp:lastModifiedBy>
  <cp:revision>1</cp:revision>
  <dcterms:created xsi:type="dcterms:W3CDTF">2023-05-09T16:22:04Z</dcterms:created>
  <dcterms:modified xsi:type="dcterms:W3CDTF">2023-05-09T16:55:32Z</dcterms:modified>
</cp:coreProperties>
</file>