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DC3174-C61D-0242-7A99-4082373F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7167C93-A8D5-77C6-1278-0579C7736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7B5C8E5-2BCD-9DCF-33B9-EC52174D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20598B-F360-03C0-2693-C858535A1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61B1990-9EE4-7C23-189B-0DDB7FDC3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150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396BAF-56EC-022D-F565-9AAE82F8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A111718-876E-C091-0DA4-CC0CC66BA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7F2673C-3782-51F8-ADC8-28960B2F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6E19CF8-6584-8CBF-CD30-D6E6EE695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17102C3-E743-9070-4AF1-C096F479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8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DAEB3E3-0E3F-D7F5-87FD-CB13B08FDE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6262C6D-8E4B-7401-3869-211E3551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A4FD611-AB2E-6D27-2395-551E81E3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9DDA08-B88F-98CD-D485-C51DFB67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A8B2F66-DBD5-AE55-0BDC-CA305392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32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29C66F-F4AC-78D4-68A0-57F0FDE3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60112D-E762-94A3-044F-C9C0AE27E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4820A4F-B77F-F447-DDC1-00E8B3E5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0F7174-ABBD-8530-BB34-D82D2D2A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94EAFE-0758-885F-B8A1-22F2A7B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335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702C96-9D0F-3B5F-0E41-6B781F62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698EFEF-5946-E95A-7212-97AB3BBD7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7DA841-3E24-E3E5-40FC-3D2A7E0B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196E076-4A2B-7B31-5F3E-C8C257ED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AF98AEB-8B3A-EE9F-BC69-E0B8B8B6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420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C27A10-6385-44E9-7EB3-D42370DD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137B05-5F26-C058-BB43-6706EC071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D753E63-2744-4CF6-2FFE-F5300FA0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C5A4FBE-9706-EC2D-D987-87F5B2C9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D29243A-27D7-4D3E-05BA-01137405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9CE8C4D-BB67-1488-9F90-41665676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7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6D7E21-FEFC-D124-27B6-86F73080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82F1AD-0F05-BE82-7A11-ED549DEF8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90005C9-92F6-03F9-BD89-595F2FAFA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87D2473-68E6-4C6C-6B4D-D937124F8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0B15C25-2FE7-6173-9C08-5FC6EEB80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3B8153-0E79-4D7B-CFAB-754E703C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24E963-A18A-1E20-EC1C-89BBBCAE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F1E560B-5F13-35F0-5B88-6248259F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89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188DF9-45E1-AB17-89B3-E2978C6A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D7B4144-C07E-1F8A-7397-67EE83D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C7BF88F-4763-B538-3BE0-787018DC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AACBBB-B4A5-94A1-BBDD-208435E3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26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9FC1FB4-7B3F-AB14-84D6-727D15533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2F7524F-3D8C-00AE-0D3A-5540C464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FC806B-E2EA-6415-8C91-2CCE07DB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95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17929E-8F44-9153-BD69-E7D9A0D6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77618F0-D2C8-D973-91C3-BAAD7EE7C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78B92DB-820C-BC80-44A1-38DFC09D6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85550C8-6F1F-D1AC-E534-C58FDB880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DFE46D0-0D44-036F-17D0-9529BC3A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D5E79C8-8B59-F45A-BCBB-05AD2A24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61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54889A-47AF-0190-1069-949A02AF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63A8B9C-20BD-C5B5-8BA0-C676639C1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B3DA2E7-4586-A6CA-CD97-C0FD18BD1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4FD454-D846-2988-BD5F-2F6C8F39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F2E230-FF12-7A48-7FBB-05E531CF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CE2494-19E2-FAEA-4EBD-540E73F1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74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6DED5FC-6E1E-5763-0A00-58D09FE35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54C05F7-D1CA-439D-C116-821E4332F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D10141-4084-4119-CCBB-F125B2D6E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8F614-D3DE-4A41-AEC6-F6BF8FEA103F}" type="datetimeFigureOut">
              <a:rPr lang="tr-TR" smtClean="0"/>
              <a:t>19.05.2025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AC0F2E5-9659-83A1-E8CF-9C8ABF555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59B7317-11E9-9F96-0F99-6B224EDF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7F42E-5FFD-4651-B5E2-EE708EDA61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78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64C579A7-C2E8-6BCB-2450-F70707AA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tr-TR" sz="7200" dirty="0">
                <a:solidFill>
                  <a:schemeClr val="bg1"/>
                </a:solidFill>
              </a:rPr>
              <a:t>RSS Haber Uygulaması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A31E1C-1080-EC30-C199-D5C8C8C1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tr-TR">
                <a:solidFill>
                  <a:schemeClr val="bg1"/>
                </a:solidFill>
              </a:rPr>
              <a:t>SAMET AKIŞIK</a:t>
            </a:r>
          </a:p>
          <a:p>
            <a:pPr algn="l"/>
            <a:r>
              <a:rPr lang="tr-TR">
                <a:solidFill>
                  <a:schemeClr val="bg1"/>
                </a:solidFill>
              </a:rPr>
              <a:t>1211602044</a:t>
            </a:r>
          </a:p>
        </p:txBody>
      </p:sp>
    </p:spTree>
    <p:extLst>
      <p:ext uri="{BB962C8B-B14F-4D97-AF65-F5344CB8AC3E}">
        <p14:creationId xmlns:p14="http://schemas.microsoft.com/office/powerpoint/2010/main" val="338973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852B30-4112-2116-F808-379B2781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Farklı haber siteleri tek uygulamada buluştu</a:t>
            </a:r>
          </a:p>
        </p:txBody>
      </p:sp>
      <p:pic>
        <p:nvPicPr>
          <p:cNvPr id="5" name="İçerik Yer Tutucusu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3A05517-3900-6AC4-0F77-B61D6FCC3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61" y="578738"/>
            <a:ext cx="2622628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1520B01-A2E4-41C2-8A8F-7683F250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5FA9860-EA67-8C8F-B808-E9F48AD1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513" y="841375"/>
            <a:ext cx="3505200" cy="31146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Haber kategorileri arası hızlı geçiş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634C0A-A487-42AF-8DFD-4DAD62FE9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12B137-E115-42F2-8CF9-67E40B5D2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779E94B-3A8C-4695-9DA1-2EDEFB170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İçerik Yer Tutucusu 4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66D95D6-AD44-A451-9B8D-44CD04426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4" r="-2" b="7255"/>
          <a:stretch>
            <a:fillRect/>
          </a:stretch>
        </p:blipFill>
        <p:spPr>
          <a:xfrm>
            <a:off x="20" y="10"/>
            <a:ext cx="3910064" cy="685799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0" y="0"/>
                </a:moveTo>
                <a:lnTo>
                  <a:pt x="2996382" y="0"/>
                </a:lnTo>
                <a:lnTo>
                  <a:pt x="3563333" y="1750276"/>
                </a:lnTo>
                <a:lnTo>
                  <a:pt x="3910084" y="6054385"/>
                </a:lnTo>
                <a:lnTo>
                  <a:pt x="379130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6EE5A2-0D35-4D6A-A5C7-1CA91F74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8589" y="0"/>
            <a:ext cx="1339053" cy="6858000"/>
            <a:chOff x="2661507" y="0"/>
            <a:chExt cx="1339053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FBB771-C61C-4F38-ABBB-98A2D8476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432BD6-3DCC-4397-BD7F-3FE84F321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AA1647-0DA6-4A17-B3E1-95D61BD5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1D8352-2F00-4057-8781-E455C455B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3986041" cy="6858000"/>
            </a:xfrm>
            <a:custGeom>
              <a:avLst/>
              <a:gdLst>
                <a:gd name="connsiteX0" fmla="*/ 0 w 3986041"/>
                <a:gd name="connsiteY0" fmla="*/ 0 h 6858000"/>
                <a:gd name="connsiteX1" fmla="*/ 3066495 w 3986041"/>
                <a:gd name="connsiteY1" fmla="*/ 0 h 6858000"/>
                <a:gd name="connsiteX2" fmla="*/ 3427241 w 3986041"/>
                <a:gd name="connsiteY2" fmla="*/ 1211943 h 6858000"/>
                <a:gd name="connsiteX3" fmla="*/ 3986041 w 3986041"/>
                <a:gd name="connsiteY3" fmla="*/ 4122057 h 6858000"/>
                <a:gd name="connsiteX4" fmla="*/ 3751724 w 3986041"/>
                <a:gd name="connsiteY4" fmla="*/ 6858000 h 6858000"/>
                <a:gd name="connsiteX5" fmla="*/ 0 w 3986041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86041" h="6858000">
                  <a:moveTo>
                    <a:pt x="0" y="0"/>
                  </a:moveTo>
                  <a:lnTo>
                    <a:pt x="3066495" y="0"/>
                  </a:lnTo>
                  <a:lnTo>
                    <a:pt x="3427241" y="1211943"/>
                  </a:lnTo>
                  <a:lnTo>
                    <a:pt x="3986041" y="4122057"/>
                  </a:lnTo>
                  <a:lnTo>
                    <a:pt x="375172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BE70D92-7E07-4A6F-BD82-729F71C26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748588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Resim 6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95A77FB-DE4B-56D7-0526-EBFA7BA5C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18" r="2" b="6765"/>
          <a:stretch>
            <a:fillRect/>
          </a:stretch>
        </p:blipFill>
        <p:spPr>
          <a:xfrm>
            <a:off x="8281916" y="1"/>
            <a:ext cx="3910084" cy="6858000"/>
          </a:xfrm>
          <a:custGeom>
            <a:avLst/>
            <a:gdLst/>
            <a:ahLst/>
            <a:cxnLst/>
            <a:rect l="l" t="t" r="r" b="b"/>
            <a:pathLst>
              <a:path w="3910084" h="6858000">
                <a:moveTo>
                  <a:pt x="118775" y="0"/>
                </a:moveTo>
                <a:lnTo>
                  <a:pt x="3910084" y="0"/>
                </a:lnTo>
                <a:lnTo>
                  <a:pt x="3910084" y="6858000"/>
                </a:lnTo>
                <a:lnTo>
                  <a:pt x="913702" y="6858000"/>
                </a:lnTo>
                <a:lnTo>
                  <a:pt x="346751" y="5107724"/>
                </a:lnTo>
                <a:lnTo>
                  <a:pt x="0" y="803615"/>
                </a:lnTo>
                <a:close/>
              </a:path>
            </a:pathLst>
          </a:custGeom>
        </p:spPr>
      </p:pic>
      <p:grpSp>
        <p:nvGrpSpPr>
          <p:cNvPr id="33" name="Group 25">
            <a:extLst>
              <a:ext uri="{FF2B5EF4-FFF2-40B4-BE49-F238E27FC236}">
                <a16:creationId xmlns:a16="http://schemas.microsoft.com/office/drawing/2014/main" id="{08D20F07-CD49-4F17-BC00-9429DA80C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59" y="-2"/>
            <a:ext cx="1339053" cy="6858000"/>
            <a:chOff x="2661507" y="0"/>
            <a:chExt cx="1339053" cy="6858000"/>
          </a:xfr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grpSpPr>
        <p:sp>
          <p:nvSpPr>
            <p:cNvPr id="34" name="Freeform: Shape 26">
              <a:extLst>
                <a:ext uri="{FF2B5EF4-FFF2-40B4-BE49-F238E27FC236}">
                  <a16:creationId xmlns:a16="http://schemas.microsoft.com/office/drawing/2014/main" id="{11F66703-4D0D-42DF-8150-991FE9F8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27">
              <a:extLst>
                <a:ext uri="{FF2B5EF4-FFF2-40B4-BE49-F238E27FC236}">
                  <a16:creationId xmlns:a16="http://schemas.microsoft.com/office/drawing/2014/main" id="{E96840F9-95E6-4C98-BFE4-21B595423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61507" y="0"/>
              <a:ext cx="1339053" cy="6858000"/>
            </a:xfrm>
            <a:custGeom>
              <a:avLst/>
              <a:gdLst>
                <a:gd name="connsiteX0" fmla="*/ 850532 w 1339053"/>
                <a:gd name="connsiteY0" fmla="*/ 3481838 h 6858000"/>
                <a:gd name="connsiteX1" fmla="*/ 877027 w 1339053"/>
                <a:gd name="connsiteY1" fmla="*/ 3490955 h 6858000"/>
                <a:gd name="connsiteX2" fmla="*/ 922718 w 1339053"/>
                <a:gd name="connsiteY2" fmla="*/ 3516472 h 6858000"/>
                <a:gd name="connsiteX3" fmla="*/ 1094179 w 1339053"/>
                <a:gd name="connsiteY3" fmla="*/ 3567567 h 6858000"/>
                <a:gd name="connsiteX4" fmla="*/ 1118891 w 1339053"/>
                <a:gd name="connsiteY4" fmla="*/ 3568331 h 6858000"/>
                <a:gd name="connsiteX5" fmla="*/ 1295961 w 1339053"/>
                <a:gd name="connsiteY5" fmla="*/ 3584709 h 6858000"/>
                <a:gd name="connsiteX6" fmla="*/ 1308070 w 1339053"/>
                <a:gd name="connsiteY6" fmla="*/ 3585183 h 6858000"/>
                <a:gd name="connsiteX7" fmla="*/ 1325263 w 1339053"/>
                <a:gd name="connsiteY7" fmla="*/ 3705453 h 6858000"/>
                <a:gd name="connsiteX8" fmla="*/ 1334107 w 1339053"/>
                <a:gd name="connsiteY8" fmla="*/ 3772268 h 6858000"/>
                <a:gd name="connsiteX9" fmla="*/ 1338203 w 1339053"/>
                <a:gd name="connsiteY9" fmla="*/ 3831076 h 6858000"/>
                <a:gd name="connsiteX10" fmla="*/ 1338805 w 1339053"/>
                <a:gd name="connsiteY10" fmla="*/ 3839709 h 6858000"/>
                <a:gd name="connsiteX11" fmla="*/ 1335635 w 1339053"/>
                <a:gd name="connsiteY11" fmla="*/ 4118635 h 6858000"/>
                <a:gd name="connsiteX12" fmla="*/ 1337171 w 1339053"/>
                <a:gd name="connsiteY12" fmla="*/ 4209403 h 6858000"/>
                <a:gd name="connsiteX13" fmla="*/ 1325840 w 1339053"/>
                <a:gd name="connsiteY13" fmla="*/ 4309174 h 6858000"/>
                <a:gd name="connsiteX14" fmla="*/ 1321122 w 1339053"/>
                <a:gd name="connsiteY14" fmla="*/ 4473630 h 6858000"/>
                <a:gd name="connsiteX15" fmla="*/ 1302196 w 1339053"/>
                <a:gd name="connsiteY15" fmla="*/ 4791709 h 6858000"/>
                <a:gd name="connsiteX16" fmla="*/ 1293239 w 1339053"/>
                <a:gd name="connsiteY16" fmla="*/ 4860048 h 6858000"/>
                <a:gd name="connsiteX17" fmla="*/ 1288829 w 1339053"/>
                <a:gd name="connsiteY17" fmla="*/ 5039837 h 6858000"/>
                <a:gd name="connsiteX18" fmla="*/ 1289584 w 1339053"/>
                <a:gd name="connsiteY18" fmla="*/ 5148703 h 6858000"/>
                <a:gd name="connsiteX19" fmla="*/ 1282205 w 1339053"/>
                <a:gd name="connsiteY19" fmla="*/ 5236435 h 6858000"/>
                <a:gd name="connsiteX20" fmla="*/ 1268145 w 1339053"/>
                <a:gd name="connsiteY20" fmla="*/ 5311662 h 6858000"/>
                <a:gd name="connsiteX21" fmla="*/ 1250547 w 1339053"/>
                <a:gd name="connsiteY21" fmla="*/ 5515595 h 6858000"/>
                <a:gd name="connsiteX22" fmla="*/ 1243323 w 1339053"/>
                <a:gd name="connsiteY22" fmla="*/ 5596885 h 6858000"/>
                <a:gd name="connsiteX23" fmla="*/ 1238303 w 1339053"/>
                <a:gd name="connsiteY23" fmla="*/ 5812036 h 6858000"/>
                <a:gd name="connsiteX24" fmla="*/ 1223551 w 1339053"/>
                <a:gd name="connsiteY24" fmla="*/ 5991171 h 6858000"/>
                <a:gd name="connsiteX25" fmla="*/ 1219699 w 1339053"/>
                <a:gd name="connsiteY25" fmla="*/ 6066726 h 6858000"/>
                <a:gd name="connsiteX26" fmla="*/ 1199935 w 1339053"/>
                <a:gd name="connsiteY26" fmla="*/ 6236130 h 6858000"/>
                <a:gd name="connsiteX27" fmla="*/ 1192857 w 1339053"/>
                <a:gd name="connsiteY27" fmla="*/ 6333267 h 6858000"/>
                <a:gd name="connsiteX28" fmla="*/ 1148174 w 1339053"/>
                <a:gd name="connsiteY28" fmla="*/ 6561849 h 6858000"/>
                <a:gd name="connsiteX29" fmla="*/ 1100424 w 1339053"/>
                <a:gd name="connsiteY29" fmla="*/ 6797385 h 6858000"/>
                <a:gd name="connsiteX30" fmla="*/ 1085621 w 1339053"/>
                <a:gd name="connsiteY30" fmla="*/ 6858000 h 6858000"/>
                <a:gd name="connsiteX31" fmla="*/ 932341 w 1339053"/>
                <a:gd name="connsiteY31" fmla="*/ 6858000 h 6858000"/>
                <a:gd name="connsiteX32" fmla="*/ 944496 w 1339053"/>
                <a:gd name="connsiteY32" fmla="*/ 6829656 h 6858000"/>
                <a:gd name="connsiteX33" fmla="*/ 913239 w 1339053"/>
                <a:gd name="connsiteY33" fmla="*/ 6720119 h 6858000"/>
                <a:gd name="connsiteX34" fmla="*/ 870682 w 1339053"/>
                <a:gd name="connsiteY34" fmla="*/ 6655346 h 6858000"/>
                <a:gd name="connsiteX35" fmla="*/ 846442 w 1339053"/>
                <a:gd name="connsiteY35" fmla="*/ 6498594 h 6858000"/>
                <a:gd name="connsiteX36" fmla="*/ 881150 w 1339053"/>
                <a:gd name="connsiteY36" fmla="*/ 6473756 h 6858000"/>
                <a:gd name="connsiteX37" fmla="*/ 922470 w 1339053"/>
                <a:gd name="connsiteY37" fmla="*/ 6377035 h 6858000"/>
                <a:gd name="connsiteX38" fmla="*/ 955039 w 1339053"/>
                <a:gd name="connsiteY38" fmla="*/ 6268585 h 6858000"/>
                <a:gd name="connsiteX39" fmla="*/ 1024350 w 1339053"/>
                <a:gd name="connsiteY39" fmla="*/ 6083443 h 6858000"/>
                <a:gd name="connsiteX40" fmla="*/ 999696 w 1339053"/>
                <a:gd name="connsiteY40" fmla="*/ 5938416 h 6858000"/>
                <a:gd name="connsiteX41" fmla="*/ 988342 w 1339053"/>
                <a:gd name="connsiteY41" fmla="*/ 5882426 h 6858000"/>
                <a:gd name="connsiteX42" fmla="*/ 985444 w 1339053"/>
                <a:gd name="connsiteY42" fmla="*/ 5832438 h 6858000"/>
                <a:gd name="connsiteX43" fmla="*/ 992016 w 1339053"/>
                <a:gd name="connsiteY43" fmla="*/ 5777751 h 6858000"/>
                <a:gd name="connsiteX44" fmla="*/ 995028 w 1339053"/>
                <a:gd name="connsiteY44" fmla="*/ 5641832 h 6858000"/>
                <a:gd name="connsiteX45" fmla="*/ 981247 w 1339053"/>
                <a:gd name="connsiteY45" fmla="*/ 5562522 h 6858000"/>
                <a:gd name="connsiteX46" fmla="*/ 995131 w 1339053"/>
                <a:gd name="connsiteY46" fmla="*/ 5398075 h 6858000"/>
                <a:gd name="connsiteX47" fmla="*/ 997379 w 1339053"/>
                <a:gd name="connsiteY47" fmla="*/ 5283928 h 6858000"/>
                <a:gd name="connsiteX48" fmla="*/ 979617 w 1339053"/>
                <a:gd name="connsiteY48" fmla="*/ 5157396 h 6858000"/>
                <a:gd name="connsiteX49" fmla="*/ 976441 w 1339053"/>
                <a:gd name="connsiteY49" fmla="*/ 5139485 h 6858000"/>
                <a:gd name="connsiteX50" fmla="*/ 953793 w 1339053"/>
                <a:gd name="connsiteY50" fmla="*/ 5091862 h 6858000"/>
                <a:gd name="connsiteX51" fmla="*/ 853056 w 1339053"/>
                <a:gd name="connsiteY51" fmla="*/ 5001787 h 6858000"/>
                <a:gd name="connsiteX52" fmla="*/ 833979 w 1339053"/>
                <a:gd name="connsiteY52" fmla="*/ 4978966 h 6858000"/>
                <a:gd name="connsiteX53" fmla="*/ 796995 w 1339053"/>
                <a:gd name="connsiteY53" fmla="*/ 4813768 h 6858000"/>
                <a:gd name="connsiteX54" fmla="*/ 820590 w 1339053"/>
                <a:gd name="connsiteY54" fmla="*/ 4764057 h 6858000"/>
                <a:gd name="connsiteX55" fmla="*/ 864688 w 1339053"/>
                <a:gd name="connsiteY55" fmla="*/ 4714752 h 6858000"/>
                <a:gd name="connsiteX56" fmla="*/ 910485 w 1339053"/>
                <a:gd name="connsiteY56" fmla="*/ 4590911 h 6858000"/>
                <a:gd name="connsiteX57" fmla="*/ 911445 w 1339053"/>
                <a:gd name="connsiteY57" fmla="*/ 4539571 h 6858000"/>
                <a:gd name="connsiteX58" fmla="*/ 900285 w 1339053"/>
                <a:gd name="connsiteY58" fmla="*/ 4445837 h 6858000"/>
                <a:gd name="connsiteX59" fmla="*/ 863237 w 1339053"/>
                <a:gd name="connsiteY59" fmla="*/ 4364703 h 6858000"/>
                <a:gd name="connsiteX60" fmla="*/ 798070 w 1339053"/>
                <a:gd name="connsiteY60" fmla="*/ 4243284 h 6858000"/>
                <a:gd name="connsiteX61" fmla="*/ 817097 w 1339053"/>
                <a:gd name="connsiteY61" fmla="*/ 4054750 h 6858000"/>
                <a:gd name="connsiteX62" fmla="*/ 826251 w 1339053"/>
                <a:gd name="connsiteY62" fmla="*/ 3982801 h 6858000"/>
                <a:gd name="connsiteX63" fmla="*/ 836848 w 1339053"/>
                <a:gd name="connsiteY63" fmla="*/ 3784939 h 6858000"/>
                <a:gd name="connsiteX64" fmla="*/ 841285 w 1339053"/>
                <a:gd name="connsiteY64" fmla="*/ 3766755 h 6858000"/>
                <a:gd name="connsiteX65" fmla="*/ 841284 w 1339053"/>
                <a:gd name="connsiteY65" fmla="*/ 3766755 h 6858000"/>
                <a:gd name="connsiteX66" fmla="*/ 852925 w 1339053"/>
                <a:gd name="connsiteY66" fmla="*/ 3719034 h 6858000"/>
                <a:gd name="connsiteX67" fmla="*/ 857932 w 1339053"/>
                <a:gd name="connsiteY67" fmla="*/ 3696880 h 6858000"/>
                <a:gd name="connsiteX68" fmla="*/ 853534 w 1339053"/>
                <a:gd name="connsiteY68" fmla="*/ 3507036 h 6858000"/>
                <a:gd name="connsiteX69" fmla="*/ 850226 w 1339053"/>
                <a:gd name="connsiteY69" fmla="*/ 3485839 h 6858000"/>
                <a:gd name="connsiteX70" fmla="*/ 0 w 1339053"/>
                <a:gd name="connsiteY70" fmla="*/ 0 h 6858000"/>
                <a:gd name="connsiteX71" fmla="*/ 455609 w 1339053"/>
                <a:gd name="connsiteY71" fmla="*/ 0 h 6858000"/>
                <a:gd name="connsiteX72" fmla="*/ 459171 w 1339053"/>
                <a:gd name="connsiteY72" fmla="*/ 72395 h 6858000"/>
                <a:gd name="connsiteX73" fmla="*/ 460041 w 1339053"/>
                <a:gd name="connsiteY73" fmla="*/ 131917 h 6858000"/>
                <a:gd name="connsiteX74" fmla="*/ 504421 w 1339053"/>
                <a:gd name="connsiteY74" fmla="*/ 389691 h 6858000"/>
                <a:gd name="connsiteX75" fmla="*/ 582097 w 1339053"/>
                <a:gd name="connsiteY75" fmla="*/ 634609 h 6858000"/>
                <a:gd name="connsiteX76" fmla="*/ 702468 w 1339053"/>
                <a:gd name="connsiteY76" fmla="*/ 834019 h 6858000"/>
                <a:gd name="connsiteX77" fmla="*/ 729203 w 1339053"/>
                <a:gd name="connsiteY77" fmla="*/ 887701 h 6858000"/>
                <a:gd name="connsiteX78" fmla="*/ 743787 w 1339053"/>
                <a:gd name="connsiteY78" fmla="*/ 1016355 h 6858000"/>
                <a:gd name="connsiteX79" fmla="*/ 750083 w 1339053"/>
                <a:gd name="connsiteY79" fmla="*/ 1128060 h 6858000"/>
                <a:gd name="connsiteX80" fmla="*/ 768866 w 1339053"/>
                <a:gd name="connsiteY80" fmla="*/ 1213431 h 6858000"/>
                <a:gd name="connsiteX81" fmla="*/ 787802 w 1339053"/>
                <a:gd name="connsiteY81" fmla="*/ 1286432 h 6858000"/>
                <a:gd name="connsiteX82" fmla="*/ 842837 w 1339053"/>
                <a:gd name="connsiteY82" fmla="*/ 1455511 h 6858000"/>
                <a:gd name="connsiteX83" fmla="*/ 877988 w 1339053"/>
                <a:gd name="connsiteY83" fmla="*/ 1634814 h 6858000"/>
                <a:gd name="connsiteX84" fmla="*/ 941063 w 1339053"/>
                <a:gd name="connsiteY84" fmla="*/ 1789731 h 6858000"/>
                <a:gd name="connsiteX85" fmla="*/ 980124 w 1339053"/>
                <a:gd name="connsiteY85" fmla="*/ 1857657 h 6858000"/>
                <a:gd name="connsiteX86" fmla="*/ 984484 w 1339053"/>
                <a:gd name="connsiteY86" fmla="*/ 1976384 h 6858000"/>
                <a:gd name="connsiteX87" fmla="*/ 1007189 w 1339053"/>
                <a:gd name="connsiteY87" fmla="*/ 2110650 h 6858000"/>
                <a:gd name="connsiteX88" fmla="*/ 1039893 w 1339053"/>
                <a:gd name="connsiteY88" fmla="*/ 2211041 h 6858000"/>
                <a:gd name="connsiteX89" fmla="*/ 1059162 w 1339053"/>
                <a:gd name="connsiteY89" fmla="*/ 2286682 h 6858000"/>
                <a:gd name="connsiteX90" fmla="*/ 1070522 w 1339053"/>
                <a:gd name="connsiteY90" fmla="*/ 2388667 h 6858000"/>
                <a:gd name="connsiteX91" fmla="*/ 1093939 w 1339053"/>
                <a:gd name="connsiteY91" fmla="*/ 2494653 h 6858000"/>
                <a:gd name="connsiteX92" fmla="*/ 1112007 w 1339053"/>
                <a:gd name="connsiteY92" fmla="*/ 2548197 h 6858000"/>
                <a:gd name="connsiteX93" fmla="*/ 1138346 w 1339053"/>
                <a:gd name="connsiteY93" fmla="*/ 2649163 h 6858000"/>
                <a:gd name="connsiteX94" fmla="*/ 1160337 w 1339053"/>
                <a:gd name="connsiteY94" fmla="*/ 2751608 h 6858000"/>
                <a:gd name="connsiteX95" fmla="*/ 1165737 w 1339053"/>
                <a:gd name="connsiteY95" fmla="*/ 2933012 h 6858000"/>
                <a:gd name="connsiteX96" fmla="*/ 1202029 w 1339053"/>
                <a:gd name="connsiteY96" fmla="*/ 3107873 h 6858000"/>
                <a:gd name="connsiteX97" fmla="*/ 1225692 w 1339053"/>
                <a:gd name="connsiteY97" fmla="*/ 3244974 h 6858000"/>
                <a:gd name="connsiteX98" fmla="*/ 1243916 w 1339053"/>
                <a:gd name="connsiteY98" fmla="*/ 3326221 h 6858000"/>
                <a:gd name="connsiteX99" fmla="*/ 1293067 w 1339053"/>
                <a:gd name="connsiteY99" fmla="*/ 3480219 h 6858000"/>
                <a:gd name="connsiteX100" fmla="*/ 1308071 w 1339053"/>
                <a:gd name="connsiteY100" fmla="*/ 3585182 h 6858000"/>
                <a:gd name="connsiteX101" fmla="*/ 1295962 w 1339053"/>
                <a:gd name="connsiteY101" fmla="*/ 3584708 h 6858000"/>
                <a:gd name="connsiteX102" fmla="*/ 1118893 w 1339053"/>
                <a:gd name="connsiteY102" fmla="*/ 3568330 h 6858000"/>
                <a:gd name="connsiteX103" fmla="*/ 1094179 w 1339053"/>
                <a:gd name="connsiteY103" fmla="*/ 3567566 h 6858000"/>
                <a:gd name="connsiteX104" fmla="*/ 922719 w 1339053"/>
                <a:gd name="connsiteY104" fmla="*/ 3516472 h 6858000"/>
                <a:gd name="connsiteX105" fmla="*/ 877028 w 1339053"/>
                <a:gd name="connsiteY105" fmla="*/ 3490955 h 6858000"/>
                <a:gd name="connsiteX106" fmla="*/ 850533 w 1339053"/>
                <a:gd name="connsiteY106" fmla="*/ 3481837 h 6858000"/>
                <a:gd name="connsiteX107" fmla="*/ 852113 w 1339053"/>
                <a:gd name="connsiteY107" fmla="*/ 3461170 h 6858000"/>
                <a:gd name="connsiteX108" fmla="*/ 831383 w 1339053"/>
                <a:gd name="connsiteY108" fmla="*/ 3399179 h 6858000"/>
                <a:gd name="connsiteX109" fmla="*/ 743141 w 1339053"/>
                <a:gd name="connsiteY109" fmla="*/ 3320580 h 6858000"/>
                <a:gd name="connsiteX110" fmla="*/ 713221 w 1339053"/>
                <a:gd name="connsiteY110" fmla="*/ 3251241 h 6858000"/>
                <a:gd name="connsiteX111" fmla="*/ 697098 w 1339053"/>
                <a:gd name="connsiteY111" fmla="*/ 3202528 h 6858000"/>
                <a:gd name="connsiteX112" fmla="*/ 664820 w 1339053"/>
                <a:gd name="connsiteY112" fmla="*/ 3154190 h 6858000"/>
                <a:gd name="connsiteX113" fmla="*/ 572501 w 1339053"/>
                <a:gd name="connsiteY113" fmla="*/ 3087312 h 6858000"/>
                <a:gd name="connsiteX114" fmla="*/ 497703 w 1339053"/>
                <a:gd name="connsiteY114" fmla="*/ 3005243 h 6858000"/>
                <a:gd name="connsiteX115" fmla="*/ 476984 w 1339053"/>
                <a:gd name="connsiteY115" fmla="*/ 2892751 h 6858000"/>
                <a:gd name="connsiteX116" fmla="*/ 468947 w 1339053"/>
                <a:gd name="connsiteY116" fmla="*/ 2824527 h 6858000"/>
                <a:gd name="connsiteX117" fmla="*/ 569138 w 1339053"/>
                <a:gd name="connsiteY117" fmla="*/ 2595026 h 6858000"/>
                <a:gd name="connsiteX118" fmla="*/ 645397 w 1339053"/>
                <a:gd name="connsiteY118" fmla="*/ 2440808 h 6858000"/>
                <a:gd name="connsiteX119" fmla="*/ 651820 w 1339053"/>
                <a:gd name="connsiteY119" fmla="*/ 2384384 h 6858000"/>
                <a:gd name="connsiteX120" fmla="*/ 612994 w 1339053"/>
                <a:gd name="connsiteY120" fmla="*/ 2207332 h 6858000"/>
                <a:gd name="connsiteX121" fmla="*/ 620894 w 1339053"/>
                <a:gd name="connsiteY121" fmla="*/ 2046679 h 6858000"/>
                <a:gd name="connsiteX122" fmla="*/ 644614 w 1339053"/>
                <a:gd name="connsiteY122" fmla="*/ 1931265 h 6858000"/>
                <a:gd name="connsiteX123" fmla="*/ 665994 w 1339053"/>
                <a:gd name="connsiteY123" fmla="*/ 1832337 h 6858000"/>
                <a:gd name="connsiteX124" fmla="*/ 678276 w 1339053"/>
                <a:gd name="connsiteY124" fmla="*/ 1709437 h 6858000"/>
                <a:gd name="connsiteX125" fmla="*/ 672955 w 1339053"/>
                <a:gd name="connsiteY125" fmla="*/ 1636123 h 6858000"/>
                <a:gd name="connsiteX126" fmla="*/ 668480 w 1339053"/>
                <a:gd name="connsiteY126" fmla="*/ 1520749 h 6858000"/>
                <a:gd name="connsiteX127" fmla="*/ 653920 w 1339053"/>
                <a:gd name="connsiteY127" fmla="*/ 1399437 h 6858000"/>
                <a:gd name="connsiteX128" fmla="*/ 612686 w 1339053"/>
                <a:gd name="connsiteY128" fmla="*/ 1296979 h 6858000"/>
                <a:gd name="connsiteX129" fmla="*/ 570220 w 1339053"/>
                <a:gd name="connsiteY129" fmla="*/ 1235618 h 6858000"/>
                <a:gd name="connsiteX130" fmla="*/ 529736 w 1339053"/>
                <a:gd name="connsiteY130" fmla="*/ 1081752 h 6858000"/>
                <a:gd name="connsiteX131" fmla="*/ 414305 w 1339053"/>
                <a:gd name="connsiteY131" fmla="*/ 918292 h 6858000"/>
                <a:gd name="connsiteX132" fmla="*/ 373924 w 1339053"/>
                <a:gd name="connsiteY132" fmla="*/ 825689 h 6858000"/>
                <a:gd name="connsiteX133" fmla="*/ 368949 w 1339053"/>
                <a:gd name="connsiteY133" fmla="*/ 778726 h 6858000"/>
                <a:gd name="connsiteX134" fmla="*/ 347020 w 1339053"/>
                <a:gd name="connsiteY134" fmla="*/ 694643 h 6858000"/>
                <a:gd name="connsiteX135" fmla="*/ 327478 w 1339053"/>
                <a:gd name="connsiteY135" fmla="*/ 642898 h 6858000"/>
                <a:gd name="connsiteX136" fmla="*/ 243468 w 1339053"/>
                <a:gd name="connsiteY136" fmla="*/ 491960 h 6858000"/>
                <a:gd name="connsiteX137" fmla="*/ 218930 w 1339053"/>
                <a:gd name="connsiteY137" fmla="*/ 446010 h 6858000"/>
                <a:gd name="connsiteX138" fmla="*/ 180614 w 1339053"/>
                <a:gd name="connsiteY138" fmla="*/ 354892 h 6858000"/>
                <a:gd name="connsiteX139" fmla="*/ 171988 w 1339053"/>
                <a:gd name="connsiteY139" fmla="*/ 317521 h 6858000"/>
                <a:gd name="connsiteX140" fmla="*/ 139875 w 1339053"/>
                <a:gd name="connsiteY140" fmla="*/ 246378 h 6858000"/>
                <a:gd name="connsiteX141" fmla="*/ 51499 w 1339053"/>
                <a:gd name="connsiteY141" fmla="*/ 73211 h 6858000"/>
                <a:gd name="connsiteX142" fmla="*/ 19690 w 1339053"/>
                <a:gd name="connsiteY142" fmla="*/ 366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339053" h="6858000">
                  <a:moveTo>
                    <a:pt x="850532" y="3481838"/>
                  </a:moveTo>
                  <a:lnTo>
                    <a:pt x="877027" y="3490955"/>
                  </a:lnTo>
                  <a:cubicBezTo>
                    <a:pt x="892941" y="3497986"/>
                    <a:pt x="908176" y="3506416"/>
                    <a:pt x="922718" y="3516472"/>
                  </a:cubicBezTo>
                  <a:cubicBezTo>
                    <a:pt x="967062" y="3547282"/>
                    <a:pt x="1027547" y="3564030"/>
                    <a:pt x="1094179" y="3567567"/>
                  </a:cubicBezTo>
                  <a:cubicBezTo>
                    <a:pt x="1102515" y="3567965"/>
                    <a:pt x="1113434" y="3565936"/>
                    <a:pt x="1118891" y="3568331"/>
                  </a:cubicBezTo>
                  <a:cubicBezTo>
                    <a:pt x="1180628" y="3594888"/>
                    <a:pt x="1237753" y="3586304"/>
                    <a:pt x="1295961" y="3584709"/>
                  </a:cubicBezTo>
                  <a:lnTo>
                    <a:pt x="1308070" y="3585183"/>
                  </a:lnTo>
                  <a:lnTo>
                    <a:pt x="1325263" y="3705453"/>
                  </a:lnTo>
                  <a:cubicBezTo>
                    <a:pt x="1328254" y="3727679"/>
                    <a:pt x="1331526" y="3749922"/>
                    <a:pt x="1334107" y="3772268"/>
                  </a:cubicBezTo>
                  <a:lnTo>
                    <a:pt x="1338203" y="3831076"/>
                  </a:lnTo>
                  <a:lnTo>
                    <a:pt x="1338805" y="3839709"/>
                  </a:lnTo>
                  <a:cubicBezTo>
                    <a:pt x="1339996" y="3932341"/>
                    <a:pt x="1336568" y="4025809"/>
                    <a:pt x="1335635" y="4118635"/>
                  </a:cubicBezTo>
                  <a:cubicBezTo>
                    <a:pt x="1335202" y="4148976"/>
                    <a:pt x="1338805" y="4178868"/>
                    <a:pt x="1337171" y="4209403"/>
                  </a:cubicBezTo>
                  <a:cubicBezTo>
                    <a:pt x="1335445" y="4242449"/>
                    <a:pt x="1327565" y="4276129"/>
                    <a:pt x="1325840" y="4309174"/>
                  </a:cubicBezTo>
                  <a:cubicBezTo>
                    <a:pt x="1322853" y="4364122"/>
                    <a:pt x="1323899" y="4418621"/>
                    <a:pt x="1321122" y="4473630"/>
                  </a:cubicBezTo>
                  <a:cubicBezTo>
                    <a:pt x="1315632" y="4579723"/>
                    <a:pt x="1309019" y="4685750"/>
                    <a:pt x="1302196" y="4791709"/>
                  </a:cubicBezTo>
                  <a:cubicBezTo>
                    <a:pt x="1300696" y="4814383"/>
                    <a:pt x="1294244" y="4837504"/>
                    <a:pt x="1293239" y="4860048"/>
                  </a:cubicBezTo>
                  <a:cubicBezTo>
                    <a:pt x="1290785" y="4919957"/>
                    <a:pt x="1289660" y="4979994"/>
                    <a:pt x="1288829" y="5039837"/>
                  </a:cubicBezTo>
                  <a:cubicBezTo>
                    <a:pt x="1288401" y="5076103"/>
                    <a:pt x="1290512" y="5112310"/>
                    <a:pt x="1289584" y="5148703"/>
                  </a:cubicBezTo>
                  <a:cubicBezTo>
                    <a:pt x="1288845" y="5177820"/>
                    <a:pt x="1286193" y="5207193"/>
                    <a:pt x="1282205" y="5236435"/>
                  </a:cubicBezTo>
                  <a:cubicBezTo>
                    <a:pt x="1278784" y="5261619"/>
                    <a:pt x="1270649" y="5286477"/>
                    <a:pt x="1268145" y="5311662"/>
                  </a:cubicBezTo>
                  <a:cubicBezTo>
                    <a:pt x="1261308" y="5379812"/>
                    <a:pt x="1256387" y="5447703"/>
                    <a:pt x="1250547" y="5515595"/>
                  </a:cubicBezTo>
                  <a:cubicBezTo>
                    <a:pt x="1248113" y="5542776"/>
                    <a:pt x="1244054" y="5570023"/>
                    <a:pt x="1243323" y="5596885"/>
                  </a:cubicBezTo>
                  <a:cubicBezTo>
                    <a:pt x="1241082" y="5668709"/>
                    <a:pt x="1241668" y="5740276"/>
                    <a:pt x="1238303" y="5812036"/>
                  </a:cubicBezTo>
                  <a:cubicBezTo>
                    <a:pt x="1235508" y="5871554"/>
                    <a:pt x="1228259" y="5931392"/>
                    <a:pt x="1223551" y="5991171"/>
                  </a:cubicBezTo>
                  <a:cubicBezTo>
                    <a:pt x="1221675" y="6016549"/>
                    <a:pt x="1222415" y="6041609"/>
                    <a:pt x="1219699" y="6066726"/>
                  </a:cubicBezTo>
                  <a:cubicBezTo>
                    <a:pt x="1213776" y="6123024"/>
                    <a:pt x="1205938" y="6179576"/>
                    <a:pt x="1199935" y="6236130"/>
                  </a:cubicBezTo>
                  <a:cubicBezTo>
                    <a:pt x="1196614" y="6268403"/>
                    <a:pt x="1198425" y="6301127"/>
                    <a:pt x="1192857" y="6333267"/>
                  </a:cubicBezTo>
                  <a:cubicBezTo>
                    <a:pt x="1179603" y="6409590"/>
                    <a:pt x="1163470" y="6485591"/>
                    <a:pt x="1148174" y="6561849"/>
                  </a:cubicBezTo>
                  <a:cubicBezTo>
                    <a:pt x="1132370" y="6640486"/>
                    <a:pt x="1117066" y="6719000"/>
                    <a:pt x="1100424" y="6797385"/>
                  </a:cubicBezTo>
                  <a:lnTo>
                    <a:pt x="1085621" y="6858000"/>
                  </a:lnTo>
                  <a:lnTo>
                    <a:pt x="932341" y="6858000"/>
                  </a:lnTo>
                  <a:lnTo>
                    <a:pt x="944496" y="6829656"/>
                  </a:lnTo>
                  <a:cubicBezTo>
                    <a:pt x="964836" y="6776399"/>
                    <a:pt x="953622" y="6744439"/>
                    <a:pt x="913239" y="6720119"/>
                  </a:cubicBezTo>
                  <a:cubicBezTo>
                    <a:pt x="890880" y="6706443"/>
                    <a:pt x="866986" y="6690318"/>
                    <a:pt x="870682" y="6655346"/>
                  </a:cubicBezTo>
                  <a:cubicBezTo>
                    <a:pt x="876846" y="6598274"/>
                    <a:pt x="889503" y="6540954"/>
                    <a:pt x="846442" y="6498594"/>
                  </a:cubicBezTo>
                  <a:cubicBezTo>
                    <a:pt x="862273" y="6487399"/>
                    <a:pt x="871751" y="6480449"/>
                    <a:pt x="881150" y="6473756"/>
                  </a:cubicBezTo>
                  <a:cubicBezTo>
                    <a:pt x="907245" y="6455292"/>
                    <a:pt x="930705" y="6407516"/>
                    <a:pt x="922470" y="6377035"/>
                  </a:cubicBezTo>
                  <a:cubicBezTo>
                    <a:pt x="910652" y="6332192"/>
                    <a:pt x="925705" y="6299028"/>
                    <a:pt x="955039" y="6268585"/>
                  </a:cubicBezTo>
                  <a:cubicBezTo>
                    <a:pt x="1003777" y="6217606"/>
                    <a:pt x="1017630" y="6148240"/>
                    <a:pt x="1024350" y="6083443"/>
                  </a:cubicBezTo>
                  <a:cubicBezTo>
                    <a:pt x="1029590" y="6034553"/>
                    <a:pt x="1028255" y="5980246"/>
                    <a:pt x="999696" y="5938416"/>
                  </a:cubicBezTo>
                  <a:cubicBezTo>
                    <a:pt x="990505" y="5925141"/>
                    <a:pt x="991039" y="5901884"/>
                    <a:pt x="988342" y="5882426"/>
                  </a:cubicBezTo>
                  <a:cubicBezTo>
                    <a:pt x="986229" y="5866254"/>
                    <a:pt x="984774" y="5849442"/>
                    <a:pt x="985444" y="5832438"/>
                  </a:cubicBezTo>
                  <a:cubicBezTo>
                    <a:pt x="986010" y="5814273"/>
                    <a:pt x="985042" y="5793656"/>
                    <a:pt x="992016" y="5777751"/>
                  </a:cubicBezTo>
                  <a:cubicBezTo>
                    <a:pt x="1012886" y="5729456"/>
                    <a:pt x="1014467" y="5686488"/>
                    <a:pt x="995028" y="5641832"/>
                  </a:cubicBezTo>
                  <a:cubicBezTo>
                    <a:pt x="984984" y="5618696"/>
                    <a:pt x="974301" y="5585771"/>
                    <a:pt x="981247" y="5562522"/>
                  </a:cubicBezTo>
                  <a:cubicBezTo>
                    <a:pt x="998041" y="5505913"/>
                    <a:pt x="997454" y="5454379"/>
                    <a:pt x="995131" y="5398075"/>
                  </a:cubicBezTo>
                  <a:cubicBezTo>
                    <a:pt x="993724" y="5361807"/>
                    <a:pt x="997229" y="5322258"/>
                    <a:pt x="997379" y="5283928"/>
                  </a:cubicBezTo>
                  <a:cubicBezTo>
                    <a:pt x="997473" y="5239095"/>
                    <a:pt x="1006631" y="5193105"/>
                    <a:pt x="979617" y="5157396"/>
                  </a:cubicBezTo>
                  <a:cubicBezTo>
                    <a:pt x="976728" y="5153402"/>
                    <a:pt x="978724" y="5144705"/>
                    <a:pt x="976441" y="5139485"/>
                  </a:cubicBezTo>
                  <a:cubicBezTo>
                    <a:pt x="969619" y="5122991"/>
                    <a:pt x="964828" y="5102888"/>
                    <a:pt x="953793" y="5091862"/>
                  </a:cubicBezTo>
                  <a:cubicBezTo>
                    <a:pt x="921506" y="5059884"/>
                    <a:pt x="886609" y="5031900"/>
                    <a:pt x="853056" y="5001787"/>
                  </a:cubicBezTo>
                  <a:cubicBezTo>
                    <a:pt x="845882" y="4995337"/>
                    <a:pt x="836325" y="4988437"/>
                    <a:pt x="833979" y="4978966"/>
                  </a:cubicBezTo>
                  <a:cubicBezTo>
                    <a:pt x="820602" y="4924328"/>
                    <a:pt x="808509" y="4869239"/>
                    <a:pt x="796995" y="4813768"/>
                  </a:cubicBezTo>
                  <a:cubicBezTo>
                    <a:pt x="792418" y="4791474"/>
                    <a:pt x="803209" y="4777314"/>
                    <a:pt x="820590" y="4764057"/>
                  </a:cubicBezTo>
                  <a:cubicBezTo>
                    <a:pt x="837188" y="4751123"/>
                    <a:pt x="855398" y="4734452"/>
                    <a:pt x="864688" y="4714752"/>
                  </a:cubicBezTo>
                  <a:cubicBezTo>
                    <a:pt x="883062" y="4675275"/>
                    <a:pt x="897521" y="4632902"/>
                    <a:pt x="910485" y="4590911"/>
                  </a:cubicBezTo>
                  <a:cubicBezTo>
                    <a:pt x="915338" y="4575199"/>
                    <a:pt x="912978" y="4556131"/>
                    <a:pt x="911445" y="4539571"/>
                  </a:cubicBezTo>
                  <a:cubicBezTo>
                    <a:pt x="908527" y="4508200"/>
                    <a:pt x="900999" y="4477659"/>
                    <a:pt x="900285" y="4445837"/>
                  </a:cubicBezTo>
                  <a:cubicBezTo>
                    <a:pt x="899539" y="4408923"/>
                    <a:pt x="887958" y="4383340"/>
                    <a:pt x="863237" y="4364703"/>
                  </a:cubicBezTo>
                  <a:cubicBezTo>
                    <a:pt x="826431" y="4336971"/>
                    <a:pt x="808536" y="4292507"/>
                    <a:pt x="798070" y="4243284"/>
                  </a:cubicBezTo>
                  <a:cubicBezTo>
                    <a:pt x="784617" y="4180721"/>
                    <a:pt x="805728" y="4117545"/>
                    <a:pt x="817097" y="4054750"/>
                  </a:cubicBezTo>
                  <a:cubicBezTo>
                    <a:pt x="821537" y="4030724"/>
                    <a:pt x="826632" y="4006057"/>
                    <a:pt x="826251" y="3982801"/>
                  </a:cubicBezTo>
                  <a:cubicBezTo>
                    <a:pt x="825347" y="3916709"/>
                    <a:pt x="825150" y="3850833"/>
                    <a:pt x="836848" y="3784939"/>
                  </a:cubicBezTo>
                  <a:lnTo>
                    <a:pt x="841285" y="3766755"/>
                  </a:lnTo>
                  <a:lnTo>
                    <a:pt x="841284" y="3766755"/>
                  </a:lnTo>
                  <a:lnTo>
                    <a:pt x="852925" y="3719034"/>
                  </a:lnTo>
                  <a:cubicBezTo>
                    <a:pt x="855152" y="3711822"/>
                    <a:pt x="856753" y="3704413"/>
                    <a:pt x="857932" y="3696880"/>
                  </a:cubicBezTo>
                  <a:cubicBezTo>
                    <a:pt x="868683" y="3631632"/>
                    <a:pt x="885300" y="3565939"/>
                    <a:pt x="853534" y="3507036"/>
                  </a:cubicBezTo>
                  <a:cubicBezTo>
                    <a:pt x="850623" y="3501622"/>
                    <a:pt x="849992" y="3494020"/>
                    <a:pt x="850226" y="3485839"/>
                  </a:cubicBezTo>
                  <a:close/>
                  <a:moveTo>
                    <a:pt x="0" y="0"/>
                  </a:moveTo>
                  <a:lnTo>
                    <a:pt x="455609" y="0"/>
                  </a:lnTo>
                  <a:lnTo>
                    <a:pt x="459171" y="72395"/>
                  </a:lnTo>
                  <a:cubicBezTo>
                    <a:pt x="459671" y="92301"/>
                    <a:pt x="456894" y="113171"/>
                    <a:pt x="460041" y="131917"/>
                  </a:cubicBezTo>
                  <a:cubicBezTo>
                    <a:pt x="474213" y="218122"/>
                    <a:pt x="492031" y="302910"/>
                    <a:pt x="504421" y="389691"/>
                  </a:cubicBezTo>
                  <a:cubicBezTo>
                    <a:pt x="517349" y="479177"/>
                    <a:pt x="539516" y="562489"/>
                    <a:pt x="582097" y="634609"/>
                  </a:cubicBezTo>
                  <a:cubicBezTo>
                    <a:pt x="621686" y="701573"/>
                    <a:pt x="662589" y="767248"/>
                    <a:pt x="702468" y="834019"/>
                  </a:cubicBezTo>
                  <a:cubicBezTo>
                    <a:pt x="712587" y="850968"/>
                    <a:pt x="725536" y="867665"/>
                    <a:pt x="729203" y="887701"/>
                  </a:cubicBezTo>
                  <a:cubicBezTo>
                    <a:pt x="736973" y="929321"/>
                    <a:pt x="740155" y="973193"/>
                    <a:pt x="743787" y="1016355"/>
                  </a:cubicBezTo>
                  <a:cubicBezTo>
                    <a:pt x="746786" y="1053398"/>
                    <a:pt x="745800" y="1091467"/>
                    <a:pt x="750083" y="1128060"/>
                  </a:cubicBezTo>
                  <a:cubicBezTo>
                    <a:pt x="753428" y="1157309"/>
                    <a:pt x="762038" y="1185083"/>
                    <a:pt x="768866" y="1213431"/>
                  </a:cubicBezTo>
                  <a:cubicBezTo>
                    <a:pt x="774767" y="1238107"/>
                    <a:pt x="778357" y="1264327"/>
                    <a:pt x="787802" y="1286432"/>
                  </a:cubicBezTo>
                  <a:cubicBezTo>
                    <a:pt x="810582" y="1340304"/>
                    <a:pt x="832653" y="1394242"/>
                    <a:pt x="842837" y="1455511"/>
                  </a:cubicBezTo>
                  <a:cubicBezTo>
                    <a:pt x="853049" y="1515944"/>
                    <a:pt x="867276" y="1574511"/>
                    <a:pt x="877988" y="1634814"/>
                  </a:cubicBezTo>
                  <a:cubicBezTo>
                    <a:pt x="888390" y="1693895"/>
                    <a:pt x="902813" y="1748857"/>
                    <a:pt x="941063" y="1789731"/>
                  </a:cubicBezTo>
                  <a:cubicBezTo>
                    <a:pt x="957906" y="1807908"/>
                    <a:pt x="975122" y="1831564"/>
                    <a:pt x="980124" y="1857657"/>
                  </a:cubicBezTo>
                  <a:cubicBezTo>
                    <a:pt x="987207" y="1894833"/>
                    <a:pt x="980788" y="1937150"/>
                    <a:pt x="984484" y="1976384"/>
                  </a:cubicBezTo>
                  <a:cubicBezTo>
                    <a:pt x="988781" y="2022576"/>
                    <a:pt x="988793" y="2074493"/>
                    <a:pt x="1007189" y="2110650"/>
                  </a:cubicBezTo>
                  <a:cubicBezTo>
                    <a:pt x="1023612" y="2142809"/>
                    <a:pt x="1034723" y="2173610"/>
                    <a:pt x="1039893" y="2211041"/>
                  </a:cubicBezTo>
                  <a:cubicBezTo>
                    <a:pt x="1043484" y="2237261"/>
                    <a:pt x="1057690" y="2260269"/>
                    <a:pt x="1059162" y="2286682"/>
                  </a:cubicBezTo>
                  <a:cubicBezTo>
                    <a:pt x="1061252" y="2321469"/>
                    <a:pt x="1060754" y="2355740"/>
                    <a:pt x="1070522" y="2388667"/>
                  </a:cubicBezTo>
                  <a:cubicBezTo>
                    <a:pt x="1080600" y="2422815"/>
                    <a:pt x="1085513" y="2459602"/>
                    <a:pt x="1093939" y="2494653"/>
                  </a:cubicBezTo>
                  <a:cubicBezTo>
                    <a:pt x="1098500" y="2513273"/>
                    <a:pt x="1106866" y="2529964"/>
                    <a:pt x="1112007" y="2548197"/>
                  </a:cubicBezTo>
                  <a:cubicBezTo>
                    <a:pt x="1121409" y="2581573"/>
                    <a:pt x="1130232" y="2615336"/>
                    <a:pt x="1138346" y="2649163"/>
                  </a:cubicBezTo>
                  <a:cubicBezTo>
                    <a:pt x="1146465" y="2682988"/>
                    <a:pt x="1157699" y="2716368"/>
                    <a:pt x="1160337" y="2751608"/>
                  </a:cubicBezTo>
                  <a:cubicBezTo>
                    <a:pt x="1164714" y="2811646"/>
                    <a:pt x="1159211" y="2873999"/>
                    <a:pt x="1165737" y="2933012"/>
                  </a:cubicBezTo>
                  <a:cubicBezTo>
                    <a:pt x="1172445" y="2992925"/>
                    <a:pt x="1185964" y="3051556"/>
                    <a:pt x="1202029" y="3107873"/>
                  </a:cubicBezTo>
                  <a:cubicBezTo>
                    <a:pt x="1214635" y="3152396"/>
                    <a:pt x="1227749" y="3194534"/>
                    <a:pt x="1225692" y="3244974"/>
                  </a:cubicBezTo>
                  <a:cubicBezTo>
                    <a:pt x="1224565" y="3273123"/>
                    <a:pt x="1231196" y="3305079"/>
                    <a:pt x="1243916" y="3326221"/>
                  </a:cubicBezTo>
                  <a:cubicBezTo>
                    <a:pt x="1271701" y="3372044"/>
                    <a:pt x="1285247" y="3423911"/>
                    <a:pt x="1293067" y="3480219"/>
                  </a:cubicBezTo>
                  <a:lnTo>
                    <a:pt x="1308071" y="3585182"/>
                  </a:lnTo>
                  <a:lnTo>
                    <a:pt x="1295962" y="3584708"/>
                  </a:lnTo>
                  <a:cubicBezTo>
                    <a:pt x="1237754" y="3586303"/>
                    <a:pt x="1180629" y="3594888"/>
                    <a:pt x="1118893" y="3568330"/>
                  </a:cubicBezTo>
                  <a:cubicBezTo>
                    <a:pt x="1113435" y="3565936"/>
                    <a:pt x="1102517" y="3567964"/>
                    <a:pt x="1094179" y="3567566"/>
                  </a:cubicBezTo>
                  <a:cubicBezTo>
                    <a:pt x="1027548" y="3564029"/>
                    <a:pt x="967064" y="3547281"/>
                    <a:pt x="922719" y="3516472"/>
                  </a:cubicBezTo>
                  <a:cubicBezTo>
                    <a:pt x="908178" y="3506414"/>
                    <a:pt x="892942" y="3497984"/>
                    <a:pt x="877028" y="3490955"/>
                  </a:cubicBezTo>
                  <a:lnTo>
                    <a:pt x="850533" y="3481837"/>
                  </a:lnTo>
                  <a:lnTo>
                    <a:pt x="852113" y="3461170"/>
                  </a:lnTo>
                  <a:cubicBezTo>
                    <a:pt x="854391" y="3434500"/>
                    <a:pt x="848474" y="3414331"/>
                    <a:pt x="831383" y="3399179"/>
                  </a:cubicBezTo>
                  <a:cubicBezTo>
                    <a:pt x="801767" y="3373388"/>
                    <a:pt x="773654" y="3344957"/>
                    <a:pt x="743141" y="3320580"/>
                  </a:cubicBezTo>
                  <a:cubicBezTo>
                    <a:pt x="722236" y="3303685"/>
                    <a:pt x="714543" y="3281842"/>
                    <a:pt x="713221" y="3251241"/>
                  </a:cubicBezTo>
                  <a:cubicBezTo>
                    <a:pt x="712555" y="3234106"/>
                    <a:pt x="704768" y="3217029"/>
                    <a:pt x="697098" y="3202528"/>
                  </a:cubicBezTo>
                  <a:cubicBezTo>
                    <a:pt x="687845" y="3184997"/>
                    <a:pt x="672212" y="3172554"/>
                    <a:pt x="664820" y="3154190"/>
                  </a:cubicBezTo>
                  <a:cubicBezTo>
                    <a:pt x="646169" y="3109209"/>
                    <a:pt x="616744" y="3087991"/>
                    <a:pt x="572501" y="3087312"/>
                  </a:cubicBezTo>
                  <a:cubicBezTo>
                    <a:pt x="533259" y="3086763"/>
                    <a:pt x="493731" y="3044085"/>
                    <a:pt x="497703" y="3005243"/>
                  </a:cubicBezTo>
                  <a:cubicBezTo>
                    <a:pt x="502030" y="2962279"/>
                    <a:pt x="490540" y="2928257"/>
                    <a:pt x="476984" y="2892751"/>
                  </a:cubicBezTo>
                  <a:cubicBezTo>
                    <a:pt x="469363" y="2872905"/>
                    <a:pt x="465404" y="2847135"/>
                    <a:pt x="468947" y="2824527"/>
                  </a:cubicBezTo>
                  <a:cubicBezTo>
                    <a:pt x="482188" y="2738605"/>
                    <a:pt x="520979" y="2665650"/>
                    <a:pt x="569138" y="2595026"/>
                  </a:cubicBezTo>
                  <a:cubicBezTo>
                    <a:pt x="600577" y="2548865"/>
                    <a:pt x="622260" y="2493483"/>
                    <a:pt x="645397" y="2440808"/>
                  </a:cubicBezTo>
                  <a:cubicBezTo>
                    <a:pt x="652529" y="2424387"/>
                    <a:pt x="655029" y="2401457"/>
                    <a:pt x="651820" y="2384384"/>
                  </a:cubicBezTo>
                  <a:cubicBezTo>
                    <a:pt x="640949" y="2324596"/>
                    <a:pt x="629163" y="2264805"/>
                    <a:pt x="612994" y="2207332"/>
                  </a:cubicBezTo>
                  <a:cubicBezTo>
                    <a:pt x="597678" y="2153787"/>
                    <a:pt x="601053" y="2099808"/>
                    <a:pt x="620894" y="2046679"/>
                  </a:cubicBezTo>
                  <a:cubicBezTo>
                    <a:pt x="635367" y="2007977"/>
                    <a:pt x="641110" y="1970814"/>
                    <a:pt x="644614" y="1931265"/>
                  </a:cubicBezTo>
                  <a:cubicBezTo>
                    <a:pt x="647465" y="1898285"/>
                    <a:pt x="653360" y="1862859"/>
                    <a:pt x="665994" y="1832337"/>
                  </a:cubicBezTo>
                  <a:cubicBezTo>
                    <a:pt x="683779" y="1789578"/>
                    <a:pt x="688928" y="1751381"/>
                    <a:pt x="678276" y="1709437"/>
                  </a:cubicBezTo>
                  <a:cubicBezTo>
                    <a:pt x="672576" y="1687079"/>
                    <a:pt x="673987" y="1660990"/>
                    <a:pt x="672955" y="1636123"/>
                  </a:cubicBezTo>
                  <a:cubicBezTo>
                    <a:pt x="671272" y="1597795"/>
                    <a:pt x="671867" y="1558758"/>
                    <a:pt x="668480" y="1520749"/>
                  </a:cubicBezTo>
                  <a:cubicBezTo>
                    <a:pt x="665050" y="1479903"/>
                    <a:pt x="655019" y="1440408"/>
                    <a:pt x="653920" y="1399437"/>
                  </a:cubicBezTo>
                  <a:cubicBezTo>
                    <a:pt x="652652" y="1355309"/>
                    <a:pt x="639893" y="1323154"/>
                    <a:pt x="612686" y="1296979"/>
                  </a:cubicBezTo>
                  <a:cubicBezTo>
                    <a:pt x="595576" y="1280408"/>
                    <a:pt x="578401" y="1259588"/>
                    <a:pt x="570220" y="1235618"/>
                  </a:cubicBezTo>
                  <a:cubicBezTo>
                    <a:pt x="553631" y="1186194"/>
                    <a:pt x="545669" y="1131821"/>
                    <a:pt x="529736" y="1081752"/>
                  </a:cubicBezTo>
                  <a:cubicBezTo>
                    <a:pt x="507466" y="1011390"/>
                    <a:pt x="481332" y="944631"/>
                    <a:pt x="414305" y="918292"/>
                  </a:cubicBezTo>
                  <a:cubicBezTo>
                    <a:pt x="377314" y="903769"/>
                    <a:pt x="368843" y="874065"/>
                    <a:pt x="373924" y="825689"/>
                  </a:cubicBezTo>
                  <a:cubicBezTo>
                    <a:pt x="375689" y="809590"/>
                    <a:pt x="376722" y="786203"/>
                    <a:pt x="368949" y="778726"/>
                  </a:cubicBezTo>
                  <a:cubicBezTo>
                    <a:pt x="345838" y="756354"/>
                    <a:pt x="349308" y="725824"/>
                    <a:pt x="347020" y="694643"/>
                  </a:cubicBezTo>
                  <a:cubicBezTo>
                    <a:pt x="345704" y="675894"/>
                    <a:pt x="339306" y="651346"/>
                    <a:pt x="327478" y="642898"/>
                  </a:cubicBezTo>
                  <a:cubicBezTo>
                    <a:pt x="279698" y="608395"/>
                    <a:pt x="263590" y="549247"/>
                    <a:pt x="243468" y="491960"/>
                  </a:cubicBezTo>
                  <a:cubicBezTo>
                    <a:pt x="237433" y="475142"/>
                    <a:pt x="230250" y="456843"/>
                    <a:pt x="218930" y="446010"/>
                  </a:cubicBezTo>
                  <a:cubicBezTo>
                    <a:pt x="194433" y="422927"/>
                    <a:pt x="180036" y="395344"/>
                    <a:pt x="180614" y="354892"/>
                  </a:cubicBezTo>
                  <a:cubicBezTo>
                    <a:pt x="180923" y="342010"/>
                    <a:pt x="176523" y="328798"/>
                    <a:pt x="171988" y="317521"/>
                  </a:cubicBezTo>
                  <a:cubicBezTo>
                    <a:pt x="162052" y="293291"/>
                    <a:pt x="148442" y="271315"/>
                    <a:pt x="139875" y="246378"/>
                  </a:cubicBezTo>
                  <a:cubicBezTo>
                    <a:pt x="117577" y="182780"/>
                    <a:pt x="95749" y="119890"/>
                    <a:pt x="51499" y="73211"/>
                  </a:cubicBezTo>
                  <a:cubicBezTo>
                    <a:pt x="40691" y="61834"/>
                    <a:pt x="29467" y="49763"/>
                    <a:pt x="19690" y="3662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21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F5E628-16C4-3A40-32C8-71A5606C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Kolay okunabilir arayüz</a:t>
            </a:r>
          </a:p>
        </p:txBody>
      </p:sp>
      <p:pic>
        <p:nvPicPr>
          <p:cNvPr id="5" name="İçerik Yer Tutucusu 4" descr="metin, ekran görüntüsü, mektup, harf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04CA637-4ED3-14F1-335C-700547D0D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61" y="578738"/>
            <a:ext cx="2622628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5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Resim 6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DC24A198-04D9-34DF-600E-8B0430715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46" y="685802"/>
            <a:ext cx="2537459" cy="5486398"/>
          </a:xfrm>
          <a:prstGeom prst="rect">
            <a:avLst/>
          </a:prstGeom>
        </p:spPr>
      </p:pic>
      <p:pic>
        <p:nvPicPr>
          <p:cNvPr id="5" name="İçerik Yer Tutucusu 4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E419DFE-3552-8C87-EF60-6A332D694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685801"/>
            <a:ext cx="253746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</Words>
  <Application>Microsoft Office PowerPoint</Application>
  <PresentationFormat>Geniş ekran</PresentationFormat>
  <Paragraphs>6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Teması</vt:lpstr>
      <vt:lpstr>RSS Haber Uygulaması</vt:lpstr>
      <vt:lpstr>Farklı haber siteleri tek uygulamada buluştu</vt:lpstr>
      <vt:lpstr>Haber kategorileri arası hızlı geçiş</vt:lpstr>
      <vt:lpstr>Kolay okunabilir arayüz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Samet Akışık</dc:creator>
  <cp:lastModifiedBy>Samet Akışık</cp:lastModifiedBy>
  <cp:revision>1</cp:revision>
  <dcterms:created xsi:type="dcterms:W3CDTF">2025-05-19T19:03:37Z</dcterms:created>
  <dcterms:modified xsi:type="dcterms:W3CDTF">2025-05-19T19:29:37Z</dcterms:modified>
</cp:coreProperties>
</file>