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CFC1BD-886C-F225-BB2C-1D72E5A8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2F402D-8D12-A836-621A-4DBF51D2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83DB6F-3E26-2BB3-A29C-0ECF7B59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4CCF6B-7118-D504-55F9-F1ECA90A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C1E081-BE79-721A-270C-8CE92B0D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798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231551-9117-CA58-5FAD-A56A02B0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C32776E-0552-4FC8-7AB0-774AA19A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5484EC-184C-3ECB-324F-9F7CDD0F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39986C-734C-551F-5CEE-551514AC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1A44DE-F8C2-34F4-F0BF-5A1522DC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304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94EF5E0-A595-25C6-6E5E-9B19DE101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8D54E32-F9A9-04DD-9656-D7963D7B4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D3B4ED-FCB8-9609-B343-230C92AF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5B709A-366D-3FB4-70BE-AA367998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0F4D19-E592-02F0-CDEC-A993AFE9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738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62CA37-85D9-AA88-15B9-BEC324D6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AAFB80-845B-E8FD-23E1-C0AA9878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DAA6FC-AB20-FD1D-E7A0-CFC54B82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828D82-DAE6-B792-1748-A338022E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940D69-81D8-B58C-4814-C5D451E8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07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5A7160-3AAE-6CD2-5150-760066B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6C01D23-1DB4-F35A-2D8B-6BEC90F2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DCEF71-50B3-4BA4-0D4D-0AD9EA18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FB0BA3-8B64-689A-7DB8-6E9CB68E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9FD57B-74EE-79C4-E704-25B8721C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660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6DC7D6-6DA5-4312-E46C-4E271463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478BB-F516-8B76-7C2F-A88F89D48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A81943-5D60-4FBA-CB3C-31B07947B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008F4E-16B2-B3F5-678E-7B8AA340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C47271A-DCDA-BB1C-1F9C-F9DEE927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19CA227-3B34-EA78-8654-C256D4D1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49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C7B319-C441-78A9-F65F-29DCDCFC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7BBF4A-CAFD-64A6-5256-4CCDEDA0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DC13A9A-3BE8-31FA-3F0F-599900108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A7FAF81-2898-E8B8-AFD1-6535261BC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0FC0AA-86D5-FC87-18F6-FC878E236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B90451A-C3F1-C106-6C39-59DCBC05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94E4A5F-C111-E0B2-2D36-ADC01C38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469E409-DBA0-8174-15DA-CF0AE1E0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95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894777-EA4A-91C8-CF5B-5F38B38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53F4AFF-539C-1A18-4A4E-B1624269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BEEE62E-2912-EC09-69AF-32DDA0DD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F016877-C2ED-95A4-A9B7-CCCD7F92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7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BDBDF31-4762-1805-3BD2-2E455F41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25B19E6-EFC9-8CF8-8B81-170BAE0C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EBE8B23-072E-F853-8B8A-2A62934E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7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8FDB6C-5493-1ADD-2012-9DF8FC25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A7AD5F-6045-6C01-2E71-20A33B10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855ED1-F650-6BC7-ED2E-183FBF99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966B196-BF53-3C96-D6DC-E85F9041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AC1748B-DFF1-298F-C1E7-3C390DDD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E4E50A-F3C6-EA87-5F25-8D16A222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1CCA3-B917-E967-D971-F068F487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78DD424-1B89-AAFC-7949-D277AA472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24572F4-74AF-5392-F87A-596C33ED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4680C7-2453-E7C3-2393-92A5A92A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143F41C-90FC-5F46-F46D-61966100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31CC284-E306-FF5A-4386-4A576AC2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72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5EE6EFB-FFB1-996E-DA11-96AA8AB0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FBE532-C9E8-957A-0658-B6FF0AF7F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2C0432-AF10-C844-1B48-E6FF52D23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82CD-A0D3-4FDF-8B6A-E305EBD6B09A}" type="datetimeFigureOut">
              <a:rPr lang="tr-TR" smtClean="0"/>
              <a:t>10.05.2023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07E78B-F852-4BA5-80CE-9D555B164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7012D-C70F-4C4A-A5BE-F63008144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9E27-2EAF-4CB6-956F-7EC2A25383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13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EDD3CA-A7D5-7E98-8610-417FFD69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3C82B86-8551-6BD4-40BF-1E1390207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85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Samet Çağıl</dc:creator>
  <cp:lastModifiedBy>Samet Çağıl</cp:lastModifiedBy>
  <cp:revision>1</cp:revision>
  <dcterms:created xsi:type="dcterms:W3CDTF">2023-05-10T11:47:51Z</dcterms:created>
  <dcterms:modified xsi:type="dcterms:W3CDTF">2023-05-10T11:47:58Z</dcterms:modified>
</cp:coreProperties>
</file>