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940F5-4272-A157-1A68-D0E045EC7AD5}" v="1008" dt="2023-05-31T18:32:37.313"/>
    <p1510:client id="{8871D336-1D48-4C95-A0BD-ABB75DE10537}" v="106" dt="2023-05-31T16:42:56.681"/>
    <p1510:client id="{A094B8A7-6E0C-450F-9B3D-7E027E8688DE}" v="2" dt="2023-05-31T18:39:04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36C4118A-B523-45D9-B427-8E05B2DEA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36676" y="557189"/>
            <a:ext cx="4899039" cy="3346901"/>
          </a:xfrm>
          <a:noFill/>
        </p:spPr>
        <p:txBody>
          <a:bodyPr>
            <a:normAutofit/>
          </a:bodyPr>
          <a:lstStyle/>
          <a:p>
            <a:pPr algn="l"/>
            <a:r>
              <a:rPr lang="tr-TR" sz="5200">
                <a:cs typeface="Calibri Light"/>
              </a:rPr>
              <a:t>ARABA PARK SENSÖRÜ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36676" y="4068287"/>
            <a:ext cx="4899039" cy="206079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tr-TR"/>
          </a:p>
          <a:p>
            <a:pPr algn="l"/>
            <a:r>
              <a:rPr lang="tr-TR">
                <a:cs typeface="Calibri"/>
              </a:rPr>
              <a:t>SAMET FIRAT</a:t>
            </a:r>
          </a:p>
          <a:p>
            <a:pPr algn="l"/>
            <a:r>
              <a:rPr lang="tr-TR">
                <a:cs typeface="Calibri"/>
              </a:rPr>
              <a:t>171906015</a:t>
            </a:r>
          </a:p>
        </p:txBody>
      </p:sp>
      <p:pic>
        <p:nvPicPr>
          <p:cNvPr id="18" name="Picture 4" descr="Yolda Skid işaretlerine sahip Park lotu kulvarları">
            <a:extLst>
              <a:ext uri="{FF2B5EF4-FFF2-40B4-BE49-F238E27FC236}">
                <a16:creationId xmlns:a16="http://schemas.microsoft.com/office/drawing/2014/main" id="{AED9941D-8D04-D4F5-4CEF-0E6D053A2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31" r="20828" b="-3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D0C3E9C-6EE2-6D98-929D-0C76341F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7" y="637523"/>
            <a:ext cx="3608896" cy="1690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     MALZEMELER </a:t>
            </a:r>
          </a:p>
        </p:txBody>
      </p:sp>
      <p:pic>
        <p:nvPicPr>
          <p:cNvPr id="6" name="Resim 6" descr="elektronik donanım içeren bir resim&#10;&#10;Açıklama otomatik olarak oluşturuldu">
            <a:extLst>
              <a:ext uri="{FF2B5EF4-FFF2-40B4-BE49-F238E27FC236}">
                <a16:creationId xmlns:a16="http://schemas.microsoft.com/office/drawing/2014/main" id="{56F5C0E5-B015-3945-17DA-6872A3038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81" r="24072" b="2"/>
          <a:stretch/>
        </p:blipFill>
        <p:spPr>
          <a:xfrm>
            <a:off x="4968250" y="325905"/>
            <a:ext cx="2249424" cy="2002611"/>
          </a:xfrm>
          <a:prstGeom prst="rect">
            <a:avLst/>
          </a:prstGeom>
        </p:spPr>
      </p:pic>
      <p:pic>
        <p:nvPicPr>
          <p:cNvPr id="11" name="Resim 11">
            <a:extLst>
              <a:ext uri="{FF2B5EF4-FFF2-40B4-BE49-F238E27FC236}">
                <a16:creationId xmlns:a16="http://schemas.microsoft.com/office/drawing/2014/main" id="{A935641D-4FEB-63F6-F7D7-06708EA28C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63" r="-4" b="7179"/>
          <a:stretch/>
        </p:blipFill>
        <p:spPr>
          <a:xfrm>
            <a:off x="7295203" y="325906"/>
            <a:ext cx="2249425" cy="1998723"/>
          </a:xfrm>
          <a:prstGeom prst="rect">
            <a:avLst/>
          </a:prstGeom>
        </p:spPr>
      </p:pic>
      <p:pic>
        <p:nvPicPr>
          <p:cNvPr id="5" name="Resim 5" descr="elektronik donanım, devre içeren bir resim&#10;&#10;Açıklama otomatik olarak oluşturuldu">
            <a:extLst>
              <a:ext uri="{FF2B5EF4-FFF2-40B4-BE49-F238E27FC236}">
                <a16:creationId xmlns:a16="http://schemas.microsoft.com/office/drawing/2014/main" id="{148149AB-90DA-AB40-5275-8776C8F079B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t="7866" r="-1" b="2879"/>
          <a:stretch/>
        </p:blipFill>
        <p:spPr>
          <a:xfrm>
            <a:off x="8040650" y="2788322"/>
            <a:ext cx="3652703" cy="3368459"/>
          </a:xfrm>
          <a:prstGeom prst="rect">
            <a:avLst/>
          </a:prstGeom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A701552-8FF6-04D3-AB7B-E2E9D49B6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8256" y="2474260"/>
            <a:ext cx="3938608" cy="36771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800">
                <a:ea typeface="+mn-lt"/>
                <a:cs typeface="+mn-lt"/>
              </a:rPr>
              <a:t>ARDUİNO UNO</a:t>
            </a:r>
            <a:endParaRPr lang="en-US" sz="2800">
              <a:solidFill>
                <a:srgbClr val="4D5156"/>
              </a:solidFill>
              <a:latin typeface="Arial"/>
              <a:cs typeface="Arial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>
                <a:latin typeface="Arial"/>
                <a:cs typeface="Arial"/>
              </a:rPr>
              <a:t>330 K DİRENÇ</a:t>
            </a:r>
            <a:endParaRPr lang="en-US" sz="2800">
              <a:solidFill>
                <a:srgbClr val="4D5156"/>
              </a:solidFill>
              <a:latin typeface="Arial"/>
              <a:cs typeface="Arial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>
                <a:latin typeface="Arial"/>
                <a:cs typeface="Arial"/>
              </a:rPr>
              <a:t>RGB LED</a:t>
            </a:r>
            <a:endParaRPr lang="en-US" sz="2800">
              <a:solidFill>
                <a:srgbClr val="4D5156"/>
              </a:solidFill>
              <a:latin typeface="Arial"/>
              <a:cs typeface="Arial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>
                <a:ea typeface="+mn-lt"/>
                <a:cs typeface="+mn-lt"/>
              </a:rPr>
              <a:t>B10k POTANSİYOMETRE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>
                <a:ea typeface="+mn-lt"/>
                <a:cs typeface="+mn-lt"/>
              </a:rPr>
              <a:t>HCSRO4 SENSÖR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  <a:cs typeface="Calibri"/>
              </a:rPr>
              <a:t>JUMBER KABLO</a:t>
            </a:r>
          </a:p>
        </p:txBody>
      </p:sp>
      <p:pic>
        <p:nvPicPr>
          <p:cNvPr id="7" name="Resim 7" descr="madeni eşya içeren bir resim&#10;&#10;Açıklama otomatik olarak oluşturuldu">
            <a:extLst>
              <a:ext uri="{FF2B5EF4-FFF2-40B4-BE49-F238E27FC236}">
                <a16:creationId xmlns:a16="http://schemas.microsoft.com/office/drawing/2014/main" id="{AEF47C3F-5CC6-5C94-63AA-7D1E06D119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46" r="2" b="2"/>
          <a:stretch/>
        </p:blipFill>
        <p:spPr>
          <a:xfrm>
            <a:off x="4968249" y="2413812"/>
            <a:ext cx="2249424" cy="2008755"/>
          </a:xfrm>
          <a:prstGeom prst="rect">
            <a:avLst/>
          </a:prstGeom>
        </p:spPr>
      </p:pic>
      <p:pic>
        <p:nvPicPr>
          <p:cNvPr id="10" name="Resim 10" descr="diyagram içeren bir resim&#10;&#10;Açıklama otomatik olarak oluşturuldu">
            <a:extLst>
              <a:ext uri="{FF2B5EF4-FFF2-40B4-BE49-F238E27FC236}">
                <a16:creationId xmlns:a16="http://schemas.microsoft.com/office/drawing/2014/main" id="{FD2F9D8D-C9D8-BABF-FBB4-F01137C51E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4" b="10695"/>
          <a:stretch/>
        </p:blipFill>
        <p:spPr>
          <a:xfrm>
            <a:off x="4976656" y="4505579"/>
            <a:ext cx="2249424" cy="2008756"/>
          </a:xfrm>
          <a:prstGeom prst="rect">
            <a:avLst/>
          </a:prstGeom>
        </p:spPr>
      </p:pic>
      <p:pic>
        <p:nvPicPr>
          <p:cNvPr id="8" name="Resim 8">
            <a:extLst>
              <a:ext uri="{FF2B5EF4-FFF2-40B4-BE49-F238E27FC236}">
                <a16:creationId xmlns:a16="http://schemas.microsoft.com/office/drawing/2014/main" id="{0AF74BA3-421B-80B7-8774-B1A74954CBE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744" r="-1" b="4068"/>
          <a:stretch/>
        </p:blipFill>
        <p:spPr>
          <a:xfrm>
            <a:off x="9854374" y="580109"/>
            <a:ext cx="2054639" cy="173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DB23345-83BB-5623-F8CB-21C4449A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40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008F7D2-5B94-304D-70DE-1842F60AB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6824" y="2623381"/>
            <a:ext cx="4772974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Bur da ilk </a:t>
            </a:r>
            <a:r>
              <a:rPr lang="en-US" sz="2000" err="1"/>
              <a:t>olarak</a:t>
            </a:r>
            <a:r>
              <a:rPr lang="en-US" sz="2000"/>
              <a:t> </a:t>
            </a:r>
            <a:r>
              <a:rPr lang="en-US" sz="2000" err="1"/>
              <a:t>echopin</a:t>
            </a:r>
            <a:r>
              <a:rPr lang="en-US" sz="2000"/>
              <a:t> </a:t>
            </a:r>
            <a:r>
              <a:rPr lang="en-US" sz="2000" err="1"/>
              <a:t>ve</a:t>
            </a:r>
            <a:r>
              <a:rPr lang="en-US" sz="2000"/>
              <a:t> </a:t>
            </a:r>
            <a:r>
              <a:rPr lang="en-US" sz="2000" err="1"/>
              <a:t>trippini</a:t>
            </a:r>
            <a:r>
              <a:rPr lang="en-US" sz="2000"/>
              <a:t> 8 </a:t>
            </a:r>
            <a:r>
              <a:rPr lang="en-US" sz="2000" err="1"/>
              <a:t>ve</a:t>
            </a:r>
            <a:r>
              <a:rPr lang="en-US" sz="2000"/>
              <a:t> 9 </a:t>
            </a:r>
            <a:r>
              <a:rPr lang="en-US" sz="2000" err="1"/>
              <a:t>binlerine</a:t>
            </a:r>
            <a:r>
              <a:rPr lang="en-US" sz="2000"/>
              <a:t> </a:t>
            </a:r>
            <a:r>
              <a:rPr lang="en-US" sz="2000" err="1"/>
              <a:t>sabitledik</a:t>
            </a:r>
            <a:r>
              <a:rPr lang="en-US" sz="2000"/>
              <a:t> 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Sonra long </a:t>
            </a:r>
            <a:r>
              <a:rPr lang="en-US" sz="2000" err="1"/>
              <a:t>ve</a:t>
            </a:r>
            <a:r>
              <a:rPr lang="en-US" sz="2000"/>
              <a:t> int </a:t>
            </a:r>
            <a:r>
              <a:rPr lang="en-US" sz="2000" err="1"/>
              <a:t>olarak</a:t>
            </a:r>
            <a:r>
              <a:rPr lang="en-US" sz="2000"/>
              <a:t> </a:t>
            </a:r>
            <a:r>
              <a:rPr lang="en-US" sz="2000" err="1"/>
              <a:t>değişkenler</a:t>
            </a:r>
            <a:r>
              <a:rPr lang="en-US" sz="2000"/>
              <a:t> </a:t>
            </a:r>
            <a:r>
              <a:rPr lang="en-US" sz="2000" err="1"/>
              <a:t>ve</a:t>
            </a:r>
            <a:r>
              <a:rPr lang="en-US" sz="2000"/>
              <a:t> </a:t>
            </a:r>
            <a:r>
              <a:rPr lang="en-US" sz="2000" err="1"/>
              <a:t>ledleri</a:t>
            </a:r>
            <a:r>
              <a:rPr lang="en-US" sz="2000"/>
              <a:t> </a:t>
            </a:r>
            <a:r>
              <a:rPr lang="en-US" sz="2000" err="1"/>
              <a:t>atadık</a:t>
            </a:r>
            <a:r>
              <a:rPr lang="en-US" sz="2000"/>
              <a:t>.</a:t>
            </a:r>
            <a:endParaRPr lang="en-US" sz="2000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Setup da </a:t>
            </a:r>
            <a:r>
              <a:rPr lang="en-US" sz="2000" err="1"/>
              <a:t>giriş</a:t>
            </a:r>
            <a:r>
              <a:rPr lang="en-US" sz="2000"/>
              <a:t> </a:t>
            </a:r>
            <a:r>
              <a:rPr lang="en-US" sz="2000" err="1"/>
              <a:t>çıkışları</a:t>
            </a:r>
            <a:r>
              <a:rPr lang="en-US" sz="2000"/>
              <a:t> </a:t>
            </a:r>
            <a:r>
              <a:rPr lang="en-US" sz="2000" err="1"/>
              <a:t>neler</a:t>
            </a:r>
            <a:r>
              <a:rPr lang="en-US" sz="2000"/>
              <a:t> </a:t>
            </a:r>
            <a:r>
              <a:rPr lang="en-US" sz="2000" err="1"/>
              <a:t>olduğunu</a:t>
            </a:r>
            <a:r>
              <a:rPr lang="en-US" sz="2000"/>
              <a:t> </a:t>
            </a:r>
            <a:r>
              <a:rPr lang="en-US" sz="2000" err="1"/>
              <a:t>yazıyoruz</a:t>
            </a:r>
            <a:endParaRPr lang="en-US" sz="2000" err="1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CF87F2B9-1A38-9905-4514-BE36F8551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167" y="3907128"/>
            <a:ext cx="3504597" cy="2545005"/>
          </a:xfrm>
          <a:prstGeom prst="rect">
            <a:avLst/>
          </a:prstGeom>
        </p:spPr>
      </p:pic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C575BE88-3A64-F504-8E70-032F771CE3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3850" r="3850"/>
          <a:stretch/>
        </p:blipFill>
        <p:spPr>
          <a:xfrm>
            <a:off x="7613363" y="782129"/>
            <a:ext cx="3274396" cy="25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2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64CC229-B4B9-C86C-58AD-297EDCFB4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40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D77784F-F281-6A30-C5B3-EAB89F4C0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6824" y="2623381"/>
            <a:ext cx="4772974" cy="355358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A0 dan potansiyometreyi okuyoruz hasasiyet değişkenine atıyoruz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Trigden dalga oluşturuyoruz ve bu dalgaları geri alıyoruz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Ses hızını mili saniye ve santimetreye dönüştürüp bölüyoruz sonra 2 ye bölüyoruz git gel den dolayı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Sonra monitora yazdırıyoruz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24" name="Resim 24" descr="metin içeren bir resim&#10;&#10;Açıklama otomatik olarak oluşturuldu">
            <a:extLst>
              <a:ext uri="{FF2B5EF4-FFF2-40B4-BE49-F238E27FC236}">
                <a16:creationId xmlns:a16="http://schemas.microsoft.com/office/drawing/2014/main" id="{ACAEDE61-7A9E-8638-448F-1DD680D93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11" y="1062512"/>
            <a:ext cx="3848322" cy="1706916"/>
          </a:xfrm>
          <a:prstGeom prst="rect">
            <a:avLst/>
          </a:prstGeom>
        </p:spPr>
      </p:pic>
      <p:pic>
        <p:nvPicPr>
          <p:cNvPr id="23" name="Resim 23" descr="metin içeren bir resim&#10;&#10;Açıklama otomatik olarak oluşturuldu">
            <a:extLst>
              <a:ext uri="{FF2B5EF4-FFF2-40B4-BE49-F238E27FC236}">
                <a16:creationId xmlns:a16="http://schemas.microsoft.com/office/drawing/2014/main" id="{DA8CC328-6551-8ECC-4E02-6BF675FCD5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5570" r="5570"/>
          <a:stretch/>
        </p:blipFill>
        <p:spPr>
          <a:xfrm>
            <a:off x="7987147" y="3657600"/>
            <a:ext cx="3274449" cy="25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4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D639624-60AD-4B7B-E84C-42B41111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40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43D65F0-0EBE-6C46-10B0-252AD202C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6824" y="2623381"/>
            <a:ext cx="4772974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Burda if  </a:t>
            </a:r>
            <a:r>
              <a:rPr lang="en-US" sz="2000" dirty="0" err="1">
                <a:cs typeface="Calibri"/>
              </a:rPr>
              <a:t>koşularını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yazıyoruz</a:t>
            </a:r>
            <a:r>
              <a:rPr lang="en-US" sz="2000" dirty="0">
                <a:cs typeface="Calibri"/>
              </a:rPr>
              <a:t> 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>
                <a:cs typeface="Calibri"/>
              </a:rPr>
              <a:t>Hassasiyet</a:t>
            </a:r>
            <a:r>
              <a:rPr lang="en-US" sz="2000" dirty="0">
                <a:cs typeface="Calibri"/>
              </a:rPr>
              <a:t>  </a:t>
            </a:r>
            <a:r>
              <a:rPr lang="en-US" sz="2000" dirty="0" err="1">
                <a:cs typeface="Calibri"/>
              </a:rPr>
              <a:t>değişkenini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delayın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içinde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kulanıyoruz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ve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bu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saniyede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oluşan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dalga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sayısını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kontrol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etmemize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olanak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sağlıyo</a:t>
            </a:r>
            <a:r>
              <a:rPr lang="en-US" sz="2000" dirty="0">
                <a:cs typeface="Calibri"/>
              </a:rPr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</p:txBody>
      </p:sp>
      <p:pic>
        <p:nvPicPr>
          <p:cNvPr id="9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5CE52340-2357-D176-FE58-651D5ED87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079" y="3617149"/>
            <a:ext cx="4423416" cy="2477980"/>
          </a:xfrm>
          <a:prstGeom prst="rect">
            <a:avLst/>
          </a:prstGeom>
        </p:spPr>
      </p:pic>
      <p:pic>
        <p:nvPicPr>
          <p:cNvPr id="15" name="Resim 15" descr="metin içeren bir resim&#10;&#10;Açıklama otomatik olarak oluşturuldu">
            <a:extLst>
              <a:ext uri="{FF2B5EF4-FFF2-40B4-BE49-F238E27FC236}">
                <a16:creationId xmlns:a16="http://schemas.microsoft.com/office/drawing/2014/main" id="{E375C3BA-8B79-4EF8-3B05-4D9A53EFF1E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6925" r="6925"/>
          <a:stretch/>
        </p:blipFill>
        <p:spPr>
          <a:xfrm>
            <a:off x="6894491" y="652732"/>
            <a:ext cx="4510857" cy="295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9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F97133-9638-F221-7624-4ED22063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45430AD-9DBA-1969-AA64-72A6F4BFD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sz="2000" dirty="0">
                <a:cs typeface="Calibri"/>
              </a:rPr>
              <a:t>Uzaklık 20 cm ve üzeriyken yeşil</a:t>
            </a:r>
          </a:p>
          <a:p>
            <a:r>
              <a:rPr lang="tr-TR" sz="2000" dirty="0">
                <a:cs typeface="Calibri"/>
              </a:rPr>
              <a:t>10 ve 20 cm arasında mavi </a:t>
            </a:r>
          </a:p>
          <a:p>
            <a:r>
              <a:rPr lang="tr-TR" sz="2000" dirty="0">
                <a:cs typeface="Calibri"/>
              </a:rPr>
              <a:t>10 cm az mesafe varsa kırmızı led yanar</a:t>
            </a:r>
          </a:p>
          <a:p>
            <a:r>
              <a:rPr lang="tr-TR" sz="2000" dirty="0">
                <a:cs typeface="Calibri"/>
              </a:rPr>
              <a:t>Potansiyometre ile dalga sayısını artırıp azaltıyoruz ve hassasiyetini değiştire biliyoruz.</a:t>
            </a:r>
          </a:p>
        </p:txBody>
      </p:sp>
      <p:pic>
        <p:nvPicPr>
          <p:cNvPr id="9" name="Resim 9" descr="iç mekan içeren bir resim&#10;&#10;Açıklama otomatik olarak oluşturuldu">
            <a:extLst>
              <a:ext uri="{FF2B5EF4-FFF2-40B4-BE49-F238E27FC236}">
                <a16:creationId xmlns:a16="http://schemas.microsoft.com/office/drawing/2014/main" id="{0D3EA75E-AB81-A0BD-4D6B-9AEF1F0D1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283" y="451450"/>
            <a:ext cx="4856527" cy="540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4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Geniş ekran</PresentationFormat>
  <Slides>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Ofis Teması</vt:lpstr>
      <vt:lpstr>ARABA PARK SENSÖRÜ</vt:lpstr>
      <vt:lpstr>      MALZEMELER 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revision>133</cp:revision>
  <dcterms:created xsi:type="dcterms:W3CDTF">2023-05-31T16:33:43Z</dcterms:created>
  <dcterms:modified xsi:type="dcterms:W3CDTF">2023-05-31T18:39:28Z</dcterms:modified>
</cp:coreProperties>
</file>