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76" r:id="rId5"/>
    <p:sldId id="265" r:id="rId6"/>
    <p:sldId id="277" r:id="rId7"/>
    <p:sldId id="279" r:id="rId8"/>
    <p:sldId id="280" r:id="rId9"/>
    <p:sldId id="278" r:id="rId10"/>
    <p:sldId id="269" r:id="rId11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67F41-C380-4C78-935E-6046D87ACABB}" type="datetimeFigureOut">
              <a:rPr lang="tr-TR" smtClean="0"/>
              <a:t>16.10.2020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2F2A-C1CA-4BBF-9213-399B80D2455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76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0170E-402B-489F-9A47-D38012D7ED1B}" type="datetime1">
              <a:rPr lang="tr-TR" smtClean="0"/>
              <a:t>16.10.2020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3325B-8489-47B4-905F-B3469605EEF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D2B56-7DAA-4FA3-A844-B3E4FD0A2C41}" type="datetime1">
              <a:rPr lang="tr-TR" smtClean="0"/>
              <a:t>16.10.2020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6D30E-944B-4CA0-86DE-0ACE6BF96D1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C6763-50ED-4954-B144-2743DE5EE22E}" type="datetime1">
              <a:rPr lang="tr-TR" smtClean="0"/>
              <a:t>16.10.2020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93BBF1-D4C5-4164-B821-F3CB60BBFE5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69BD9-616E-4426-B387-FDD9EF780938}" type="datetime1">
              <a:rPr lang="tr-TR" smtClean="0"/>
              <a:t>16.10.2020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4E79-B709-4DD8-BE4B-EA7338D66E0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D675C-B608-4B19-9E8F-9C75BE66B681}" type="datetime1">
              <a:rPr lang="tr-TR" smtClean="0"/>
              <a:t>16.10.2020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4F047-0169-415A-9386-1F99EEEED82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C50CB-1DF8-41D1-956C-9DC1FDCD9310}" type="datetime1">
              <a:rPr lang="tr-TR" smtClean="0"/>
              <a:t>16.10.2020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3839F-4357-4661-82D5-04B733E3BE9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CF1A9-90CC-41CE-9F00-F59F68D21CD5}" type="datetime1">
              <a:rPr lang="tr-TR" smtClean="0"/>
              <a:t>16.10.2020</a:t>
            </a:fld>
            <a:endParaRPr lang="tr-TR"/>
          </a:p>
        </p:txBody>
      </p:sp>
      <p:sp>
        <p:nvSpPr>
          <p:cNvPr id="8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9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AC7AF-E263-4298-B605-65F827F9F14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6E8AD-C38C-4218-8CE3-5A693F31A130}" type="datetime1">
              <a:rPr lang="tr-TR" smtClean="0"/>
              <a:t>16.10.2020</a:t>
            </a:fld>
            <a:endParaRPr lang="tr-TR"/>
          </a:p>
        </p:txBody>
      </p:sp>
      <p:sp>
        <p:nvSpPr>
          <p:cNvPr id="4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5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AB9AD-2345-4DFB-888E-1141D46DD22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EEFBA-7C89-47B1-B742-BE85BFD498E6}" type="datetime1">
              <a:rPr lang="tr-TR" smtClean="0"/>
              <a:t>16.10.2020</a:t>
            </a:fld>
            <a:endParaRPr lang="tr-TR"/>
          </a:p>
        </p:txBody>
      </p:sp>
      <p:sp>
        <p:nvSpPr>
          <p:cNvPr id="3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4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E00D6-7B96-48C9-B3BE-D4C16834BB7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EA808-7D69-4132-91FE-A5B2C3A5C12D}" type="datetime1">
              <a:rPr lang="tr-TR" smtClean="0"/>
              <a:t>16.10.2020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555B8-C282-4262-BD57-3F3D431DA99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05CF8-352C-4922-9498-02CDE8A1BBB7}" type="datetime1">
              <a:rPr lang="tr-TR" smtClean="0"/>
              <a:t>16.10.2020</a:t>
            </a:fld>
            <a:endParaRPr lang="tr-TR"/>
          </a:p>
        </p:txBody>
      </p:sp>
      <p:sp>
        <p:nvSpPr>
          <p:cNvPr id="6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7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1CE37-749E-4B11-BAC2-9DD3DF8BF82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başlık stili için tıklatın</a:t>
            </a:r>
          </a:p>
        </p:txBody>
      </p:sp>
      <p:sp>
        <p:nvSpPr>
          <p:cNvPr id="1027" name="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E4CDD4-A58B-4D46-9411-E47CBE273524}" type="datetime1">
              <a:rPr lang="tr-TR" smtClean="0"/>
              <a:t>16.10.2020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4E29BD-32C9-4F93-B4EB-AF2569972A0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/>
            </a:r>
            <a:br>
              <a:rPr lang="tr-TR" dirty="0"/>
            </a:br>
            <a:r>
              <a:rPr lang="tr-TR" b="1" dirty="0">
                <a:solidFill>
                  <a:srgbClr val="002060"/>
                </a:solidFill>
              </a:rPr>
              <a:t>HEPDAK KURUM EĞİTİMİ ÇALIŞTAYI</a:t>
            </a:r>
            <a:br>
              <a:rPr lang="tr-TR" b="1" dirty="0">
                <a:solidFill>
                  <a:srgbClr val="002060"/>
                </a:solidFill>
              </a:rPr>
            </a:br>
            <a:endParaRPr lang="tr-TR" b="1" dirty="0">
              <a:solidFill>
                <a:srgbClr val="002060"/>
              </a:solidFill>
            </a:endParaRPr>
          </a:p>
        </p:txBody>
      </p:sp>
      <p:sp>
        <p:nvSpPr>
          <p:cNvPr id="13314" name="2 Alt Başlık"/>
          <p:cNvSpPr>
            <a:spLocks noGrp="1"/>
          </p:cNvSpPr>
          <p:nvPr>
            <p:ph type="subTitle" idx="1"/>
          </p:nvPr>
        </p:nvSpPr>
        <p:spPr>
          <a:xfrm>
            <a:off x="1371600" y="4124325"/>
            <a:ext cx="6400800" cy="1752600"/>
          </a:xfrm>
        </p:spPr>
        <p:txBody>
          <a:bodyPr/>
          <a:lstStyle/>
          <a:p>
            <a:pPr eaLnBrk="1" hangingPunct="1"/>
            <a:endParaRPr lang="tr-TR" dirty="0">
              <a:solidFill>
                <a:srgbClr val="898989"/>
              </a:solidFill>
            </a:endParaRPr>
          </a:p>
          <a:p>
            <a:pPr eaLnBrk="1" hangingPunct="1"/>
            <a:r>
              <a:rPr lang="tr-TR" b="1" dirty="0">
                <a:solidFill>
                  <a:srgbClr val="002060"/>
                </a:solidFill>
              </a:rPr>
              <a:t>24 EKİM 2020</a:t>
            </a:r>
          </a:p>
          <a:p>
            <a:pPr eaLnBrk="1" hangingPunct="1"/>
            <a:r>
              <a:rPr lang="tr-TR" b="1" dirty="0">
                <a:solidFill>
                  <a:srgbClr val="002060"/>
                </a:solidFill>
              </a:rPr>
              <a:t>İZMİR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620688"/>
            <a:ext cx="7261225" cy="137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1">
                <a:solidFill>
                  <a:schemeClr val="tx2">
                    <a:lumMod val="75000"/>
                  </a:schemeClr>
                </a:solidFill>
              </a:rPr>
              <a:t>Teşekkür ederiz…</a:t>
            </a:r>
            <a:endParaRPr lang="tr-TR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88640"/>
            <a:ext cx="1981200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1570"/>
            <a:ext cx="8229600" cy="1383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C247817B-82F0-4975-AF3B-F3E4E760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</p:spTree>
    <p:extLst>
      <p:ext uri="{BB962C8B-B14F-4D97-AF65-F5344CB8AC3E}">
        <p14:creationId xmlns:p14="http://schemas.microsoft.com/office/powerpoint/2010/main" val="28593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>
                <a:solidFill>
                  <a:srgbClr val="002060"/>
                </a:solidFill>
              </a:rPr>
              <a:t/>
            </a:r>
            <a:br>
              <a:rPr lang="tr-TR" b="1" dirty="0">
                <a:solidFill>
                  <a:srgbClr val="002060"/>
                </a:solidFill>
              </a:rPr>
            </a:br>
            <a:r>
              <a:rPr lang="tr-TR" b="1" dirty="0">
                <a:solidFill>
                  <a:srgbClr val="002060"/>
                </a:solidFill>
              </a:rPr>
              <a:t>Eğitim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b="1" dirty="0" err="1">
                <a:solidFill>
                  <a:srgbClr val="002060"/>
                </a:solidFill>
              </a:rPr>
              <a:t>Çalıştayının</a:t>
            </a:r>
            <a:r>
              <a:rPr lang="tr-TR" b="1" dirty="0">
                <a:solidFill>
                  <a:srgbClr val="002060"/>
                </a:solidFill>
              </a:rPr>
              <a:t> Amaçları</a:t>
            </a:r>
          </a:p>
        </p:txBody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tr-TR" sz="2400" dirty="0"/>
              <a:t>    HEPDAK değerlendirmesine başvurmayı ya da HEPDAK standartlarına göre programlarında iyileştirme yapmayı planlayan hemşirelik lisans programlarının sorumlularını,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400" dirty="0"/>
              <a:t>HEPDAK akreditasyonu ile ilgili temel kavramlar,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400" dirty="0"/>
              <a:t>HEPDAK standartları ve anlamları,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400" dirty="0"/>
              <a:t>Eğitim programı amaçları, program çıktıları ve sürekli iyileştirme yaklaşımları,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400" dirty="0"/>
              <a:t>Değerlendirme süreci (yerinde ve uzaktan),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400" dirty="0"/>
              <a:t>Fakülte ve Bölümlerin değerlendirme hazırlıkları ve </a:t>
            </a:r>
            <a:r>
              <a:rPr lang="tr-TR" sz="2400" dirty="0" err="1"/>
              <a:t>özdeğerlendirme</a:t>
            </a:r>
            <a:r>
              <a:rPr lang="tr-TR" sz="2400" dirty="0"/>
              <a:t> raporlarını hazırlama konularında bilgilendirmek.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-22225"/>
            <a:ext cx="1763688" cy="90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sp>
        <p:nvSpPr>
          <p:cNvPr id="2" name="Alt Bilgi Yer Tutucusu 1">
            <a:extLst>
              <a:ext uri="{FF2B5EF4-FFF2-40B4-BE49-F238E27FC236}">
                <a16:creationId xmlns="" xmlns:a16="http://schemas.microsoft.com/office/drawing/2014/main" id="{0E8EF7F4-B5B4-4B12-A678-9F9D663D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>
                <a:solidFill>
                  <a:schemeClr val="tx2"/>
                </a:solidFill>
              </a:rPr>
              <a:t/>
            </a:r>
            <a:br>
              <a:rPr lang="tr-TR" b="1" dirty="0">
                <a:solidFill>
                  <a:schemeClr val="tx2"/>
                </a:solidFill>
              </a:rPr>
            </a:br>
            <a:r>
              <a:rPr lang="tr-TR" b="1" dirty="0">
                <a:solidFill>
                  <a:schemeClr val="tx2"/>
                </a:solidFill>
              </a:rPr>
              <a:t>Katılımcıların Kazanımları</a:t>
            </a:r>
          </a:p>
        </p:txBody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tr-TR" sz="2800" dirty="0"/>
              <a:t> </a:t>
            </a:r>
            <a:r>
              <a:rPr lang="tr-TR" sz="2800" u="sng" dirty="0" err="1"/>
              <a:t>Çalıştayın</a:t>
            </a:r>
            <a:r>
              <a:rPr lang="tr-TR" sz="2800" u="sng" dirty="0"/>
              <a:t> katılımcıları,</a:t>
            </a:r>
          </a:p>
          <a:p>
            <a:pPr algn="just" eaLnBrk="1" hangingPunct="1"/>
            <a:r>
              <a:rPr lang="tr-TR" sz="2800" dirty="0" err="1"/>
              <a:t>HEPDAK’ın</a:t>
            </a:r>
            <a:r>
              <a:rPr lang="tr-TR" sz="2800" dirty="0"/>
              <a:t> uyguladığı program çıktılarına dayalı Lisans eğitimi Standartlarını ve </a:t>
            </a:r>
            <a:r>
              <a:rPr lang="tr-TR" sz="2800" dirty="0" err="1"/>
              <a:t>Özdeğerlendirmeye</a:t>
            </a:r>
            <a:r>
              <a:rPr lang="tr-TR" sz="2800" dirty="0"/>
              <a:t> dayalı akreditasyon değerlendirme sürecini  tanıyabilecekler,</a:t>
            </a:r>
          </a:p>
          <a:p>
            <a:pPr algn="just" eaLnBrk="1" hangingPunct="1"/>
            <a:r>
              <a:rPr lang="tr-TR" sz="2800" dirty="0"/>
              <a:t>Akreditasyon yaklaşımı ve sürecinin kurumlarına sağlayacağı kazanımları fark edecekler ve HEPDAK değerlendirmesi sürecine kurumlarını nasıl hazırlayacakları konusunda bilgiler edineceklerdir.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2" y="64575"/>
            <a:ext cx="1763688" cy="90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sp>
        <p:nvSpPr>
          <p:cNvPr id="2" name="Alt Bilgi Yer Tutucusu 1">
            <a:extLst>
              <a:ext uri="{FF2B5EF4-FFF2-40B4-BE49-F238E27FC236}">
                <a16:creationId xmlns="" xmlns:a16="http://schemas.microsoft.com/office/drawing/2014/main" id="{472344EB-5033-42F8-9527-CE6B9BD1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</p:spTree>
    <p:extLst>
      <p:ext uri="{BB962C8B-B14F-4D97-AF65-F5344CB8AC3E}">
        <p14:creationId xmlns:p14="http://schemas.microsoft.com/office/powerpoint/2010/main" val="24044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000"/>
              <a:t/>
            </a:r>
            <a:br>
              <a:rPr lang="tr-TR" sz="4000"/>
            </a:br>
            <a:r>
              <a:rPr lang="tr-TR" sz="4000" b="1">
                <a:solidFill>
                  <a:schemeClr val="tx2"/>
                </a:solidFill>
              </a:rPr>
              <a:t>Çalıştay Eğiticileri</a:t>
            </a:r>
          </a:p>
        </p:txBody>
      </p:sp>
      <p:sp>
        <p:nvSpPr>
          <p:cNvPr id="16386" name="2 İçerik Yer Tutucusu"/>
          <p:cNvSpPr>
            <a:spLocks noGrp="1"/>
          </p:cNvSpPr>
          <p:nvPr>
            <p:ph idx="1"/>
          </p:nvPr>
        </p:nvSpPr>
        <p:spPr>
          <a:xfrm>
            <a:off x="251520" y="1600200"/>
            <a:ext cx="8568952" cy="4525963"/>
          </a:xfrm>
        </p:spPr>
        <p:txBody>
          <a:bodyPr/>
          <a:lstStyle/>
          <a:p>
            <a:pPr eaLnBrk="1" hangingPunct="1"/>
            <a:r>
              <a:rPr lang="tr-TR" sz="2400" b="1" dirty="0"/>
              <a:t>Prof. Dr. Gülseren KOCAMAN</a:t>
            </a:r>
          </a:p>
          <a:p>
            <a:pPr eaLnBrk="1" hangingPunct="1"/>
            <a:r>
              <a:rPr lang="tr-TR" sz="2400" b="1" dirty="0"/>
              <a:t>Prof. Dr. Ayla BAYIK TEMEL  </a:t>
            </a:r>
            <a:endParaRPr lang="tr-TR" sz="2400" dirty="0"/>
          </a:p>
          <a:p>
            <a:pPr eaLnBrk="1" hangingPunct="1"/>
            <a:r>
              <a:rPr lang="tr-TR" sz="2400" b="1" dirty="0"/>
              <a:t>Prof. Dr. Ayten ZAYBAK </a:t>
            </a:r>
          </a:p>
          <a:p>
            <a:pPr eaLnBrk="1" hangingPunct="1"/>
            <a:r>
              <a:rPr lang="tr-TR" sz="2400" b="1" dirty="0"/>
              <a:t>Doç. Dr. Dilek ÖZMEN </a:t>
            </a:r>
          </a:p>
          <a:p>
            <a:pPr eaLnBrk="1" hangingPunct="1"/>
            <a:r>
              <a:rPr lang="tr-TR" sz="2400" b="1" dirty="0"/>
              <a:t>Doç. Dr. Şenay ÜNSAL ATAN </a:t>
            </a:r>
            <a:endParaRPr lang="tr-TR" sz="2400" dirty="0"/>
          </a:p>
          <a:p>
            <a:pPr eaLnBrk="1" hangingPunct="1"/>
            <a:r>
              <a:rPr lang="tr-TR" sz="2400" b="1" dirty="0"/>
              <a:t>Prof. Dr. Medine</a:t>
            </a:r>
            <a:r>
              <a:rPr lang="tr-TR" sz="2400" dirty="0"/>
              <a:t>  </a:t>
            </a:r>
            <a:r>
              <a:rPr lang="tr-TR" sz="2400" b="1" dirty="0"/>
              <a:t>YILMAZ</a:t>
            </a:r>
          </a:p>
          <a:p>
            <a:pPr eaLnBrk="1" hangingPunct="1"/>
            <a:r>
              <a:rPr lang="tr-TR" sz="2400" b="1" dirty="0"/>
              <a:t>Prof. Dr. Hülya OKUMUŞ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69680"/>
            <a:ext cx="1835696" cy="94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sp>
        <p:nvSpPr>
          <p:cNvPr id="2" name="Alt Bilgi Yer Tutucusu 1">
            <a:extLst>
              <a:ext uri="{FF2B5EF4-FFF2-40B4-BE49-F238E27FC236}">
                <a16:creationId xmlns="" xmlns:a16="http://schemas.microsoft.com/office/drawing/2014/main" id="{1E587ED7-06C7-49D5-AB41-EF56296B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>
                <a:solidFill>
                  <a:schemeClr val="tx2"/>
                </a:solidFill>
              </a:rPr>
              <a:t>Katılımcı Profili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539552" y="1600200"/>
            <a:ext cx="7992888" cy="4525963"/>
          </a:xfrm>
        </p:spPr>
        <p:txBody>
          <a:bodyPr/>
          <a:lstStyle/>
          <a:p>
            <a:pPr eaLnBrk="1" hangingPunct="1"/>
            <a:r>
              <a:rPr lang="tr-TR" sz="2800" dirty="0"/>
              <a:t>Hemşirelik Fakültelerinin</a:t>
            </a:r>
          </a:p>
          <a:p>
            <a:pPr eaLnBrk="1" hangingPunct="1"/>
            <a:r>
              <a:rPr lang="tr-TR" sz="2800" dirty="0"/>
              <a:t>Sağlık Bilimleri Fakültelerinin Hemşirelik Bölümlerinin </a:t>
            </a:r>
          </a:p>
          <a:p>
            <a:pPr eaLnBrk="1" hangingPunct="1"/>
            <a:r>
              <a:rPr lang="tr-TR" sz="2800" dirty="0"/>
              <a:t>Sağlık Yüksekokullarının</a:t>
            </a:r>
          </a:p>
          <a:p>
            <a:pPr marL="0" indent="0" eaLnBrk="1" hangingPunct="1">
              <a:buNone/>
            </a:pPr>
            <a:r>
              <a:rPr lang="tr-TR" sz="2800" dirty="0"/>
              <a:t> Yöneticileri ve hemşirelik programlarının değerlendirilmesi ile ilgili öğretim üyeleri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36525"/>
            <a:ext cx="1981200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sp>
        <p:nvSpPr>
          <p:cNvPr id="2" name="Alt Bilgi Yer Tutucusu 1">
            <a:extLst>
              <a:ext uri="{FF2B5EF4-FFF2-40B4-BE49-F238E27FC236}">
                <a16:creationId xmlns="" xmlns:a16="http://schemas.microsoft.com/office/drawing/2014/main" id="{5D4AA9A3-B57D-401F-8074-5A5512EA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HEPDAK EĞİTİM ÇALIŞTAYI 24 EKİM 2020 İZMİR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CFDD650E-B168-4865-887D-35B325E5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</a:rPr>
              <a:t>Program</a:t>
            </a:r>
            <a:endParaRPr lang="tr-T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753676"/>
              </p:ext>
            </p:extLst>
          </p:nvPr>
        </p:nvGraphicFramePr>
        <p:xfrm>
          <a:off x="395535" y="692696"/>
          <a:ext cx="8496943" cy="604477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213376"/>
                <a:gridCol w="4691280"/>
                <a:gridCol w="2592287"/>
              </a:tblGrid>
              <a:tr h="3096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SAAT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KONU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EĞİTİMCİ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7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09:15-09:30 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Açılış ve Çalıştayın Amaçları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Prof. Dr. Ayla BAYIK TEMEL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307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09:30-10:15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HEPDAK Akreditasyon Süreci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Prof. Dr. Gülseren KOCAMAN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8586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10:15-11:15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HEPDAK Hemşirelik Lisans Programı Standartları: Standart 1, Standart 2,Standart 3,  Standart 4 ve yaşanan sorunlar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Prof. Dr. Ayla BAYIK TEMEL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Prof. Dr. Ayten ZAYBAK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Prof. Dr. Medine YILMAZ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307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11.15-11-30</a:t>
                      </a:r>
                      <a:endParaRPr lang="tr-TR" sz="1400" b="1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ARA</a:t>
                      </a:r>
                      <a:endParaRPr lang="tr-TR" sz="14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307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11:30-12:00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Vaka Çalışması 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tr-TR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65140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12:00-12:30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HEPDAK Hemşirelik Lisans Programı Standartları: Standart 5, Standart 6 ve yaşanan sorunlar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Prof. Dr. Hülya OKUMUŞ</a:t>
                      </a:r>
                      <a:endParaRPr lang="tr-TR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307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12:30-13:15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ÖĞLE YEMEĞİ</a:t>
                      </a:r>
                      <a:endParaRPr lang="tr-TR" sz="14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tr-TR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7045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13:15-13:45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HEPDAK Hemşirelik Lisans Programı Standartları: Standart 7, Standart 8 ve yaşanan sorunlar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Doç. Dr. Şenay ÜNSAL ATAN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307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13:45-14:15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Uzaktan Eğitim Standartları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Doç. Dr. Dilek ÖZMEN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307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14:15-14:45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Uzaktan Değerlendirme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Prof. Dr. Ayten ZAYBAK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307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14:45-15:00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ARA</a:t>
                      </a: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307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15:00-15:45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ÖDR İçeriğinin Hazırlanması ve Dikkat Edilecek Konular</a:t>
                      </a:r>
                      <a:endParaRPr lang="tr-TR" sz="140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Doç. Dr. Dilek ÖZMEN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307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15:45-16:15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Vaka Çalışması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tr-TR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  <a:tr h="3073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16:15-16:45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GENEL TARTIŞMA VE KAPANIŞ</a:t>
                      </a:r>
                      <a:endParaRPr lang="tr-TR" sz="1400" b="1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tr-TR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tr-TR" sz="140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8391" marR="58391" marT="0" marB="0"/>
                </a:tc>
              </a:tr>
            </a:tbl>
          </a:graphicData>
        </a:graphic>
      </p:graphicFrame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A15B2893-E2F7-4F89-9DA7-3408EA8A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HEPDAK EĞİTİM ÇALIŞTAYI 24 EKİM 2020 İZMİR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227E36FA-15E0-41BF-A4D2-47C31F64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688420"/>
              </p:ext>
            </p:extLst>
          </p:nvPr>
        </p:nvGraphicFramePr>
        <p:xfrm>
          <a:off x="539553" y="836712"/>
          <a:ext cx="8280919" cy="5862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336"/>
                <a:gridCol w="5256583"/>
              </a:tblGrid>
              <a:tr h="2582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400" b="1" dirty="0" smtClean="0"/>
                        <a:t>     AD</a:t>
                      </a:r>
                      <a:r>
                        <a:rPr lang="tr-TR" sz="1400" b="1" baseline="0" dirty="0" smtClean="0"/>
                        <a:t> SOYAD</a:t>
                      </a:r>
                      <a:endParaRPr lang="tr-TR" sz="1400" b="1" dirty="0"/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tr-TR" sz="1400" b="1" dirty="0" smtClean="0"/>
                        <a:t>    KURUM</a:t>
                      </a:r>
                      <a:endParaRPr lang="tr-TR" sz="1400" b="1" dirty="0"/>
                    </a:p>
                  </a:txBody>
                  <a:tcPr marL="10118" marR="10118" marT="0" marB="0"/>
                </a:tc>
              </a:tr>
              <a:tr h="245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1.Ar. Gör. Yeliz </a:t>
                      </a:r>
                      <a:r>
                        <a:rPr lang="tr-TR" sz="1200" dirty="0" err="1">
                          <a:effectLst/>
                        </a:rPr>
                        <a:t>Karaçar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Akdeniz Üniversitesi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2. Doç. Dr. Tülin Yıldız 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Tekirdağ Namık Kemal Üniversitesi Sağlık </a:t>
                      </a:r>
                      <a:r>
                        <a:rPr lang="tr-TR" sz="1200" dirty="0" smtClean="0">
                          <a:effectLst/>
                        </a:rPr>
                        <a:t>Yüksekokulu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3. </a:t>
                      </a:r>
                      <a:r>
                        <a:rPr lang="tr-TR" sz="1200" dirty="0" err="1">
                          <a:effectLst/>
                        </a:rPr>
                        <a:t>Öğ</a:t>
                      </a:r>
                      <a:r>
                        <a:rPr lang="tr-TR" sz="1200" dirty="0">
                          <a:effectLst/>
                        </a:rPr>
                        <a:t>. Gör. Dr. Ela Yılmaz </a:t>
                      </a:r>
                      <a:r>
                        <a:rPr lang="tr-TR" sz="1200" dirty="0" smtClean="0">
                          <a:effectLst/>
                        </a:rPr>
                        <a:t>Coşkun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Tekirdağ Namık Kemal Üniversitesi Sağlık </a:t>
                      </a:r>
                      <a:r>
                        <a:rPr lang="tr-TR" sz="1200" dirty="0" smtClean="0">
                          <a:effectLst/>
                        </a:rPr>
                        <a:t>Yüksekokulu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4. Ar. Gör. Dilek Erden 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Tekirdağ Namık Kemal Üniversitesi Sağlık </a:t>
                      </a:r>
                      <a:r>
                        <a:rPr lang="tr-TR" sz="1200" dirty="0" smtClean="0">
                          <a:effectLst/>
                        </a:rPr>
                        <a:t>Yüksekokulu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5. Prof. Dr. Yasemin </a:t>
                      </a:r>
                      <a:r>
                        <a:rPr lang="tr-TR" sz="1200" dirty="0" err="1">
                          <a:effectLst/>
                        </a:rPr>
                        <a:t>Tokem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İzmir Katip Çelebi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6. Doç. Dr. Nuray </a:t>
                      </a:r>
                      <a:r>
                        <a:rPr lang="tr-TR" sz="1200" dirty="0" err="1">
                          <a:effectLst/>
                        </a:rPr>
                        <a:t>Egelioğlu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tr-TR" sz="1200" dirty="0" err="1">
                          <a:effectLst/>
                        </a:rPr>
                        <a:t>Cetişli</a:t>
                      </a:r>
                      <a:r>
                        <a:rPr lang="tr-TR" sz="1200" dirty="0">
                          <a:effectLst/>
                        </a:rPr>
                        <a:t> 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İzmir Katip Çelebi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7. Prof. Dr. Hatice Yıldırım </a:t>
                      </a:r>
                      <a:r>
                        <a:rPr lang="tr-TR" sz="1200" dirty="0" smtClean="0">
                          <a:effectLst/>
                        </a:rPr>
                        <a:t>Sarı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İzmir Katip Çelebi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8. Dr. </a:t>
                      </a:r>
                      <a:r>
                        <a:rPr lang="tr-TR" sz="1200" dirty="0" err="1">
                          <a:effectLst/>
                        </a:rPr>
                        <a:t>Öğr</a:t>
                      </a:r>
                      <a:r>
                        <a:rPr lang="tr-TR" sz="1200" dirty="0">
                          <a:effectLst/>
                        </a:rPr>
                        <a:t>. Üyesi Gülşah </a:t>
                      </a:r>
                      <a:r>
                        <a:rPr lang="tr-TR" sz="1200" dirty="0" smtClean="0">
                          <a:effectLst/>
                        </a:rPr>
                        <a:t>Köse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Muğla Sıtkı Koçman Üniversitesi Sağlık Bilimleri Fakültesi </a:t>
                      </a: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9. Dr. </a:t>
                      </a:r>
                      <a:r>
                        <a:rPr lang="tr-TR" sz="1200" dirty="0" err="1">
                          <a:effectLst/>
                        </a:rPr>
                        <a:t>Öğ</a:t>
                      </a:r>
                      <a:r>
                        <a:rPr lang="tr-TR" sz="1200" dirty="0">
                          <a:effectLst/>
                        </a:rPr>
                        <a:t>. Üyesi Şadiye Dur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İzmir Demokrasi Üniversitesi Sağlık Bilimleri Fakültesi </a:t>
                      </a: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10. Prof. Dr. Sevilay Şenol Çelik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Koç Üniversitesi  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11. Doç. Dr. Ayfer Aydın 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Koç Üniversitesi 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12. Dr. </a:t>
                      </a:r>
                      <a:r>
                        <a:rPr lang="tr-TR" sz="1200" dirty="0" err="1">
                          <a:effectLst/>
                        </a:rPr>
                        <a:t>Öğr</a:t>
                      </a:r>
                      <a:r>
                        <a:rPr lang="tr-TR" sz="1200" dirty="0">
                          <a:effectLst/>
                        </a:rPr>
                        <a:t>. Üyesi Gülcan </a:t>
                      </a:r>
                      <a:r>
                        <a:rPr lang="tr-TR" sz="1200" dirty="0" err="1" smtClean="0">
                          <a:effectLst/>
                        </a:rPr>
                        <a:t>Bağçivan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Koç Üniversitesi 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13. Öğr. Gör. Dr. Aliye Çakır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Necmettin Erbakan Üniversitesi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14. Prof. Dr. Emine </a:t>
                      </a:r>
                      <a:r>
                        <a:rPr lang="tr-TR" sz="1200" dirty="0" err="1" smtClean="0">
                          <a:effectLst/>
                        </a:rPr>
                        <a:t>Geçkil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Necmettin Erbakan Üniversitesi 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15. Dr. Öğr. Üyesi Hale Sezer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İzmir </a:t>
                      </a:r>
                      <a:r>
                        <a:rPr lang="tr-TR" sz="1200" dirty="0" err="1">
                          <a:effectLst/>
                        </a:rPr>
                        <a:t>Bakırçay</a:t>
                      </a:r>
                      <a:r>
                        <a:rPr lang="tr-TR" sz="1200" dirty="0">
                          <a:effectLst/>
                        </a:rPr>
                        <a:t>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16. Doç. Dr. Hülya Karataş 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Harran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17. Prof. Dr. Hatice Sütçü Çiçek 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Uluslararası Kıbrıs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18. Dr. </a:t>
                      </a:r>
                      <a:r>
                        <a:rPr lang="tr-TR" sz="1200" dirty="0" err="1">
                          <a:effectLst/>
                        </a:rPr>
                        <a:t>Öğr</a:t>
                      </a:r>
                      <a:r>
                        <a:rPr lang="tr-TR" sz="1200" dirty="0">
                          <a:effectLst/>
                        </a:rPr>
                        <a:t>. Üyesi Özlem Doğu </a:t>
                      </a:r>
                      <a:r>
                        <a:rPr lang="tr-TR" sz="1200" dirty="0" err="1" smtClean="0">
                          <a:effectLst/>
                        </a:rPr>
                        <a:t>Kökcü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Sakarya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19. Dr. </a:t>
                      </a:r>
                      <a:r>
                        <a:rPr lang="tr-TR" sz="1200" dirty="0" err="1">
                          <a:effectLst/>
                        </a:rPr>
                        <a:t>Öğr</a:t>
                      </a:r>
                      <a:r>
                        <a:rPr lang="tr-TR" sz="1200" dirty="0">
                          <a:effectLst/>
                        </a:rPr>
                        <a:t>. Üyesi Özlem </a:t>
                      </a:r>
                      <a:r>
                        <a:rPr lang="tr-TR" sz="1200" dirty="0" err="1" smtClean="0">
                          <a:effectLst/>
                        </a:rPr>
                        <a:t>İbrahimoğlu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İstanbul Medeniyet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820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20. Dr. </a:t>
                      </a:r>
                      <a:r>
                        <a:rPr lang="tr-TR" sz="1200" dirty="0" err="1">
                          <a:effectLst/>
                        </a:rPr>
                        <a:t>Öğr</a:t>
                      </a:r>
                      <a:r>
                        <a:rPr lang="tr-TR" sz="1200" dirty="0">
                          <a:effectLst/>
                        </a:rPr>
                        <a:t>. Üyesi </a:t>
                      </a:r>
                      <a:r>
                        <a:rPr lang="tr-TR" sz="1200" dirty="0" err="1">
                          <a:effectLst/>
                        </a:rPr>
                        <a:t>Sevcan</a:t>
                      </a:r>
                      <a:r>
                        <a:rPr lang="tr-TR" sz="1200" dirty="0">
                          <a:effectLst/>
                        </a:rPr>
                        <a:t> Avcı </a:t>
                      </a:r>
                      <a:r>
                        <a:rPr lang="tr-TR" sz="1200" dirty="0" smtClean="0">
                          <a:effectLst/>
                        </a:rPr>
                        <a:t>Işık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Başkent </a:t>
                      </a:r>
                      <a:r>
                        <a:rPr lang="tr-TR" sz="1200" dirty="0" smtClean="0">
                          <a:effectLst/>
                        </a:rPr>
                        <a:t>Üniversitesi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</a:tbl>
          </a:graphicData>
        </a:graphic>
      </p:graphicFrame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5C70C3C1-B9E5-428C-A8D5-827F0C21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HEPDAK EĞİTİM ÇALIŞTAYI 24 EKİM 2020 İZMİR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19F61F5A-AD4B-4449-B6E8-FD0F50F0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sp>
        <p:nvSpPr>
          <p:cNvPr id="7" name="Başlık 1">
            <a:extLst>
              <a:ext uri="{FF2B5EF4-FFF2-40B4-BE49-F238E27FC236}">
                <a16:creationId xmlns="" xmlns:a16="http://schemas.microsoft.com/office/drawing/2014/main" id="{CFDD650E-B168-4865-887D-35B325E5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</a:rPr>
              <a:t>Katılımcı Listesi</a:t>
            </a:r>
            <a:endParaRPr lang="tr-T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02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813409"/>
              </p:ext>
            </p:extLst>
          </p:nvPr>
        </p:nvGraphicFramePr>
        <p:xfrm>
          <a:off x="467544" y="692696"/>
          <a:ext cx="8208912" cy="5907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24336"/>
                <a:gridCol w="5184576"/>
              </a:tblGrid>
              <a:tr h="3167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tr-T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 SOYAD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tr-T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KURUM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21.Doç. Dr. Gülten Sucu Dağ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Doğu Akdeniz Üniversitesi Sağlık Bilimleri Fakültesi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22. Yrd. Doç. Dr. Handan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Sezgin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Doğu Akdeniz Üniversitesi, Sağlık Bilimleri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Fakültesi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23. Prof. Dr. Sevinç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Taştan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Doğu Akdeniz Üniversitesi Sağlık Bilimleri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Fakültesi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24. Dr. </a:t>
                      </a:r>
                      <a:r>
                        <a:rPr lang="tr-TR" sz="11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Öğr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Üyesi Derya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TÜLÜCE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Harran Üniversitesi Sağlık Bilimleri Fakültesi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25. Dr. </a:t>
                      </a:r>
                      <a:r>
                        <a:rPr lang="tr-TR" sz="11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Öğr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Üyesi BANU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ÇEVİK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Başkent Üniversitesi Sağlık Bilimleri Fakültesi 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26. Ar. Gör. Seval Cüceler 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Toros Üniversitesi Sağlık Bilimleri Fakültesi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27. Dr. </a:t>
                      </a:r>
                      <a:r>
                        <a:rPr lang="tr-TR" sz="11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Öğr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Üyesi Aysel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Doğan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Toros Üniversitesi Sağlık Bilimleri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Fakültesi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28. Dr. </a:t>
                      </a:r>
                      <a:r>
                        <a:rPr lang="tr-TR" sz="11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Öğr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Üyesi Hatice </a:t>
                      </a:r>
                      <a:r>
                        <a:rPr lang="tr-TR" sz="11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Demirdağ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Üsküdar Üniversitesi Sağlık Bilimleri Fakültesi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29. Dr. Öğr. Üyesi Nuriye Pekcan 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Üsküdar Üniversitesi Sağlık Bilimleri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Fakültesi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30. Prof. Dr. Selma Doğan 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Üsküdar Üniversitesi Sağlık Bilimleri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Fakültesi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31. Ar. Gör. Esra Sezer 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İstanbul Aydın Üniversitesi Sağlık Bilimleri Fakültesi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32. Prof. Dr. Nuran Kömürcü 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İstanbul Aydın Üniversitesi Sağlık Bilimleri Fakültesi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33. Dr. Öğr. Üyesi Seda Değirmenci Öz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İstanbul Aydın Üniversitesi Sağlık Bilimleri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Fakültesi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34. Dr. Öğr. Üyesi Eda Aktaş 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Sağlık Bilimleri Üniversitesi Hamidiye Hemşirelik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Fakültesi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35. Prof. Dr. Selma Öncel 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Akdeniz Üniversitesi Kumluca Sağlık Bilimleri Fakültesi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36. Ar. Gör. Merve Sarıtaş 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Sağlık Bilimleri Üniversitesi Hamidiye Hemşirelik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Fakültesi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37.</a:t>
                      </a:r>
                      <a:r>
                        <a:rPr lang="tr-T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Dr. </a:t>
                      </a:r>
                      <a:r>
                        <a:rPr lang="tr-TR" sz="11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Öğr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Üyesi</a:t>
                      </a:r>
                      <a:r>
                        <a:rPr lang="tr-T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Hacer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Özel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Sağlık Bilimleri Üniversitesi Hamidiye Hemşirelik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Fakültesi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38. Dr. Öğr. Üyesi Ayşe Çiçek Korkmaz 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Bandırma </a:t>
                      </a:r>
                      <a:r>
                        <a:rPr lang="tr-TR" sz="11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Onyedi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Eylül Üniversitesi Sağlık Bilimleri Fakültesi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0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39. Prof. Dr. Serap Altuntaş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Bandırma </a:t>
                      </a:r>
                      <a:r>
                        <a:rPr lang="tr-TR" sz="11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Onyedi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Eylül Üniversitesi Sağlık Bilimleri Fakültesi 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3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40.</a:t>
                      </a:r>
                      <a:r>
                        <a:rPr lang="tr-T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Doç. Dr.</a:t>
                      </a:r>
                      <a:r>
                        <a:rPr lang="tr-T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Yeter DURGUN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OZAN</a:t>
                      </a: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Dicle Üniversitesi Atatürk Sağlık </a:t>
                      </a:r>
                      <a:r>
                        <a:rPr lang="tr-TR" sz="11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Yüksekokulu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A15B2893-E2F7-4F89-9DA7-3408EA8A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HEPDAK EĞİTİM ÇALIŞTAYI 24 EKİM 2020 İZMİR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227E36FA-15E0-41BF-A4D2-47C31F64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8</a:t>
            </a:fld>
            <a:endParaRPr lang="tr-TR" dirty="0"/>
          </a:p>
        </p:txBody>
      </p:sp>
      <p:sp>
        <p:nvSpPr>
          <p:cNvPr id="7" name="Başlık 1">
            <a:extLst>
              <a:ext uri="{FF2B5EF4-FFF2-40B4-BE49-F238E27FC236}">
                <a16:creationId xmlns="" xmlns:a16="http://schemas.microsoft.com/office/drawing/2014/main" id="{CFDD650E-B168-4865-887D-35B325E5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36104"/>
          </a:xfrm>
        </p:spPr>
        <p:txBody>
          <a:bodyPr/>
          <a:lstStyle/>
          <a:p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</a:rPr>
              <a:t>Katılımcı Listesi</a:t>
            </a:r>
            <a:endParaRPr lang="tr-T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İçerik Yer Tutucus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994171"/>
              </p:ext>
            </p:extLst>
          </p:nvPr>
        </p:nvGraphicFramePr>
        <p:xfrm>
          <a:off x="251520" y="913766"/>
          <a:ext cx="8784976" cy="5859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/>
                <a:gridCol w="5976664"/>
              </a:tblGrid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AD SOYAD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KURUM</a:t>
                      </a:r>
                      <a:endParaRPr lang="tr-TR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41. Dr. </a:t>
                      </a:r>
                      <a:r>
                        <a:rPr lang="tr-TR" sz="1200" dirty="0" err="1">
                          <a:effectLst/>
                        </a:rPr>
                        <a:t>Öğr</a:t>
                      </a:r>
                      <a:r>
                        <a:rPr lang="tr-TR" sz="1200" dirty="0">
                          <a:effectLst/>
                        </a:rPr>
                        <a:t>. Üyesi Leyla ZENGİN AYDIN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Dicle Üniversitesi Atatürk Sağlık </a:t>
                      </a:r>
                      <a:r>
                        <a:rPr lang="tr-TR" sz="1200" dirty="0" smtClean="0">
                          <a:effectLst/>
                        </a:rPr>
                        <a:t>Yüksekokulu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42. Doç. Dr. </a:t>
                      </a:r>
                      <a:r>
                        <a:rPr lang="tr-TR" sz="1200" dirty="0" err="1">
                          <a:effectLst/>
                        </a:rPr>
                        <a:t>Hamdiye</a:t>
                      </a:r>
                      <a:r>
                        <a:rPr lang="tr-TR" sz="1200" dirty="0">
                          <a:effectLst/>
                        </a:rPr>
                        <a:t> ARDA </a:t>
                      </a:r>
                      <a:r>
                        <a:rPr lang="tr-TR" sz="1200" dirty="0" smtClean="0">
                          <a:effectLst/>
                        </a:rPr>
                        <a:t>SÜRÜCÜ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Dicle Üniversitesi Atatürk Sağlık </a:t>
                      </a:r>
                      <a:r>
                        <a:rPr lang="tr-TR" sz="1200" dirty="0" smtClean="0">
                          <a:effectLst/>
                        </a:rPr>
                        <a:t>Yüksekokulu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3009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43. Prof. Dr. Nedime </a:t>
                      </a:r>
                      <a:r>
                        <a:rPr lang="tr-TR" sz="1200" dirty="0" err="1">
                          <a:effectLst/>
                        </a:rPr>
                        <a:t>Köşgeroğlu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İstanbul Rumeli </a:t>
                      </a:r>
                      <a:r>
                        <a:rPr lang="tr-TR" sz="1200" dirty="0" smtClean="0">
                          <a:effectLst/>
                        </a:rPr>
                        <a:t>Üniversitesi Sağlık </a:t>
                      </a:r>
                      <a:r>
                        <a:rPr lang="tr-TR" sz="1200" dirty="0">
                          <a:effectLst/>
                        </a:rPr>
                        <a:t>Hizmetleri Meslek Yüksekokulu-Anestezi </a:t>
                      </a:r>
                      <a:r>
                        <a:rPr lang="tr-TR" sz="1200" dirty="0" smtClean="0">
                          <a:effectLst/>
                        </a:rPr>
                        <a:t>Programı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3009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44. Uzman Hemşire Ayşe Tanşu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İstanbul Rumeli </a:t>
                      </a:r>
                      <a:r>
                        <a:rPr lang="tr-TR" sz="1200" dirty="0" smtClean="0">
                          <a:effectLst/>
                        </a:rPr>
                        <a:t>Üniversitesi Sağlık </a:t>
                      </a:r>
                      <a:r>
                        <a:rPr lang="tr-TR" sz="1200" dirty="0">
                          <a:effectLst/>
                        </a:rPr>
                        <a:t>Hizmetleri Meslek Yüksekokulu-Evde Hasta Bakımı </a:t>
                      </a:r>
                      <a:r>
                        <a:rPr lang="tr-TR" sz="1200" dirty="0" smtClean="0">
                          <a:effectLst/>
                        </a:rPr>
                        <a:t>Programı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45. Doç. Dr. Adalet Kutlu 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Manisa Celal Bayar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46. Prof. Dr. Hacer </a:t>
                      </a:r>
                      <a:r>
                        <a:rPr lang="tr-TR" sz="1200" dirty="0" err="1" smtClean="0">
                          <a:effectLst/>
                        </a:rPr>
                        <a:t>Karanisoğlu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Maltepe Üniversitesi Hemşirelik </a:t>
                      </a:r>
                      <a:r>
                        <a:rPr lang="tr-TR" sz="1200" dirty="0" smtClean="0">
                          <a:effectLst/>
                        </a:rPr>
                        <a:t>Yüksekokulu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47. Dr. Öğr. Üyesi Vildan Kocatepe 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İzmir Demokrasi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48. </a:t>
                      </a:r>
                      <a:r>
                        <a:rPr lang="tr-TR" sz="1200" dirty="0" err="1">
                          <a:effectLst/>
                        </a:rPr>
                        <a:t>Öğ</a:t>
                      </a:r>
                      <a:r>
                        <a:rPr lang="tr-TR" sz="1200" dirty="0">
                          <a:effectLst/>
                        </a:rPr>
                        <a:t>. Gör. Arzu </a:t>
                      </a:r>
                      <a:r>
                        <a:rPr lang="tr-TR" sz="1200" dirty="0" smtClean="0">
                          <a:effectLst/>
                        </a:rPr>
                        <a:t>Kavala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İstanbul Aydın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49. Ar. Gör. Hüriye Karadede 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İstanbul Aydın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50. Ar. Gör. Sena Melike </a:t>
                      </a:r>
                      <a:r>
                        <a:rPr lang="tr-TR" sz="1200" dirty="0" err="1" smtClean="0">
                          <a:effectLst/>
                        </a:rPr>
                        <a:t>Taşcı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Maltepe Üniversitesi Hemşirelik </a:t>
                      </a:r>
                      <a:r>
                        <a:rPr lang="tr-TR" sz="1200" dirty="0" smtClean="0">
                          <a:effectLst/>
                        </a:rPr>
                        <a:t>Yüksekokulu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51. Dr. </a:t>
                      </a:r>
                      <a:r>
                        <a:rPr lang="tr-TR" sz="1200" dirty="0" err="1">
                          <a:effectLst/>
                        </a:rPr>
                        <a:t>Öğ</a:t>
                      </a:r>
                      <a:r>
                        <a:rPr lang="tr-TR" sz="1200" dirty="0">
                          <a:effectLst/>
                        </a:rPr>
                        <a:t>. Üyesi Havva </a:t>
                      </a:r>
                      <a:r>
                        <a:rPr lang="tr-TR" sz="1200" dirty="0" smtClean="0">
                          <a:effectLst/>
                        </a:rPr>
                        <a:t>Akpınar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Muğla Sıtkı Koçman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52.  Yrd. Doç. Dr. Rojjin Mamuk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Doğu Akdeniz Üniversitesi Sağlık Bilimleri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53. Öğ. Gör. Tuğba Andaç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Maltepe Üniversitesi Hemşirelik </a:t>
                      </a:r>
                      <a:r>
                        <a:rPr lang="tr-TR" sz="1200" dirty="0" smtClean="0">
                          <a:effectLst/>
                        </a:rPr>
                        <a:t>Yüksekokulu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54.  Prof. Dr. Gülten </a:t>
                      </a:r>
                      <a:r>
                        <a:rPr lang="tr-TR" sz="1200" dirty="0" smtClean="0">
                          <a:effectLst/>
                        </a:rPr>
                        <a:t>GÜVENÇ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Sağlık Bilimleri Üniversitesi  Gülhane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55. Ar. Gör. Merve </a:t>
                      </a:r>
                      <a:r>
                        <a:rPr lang="tr-TR" sz="1200" dirty="0" smtClean="0">
                          <a:effectLst/>
                        </a:rPr>
                        <a:t>Demirhan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Sağlık Bilimleri Üniversitesi  Gülhane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56. Dr. </a:t>
                      </a:r>
                      <a:r>
                        <a:rPr lang="tr-TR" sz="1200" dirty="0" err="1">
                          <a:effectLst/>
                        </a:rPr>
                        <a:t>Öğr</a:t>
                      </a:r>
                      <a:r>
                        <a:rPr lang="tr-TR" sz="1200" dirty="0">
                          <a:effectLst/>
                        </a:rPr>
                        <a:t>. Üyesi Dilek </a:t>
                      </a:r>
                      <a:r>
                        <a:rPr lang="tr-TR" sz="1200" dirty="0" err="1" smtClean="0">
                          <a:effectLst/>
                        </a:rPr>
                        <a:t>Konukbay</a:t>
                      </a:r>
                      <a:r>
                        <a:rPr lang="tr-TR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Sağlık Bilimleri Üniversitesi  Gülhane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57. Dr. Öğr. Üyesi Derya Suluhan 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Sağlık Bilimleri Üniversitesi  Gülhane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58. Dr. Nihal Aloğlu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Kahramanmaraş Sütçü İmam Üniversitesi Sağlık Bilimleri Fakültesi </a:t>
                      </a: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59. Doç. Dr. Çiğdem Yüksel 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Sağlık Bilimleri Üniversitesi  Gülhane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  <a:tr h="2006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>
                          <a:effectLst/>
                        </a:rPr>
                        <a:t>60. Dr. Öğr. Üyesi Sibel Yılmaz Şahin</a:t>
                      </a:r>
                      <a:endParaRPr lang="tr-TR" sz="1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</a:rPr>
                        <a:t>Sağlık Bilimleri Üniversitesi  Gülhane Hemşirelik </a:t>
                      </a:r>
                      <a:r>
                        <a:rPr lang="tr-TR" sz="1200" dirty="0" smtClean="0">
                          <a:effectLst/>
                        </a:rPr>
                        <a:t>Fakültesi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18" marR="10118" marT="0" marB="0"/>
                </a:tc>
              </a:tr>
            </a:tbl>
          </a:graphicData>
        </a:graphic>
      </p:graphicFrame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5C70C3C1-B9E5-428C-A8D5-827F0C21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dirty="0"/>
              <a:t>HEPDAK EĞİTİM ÇALIŞTAYI 24 EKİM 2020 İZMİR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19F61F5A-AD4B-4449-B6E8-FD0F50F0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04E79-B709-4DD8-BE4B-EA7338D66E04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sp>
        <p:nvSpPr>
          <p:cNvPr id="7" name="Başlık 1">
            <a:extLst>
              <a:ext uri="{FF2B5EF4-FFF2-40B4-BE49-F238E27FC236}">
                <a16:creationId xmlns="" xmlns:a16="http://schemas.microsoft.com/office/drawing/2014/main" id="{CFDD650E-B168-4865-887D-35B325E5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00013"/>
            <a:ext cx="8229600" cy="1143001"/>
          </a:xfrm>
        </p:spPr>
        <p:txBody>
          <a:bodyPr/>
          <a:lstStyle/>
          <a:p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</a:rPr>
              <a:t>Katılımcı Listesi</a:t>
            </a:r>
            <a:endParaRPr lang="tr-TR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2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1284</Words>
  <Application>Microsoft Office PowerPoint</Application>
  <PresentationFormat>Ekran Gösterisi (4:3)</PresentationFormat>
  <Paragraphs>225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 HEPDAK KURUM EĞİTİMİ ÇALIŞTAYI </vt:lpstr>
      <vt:lpstr> Eğitim Çalıştayının Amaçları</vt:lpstr>
      <vt:lpstr> Katılımcıların Kazanımları</vt:lpstr>
      <vt:lpstr> Çalıştay Eğiticileri</vt:lpstr>
      <vt:lpstr>Katılımcı Profili</vt:lpstr>
      <vt:lpstr>Program</vt:lpstr>
      <vt:lpstr>Katılımcı Listesi</vt:lpstr>
      <vt:lpstr>Katılımcı Listesi</vt:lpstr>
      <vt:lpstr>Katılımcı Listesi</vt:lpstr>
      <vt:lpstr>Teşekkür ederiz…</vt:lpstr>
    </vt:vector>
  </TitlesOfParts>
  <Company>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HEPDAK EĞİTİM ÇALIŞTAYI</dc:title>
  <dc:creator>a</dc:creator>
  <cp:lastModifiedBy>dell</cp:lastModifiedBy>
  <cp:revision>52</cp:revision>
  <dcterms:created xsi:type="dcterms:W3CDTF">2004-12-31T22:09:57Z</dcterms:created>
  <dcterms:modified xsi:type="dcterms:W3CDTF">2020-10-16T10:09:40Z</dcterms:modified>
</cp:coreProperties>
</file>