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9" r:id="rId9"/>
    <p:sldId id="266" r:id="rId10"/>
    <p:sldId id="267" r:id="rId11"/>
    <p:sldId id="265" r:id="rId12"/>
    <p:sldId id="262" r:id="rId13"/>
    <p:sldId id="270" r:id="rId14"/>
    <p:sldId id="271" r:id="rId15"/>
    <p:sldId id="272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201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009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8934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406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242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254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905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806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024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34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237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638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287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57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96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981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867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6E1A98-C0BC-45D7-81B9-CE0D52A15F4F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9BC208-ADFB-4343-9828-E73C2553F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315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760943"/>
            <a:ext cx="8574622" cy="2616199"/>
          </a:xfrm>
        </p:spPr>
        <p:txBody>
          <a:bodyPr>
            <a:normAutofit/>
          </a:bodyPr>
          <a:lstStyle/>
          <a:p>
            <a:r>
              <a:rPr lang="en-GB" sz="7200" dirty="0" smtClean="0"/>
              <a:t>GENETİK ALGORİTMA</a:t>
            </a:r>
            <a:endParaRPr lang="tr-TR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889" y="3823007"/>
            <a:ext cx="5589413" cy="550333"/>
          </a:xfrm>
        </p:spPr>
        <p:txBody>
          <a:bodyPr>
            <a:noAutofit/>
          </a:bodyPr>
          <a:lstStyle/>
          <a:p>
            <a:r>
              <a:rPr lang="tr-TR" sz="2800" dirty="0"/>
              <a:t>Sphere</a:t>
            </a:r>
            <a:r>
              <a:rPr lang="tr-TR" sz="2800" dirty="0"/>
              <a:t> </a:t>
            </a:r>
            <a:r>
              <a:rPr lang="en-GB" sz="2800" dirty="0" smtClean="0"/>
              <a:t>&amp; </a:t>
            </a:r>
            <a:r>
              <a:rPr lang="tr-TR" sz="2800" dirty="0" err="1" smtClean="0"/>
              <a:t>Rastrigin</a:t>
            </a:r>
            <a:r>
              <a:rPr lang="en-GB" sz="2800" dirty="0" smtClean="0"/>
              <a:t> </a:t>
            </a:r>
            <a:r>
              <a:rPr lang="en-GB" sz="2800" dirty="0" err="1" smtClean="0"/>
              <a:t>Uygulaması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endParaRPr lang="tr-TR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55339" y="4994582"/>
            <a:ext cx="5589413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/>
              <a:t>Samet KAYA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8822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2" y="0"/>
            <a:ext cx="6554788" cy="1752599"/>
          </a:xfrm>
        </p:spPr>
        <p:txBody>
          <a:bodyPr>
            <a:normAutofit/>
          </a:bodyPr>
          <a:lstStyle/>
          <a:p>
            <a:r>
              <a:rPr lang="en-GB" dirty="0" smtClean="0"/>
              <a:t>SPHERE </a:t>
            </a:r>
            <a:br>
              <a:rPr lang="en-GB" dirty="0" smtClean="0"/>
            </a:br>
            <a:r>
              <a:rPr lang="en-GB" dirty="0" smtClean="0"/>
              <a:t>BIT FLIP MUTATION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652587"/>
            <a:ext cx="78581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0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83" y="528840"/>
            <a:ext cx="10180360" cy="570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258" y="381000"/>
            <a:ext cx="10018713" cy="1752599"/>
          </a:xfrm>
        </p:spPr>
        <p:txBody>
          <a:bodyPr/>
          <a:lstStyle/>
          <a:p>
            <a:r>
              <a:rPr lang="en-GB" dirty="0" smtClean="0"/>
              <a:t>RASTRGİN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3418371" y="6394246"/>
            <a:ext cx="474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https://images.app.goo.gl/HKvxiYSxJVXyZ3TBA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4" y="2605086"/>
            <a:ext cx="6328339" cy="2728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71" y="3213790"/>
            <a:ext cx="5088232" cy="151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95250"/>
            <a:ext cx="3306764" cy="1752599"/>
          </a:xfrm>
        </p:spPr>
        <p:txBody>
          <a:bodyPr>
            <a:normAutofit/>
          </a:bodyPr>
          <a:lstStyle/>
          <a:p>
            <a:r>
              <a:rPr lang="en-GB" dirty="0"/>
              <a:t>RASTRGİN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CROSSOVER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3" y="333375"/>
            <a:ext cx="6361392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1" y="95250"/>
            <a:ext cx="7154863" cy="1752599"/>
          </a:xfrm>
        </p:spPr>
        <p:txBody>
          <a:bodyPr>
            <a:normAutofit fontScale="90000"/>
          </a:bodyPr>
          <a:lstStyle/>
          <a:p>
            <a:r>
              <a:rPr lang="en-GB" dirty="0"/>
              <a:t>RASTRGİN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ARITMETHIC RECOMBINATION</a:t>
            </a:r>
            <a:br>
              <a:rPr lang="en-GB" dirty="0" smtClean="0"/>
            </a:br>
            <a:r>
              <a:rPr lang="en-GB" dirty="0" smtClean="0"/>
              <a:t>CROSSOVER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99" y="2271712"/>
            <a:ext cx="8944599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0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3130" y="966789"/>
            <a:ext cx="4630739" cy="1090612"/>
          </a:xfrm>
        </p:spPr>
        <p:txBody>
          <a:bodyPr>
            <a:noAutofit/>
          </a:bodyPr>
          <a:lstStyle/>
          <a:p>
            <a:r>
              <a:rPr lang="en-GB" sz="2800" dirty="0"/>
              <a:t>RASTRGİN</a:t>
            </a:r>
            <a:r>
              <a:rPr lang="en-GB" sz="2800" dirty="0" smtClean="0"/>
              <a:t> </a:t>
            </a:r>
            <a:br>
              <a:rPr lang="en-GB" sz="2800" dirty="0" smtClean="0"/>
            </a:br>
            <a:r>
              <a:rPr lang="en-GB" sz="2800" dirty="0" smtClean="0"/>
              <a:t>GAUSSIAN MUTATION</a:t>
            </a:r>
            <a:br>
              <a:rPr lang="en-GB" sz="2800" dirty="0" smtClean="0"/>
            </a:br>
            <a:r>
              <a:rPr lang="en-GB" sz="2800" dirty="0"/>
              <a:t>&amp;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MIRRORING</a:t>
            </a:r>
            <a:endParaRPr lang="tr-T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49" y="280989"/>
            <a:ext cx="6748214" cy="58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9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2661"/>
            <a:ext cx="10256767" cy="585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21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Sonuç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İki</a:t>
            </a:r>
            <a:r>
              <a:rPr lang="en-GB" dirty="0" smtClean="0"/>
              <a:t> </a:t>
            </a:r>
            <a:r>
              <a:rPr lang="en-GB" dirty="0" err="1" smtClean="0"/>
              <a:t>genetik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benchmark </a:t>
            </a:r>
            <a:r>
              <a:rPr lang="en-GB" dirty="0" err="1" smtClean="0"/>
              <a:t>fonsiyonu</a:t>
            </a:r>
            <a:r>
              <a:rPr lang="en-GB" dirty="0" smtClean="0"/>
              <a:t> da </a:t>
            </a:r>
            <a:r>
              <a:rPr lang="en-GB" dirty="0" err="1" smtClean="0"/>
              <a:t>başarıyla</a:t>
            </a:r>
            <a:r>
              <a:rPr lang="en-GB" dirty="0" smtClean="0"/>
              <a:t> </a:t>
            </a:r>
            <a:r>
              <a:rPr lang="en-GB" dirty="0" err="1" smtClean="0"/>
              <a:t>uygulanmıştır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Kullanılan</a:t>
            </a:r>
            <a:r>
              <a:rPr lang="en-GB" dirty="0" smtClean="0"/>
              <a:t> </a:t>
            </a:r>
            <a:r>
              <a:rPr lang="en-GB" dirty="0" err="1" smtClean="0"/>
              <a:t>arayüzde</a:t>
            </a:r>
            <a:r>
              <a:rPr lang="en-GB" dirty="0" smtClean="0"/>
              <a:t> </a:t>
            </a:r>
            <a:r>
              <a:rPr lang="en-GB" dirty="0" err="1" smtClean="0"/>
              <a:t>mutasyon</a:t>
            </a:r>
            <a:r>
              <a:rPr lang="en-GB" dirty="0" smtClean="0"/>
              <a:t> </a:t>
            </a:r>
            <a:r>
              <a:rPr lang="en-GB" dirty="0" err="1" smtClean="0"/>
              <a:t>olmadığı</a:t>
            </a:r>
            <a:r>
              <a:rPr lang="en-GB" dirty="0" smtClean="0"/>
              <a:t> </a:t>
            </a:r>
            <a:r>
              <a:rPr lang="en-GB" dirty="0" err="1" smtClean="0"/>
              <a:t>taktirde</a:t>
            </a:r>
            <a:r>
              <a:rPr lang="en-GB" dirty="0" smtClean="0"/>
              <a:t> local optima </a:t>
            </a:r>
            <a:r>
              <a:rPr lang="en-GB" dirty="0" err="1" smtClean="0"/>
              <a:t>değerine</a:t>
            </a:r>
            <a:r>
              <a:rPr lang="en-GB" dirty="0" smtClean="0"/>
              <a:t> </a:t>
            </a:r>
            <a:r>
              <a:rPr lang="en-GB" dirty="0" err="1" smtClean="0"/>
              <a:t>takılı</a:t>
            </a:r>
            <a:r>
              <a:rPr lang="en-GB" dirty="0" smtClean="0"/>
              <a:t> </a:t>
            </a:r>
            <a:r>
              <a:rPr lang="en-GB" dirty="0" err="1" smtClean="0"/>
              <a:t>kaldığı</a:t>
            </a:r>
            <a:r>
              <a:rPr lang="en-GB" dirty="0" smtClean="0"/>
              <a:t> </a:t>
            </a:r>
            <a:r>
              <a:rPr lang="en-GB" dirty="0" err="1" smtClean="0"/>
              <a:t>gözlenmiştir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İki</a:t>
            </a:r>
            <a:r>
              <a:rPr lang="en-GB" dirty="0" smtClean="0"/>
              <a:t> </a:t>
            </a:r>
            <a:r>
              <a:rPr lang="en-GB" dirty="0" err="1" smtClean="0"/>
              <a:t>fonksiyon</a:t>
            </a:r>
            <a:r>
              <a:rPr lang="en-GB" dirty="0" smtClean="0"/>
              <a:t> </a:t>
            </a:r>
            <a:r>
              <a:rPr lang="en-GB" dirty="0" err="1" smtClean="0"/>
              <a:t>faklı</a:t>
            </a:r>
            <a:r>
              <a:rPr lang="en-GB" dirty="0" smtClean="0"/>
              <a:t> </a:t>
            </a:r>
            <a:r>
              <a:rPr lang="en-GB" dirty="0" err="1" smtClean="0"/>
              <a:t>yöntemlere</a:t>
            </a:r>
            <a:r>
              <a:rPr lang="en-GB" dirty="0" smtClean="0"/>
              <a:t> </a:t>
            </a:r>
            <a:r>
              <a:rPr lang="en-GB" dirty="0" err="1" smtClean="0"/>
              <a:t>dallandığından</a:t>
            </a:r>
            <a:r>
              <a:rPr lang="en-GB" dirty="0" smtClean="0"/>
              <a:t> </a:t>
            </a:r>
            <a:r>
              <a:rPr lang="en-GB" dirty="0" err="1" smtClean="0"/>
              <a:t>herhangi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karşılaştırma</a:t>
            </a:r>
            <a:r>
              <a:rPr lang="en-GB" dirty="0" smtClean="0"/>
              <a:t> </a:t>
            </a:r>
            <a:r>
              <a:rPr lang="en-GB" dirty="0" err="1" smtClean="0"/>
              <a:t>yapılamaktadır</a:t>
            </a:r>
            <a:r>
              <a:rPr lang="en-GB" dirty="0" smtClean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1401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SAMET KAYA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035" y="2438399"/>
            <a:ext cx="2773365" cy="85725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skaya@fsm.edu.tr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199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GENETİK ALGORİTMA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Evrilsel</a:t>
            </a:r>
            <a:r>
              <a:rPr lang="en-GB" dirty="0" smtClean="0"/>
              <a:t> </a:t>
            </a:r>
            <a:r>
              <a:rPr lang="en-GB" dirty="0" err="1" smtClean="0"/>
              <a:t>seçim</a:t>
            </a:r>
            <a:r>
              <a:rPr lang="en-GB" dirty="0" smtClean="0"/>
              <a:t> </a:t>
            </a:r>
            <a:r>
              <a:rPr lang="en-GB" dirty="0" err="1" smtClean="0"/>
              <a:t>algoritmasıdır</a:t>
            </a:r>
            <a:r>
              <a:rPr lang="en-GB" dirty="0" smtClean="0"/>
              <a:t>.</a:t>
            </a:r>
          </a:p>
          <a:p>
            <a:r>
              <a:rPr lang="en-GB" dirty="0" err="1"/>
              <a:t>Herbir</a:t>
            </a:r>
            <a:r>
              <a:rPr lang="en-GB" dirty="0"/>
              <a:t> </a:t>
            </a:r>
            <a:r>
              <a:rPr lang="en-GB" dirty="0" err="1" smtClean="0"/>
              <a:t>birey</a:t>
            </a:r>
            <a:r>
              <a:rPr lang="en-GB" dirty="0" smtClean="0"/>
              <a:t> </a:t>
            </a:r>
            <a:r>
              <a:rPr lang="en-GB" dirty="0" err="1" smtClean="0"/>
              <a:t>özelliklerini</a:t>
            </a:r>
            <a:r>
              <a:rPr lang="en-GB" dirty="0" smtClean="0"/>
              <a:t> </a:t>
            </a:r>
            <a:r>
              <a:rPr lang="en-GB" dirty="0" err="1" smtClean="0"/>
              <a:t>temsilen</a:t>
            </a:r>
            <a:r>
              <a:rPr lang="en-GB" dirty="0" smtClean="0"/>
              <a:t> </a:t>
            </a:r>
            <a:r>
              <a:rPr lang="en-GB" dirty="0" err="1"/>
              <a:t>kromozona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kromozon</a:t>
            </a:r>
            <a:r>
              <a:rPr lang="en-GB" dirty="0"/>
              <a:t> da </a:t>
            </a:r>
            <a:r>
              <a:rPr lang="en-GB" dirty="0" err="1"/>
              <a:t>genlere</a:t>
            </a:r>
            <a:r>
              <a:rPr lang="en-GB" dirty="0"/>
              <a:t> </a:t>
            </a:r>
            <a:r>
              <a:rPr lang="en-GB" dirty="0" err="1"/>
              <a:t>sahiptir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Örnek</a:t>
            </a:r>
            <a:r>
              <a:rPr lang="en-GB" dirty="0" smtClean="0"/>
              <a:t> </a:t>
            </a:r>
            <a:r>
              <a:rPr lang="en-GB" dirty="0" err="1" smtClean="0"/>
              <a:t>uzayında</a:t>
            </a:r>
            <a:r>
              <a:rPr lang="en-GB" dirty="0" smtClean="0"/>
              <a:t> </a:t>
            </a:r>
            <a:r>
              <a:rPr lang="en-GB" dirty="0" err="1" smtClean="0"/>
              <a:t>iyi</a:t>
            </a:r>
            <a:r>
              <a:rPr lang="en-GB" dirty="0" smtClean="0"/>
              <a:t> </a:t>
            </a:r>
            <a:r>
              <a:rPr lang="en-GB" dirty="0" err="1" smtClean="0"/>
              <a:t>olan</a:t>
            </a:r>
            <a:r>
              <a:rPr lang="en-GB" dirty="0" smtClean="0"/>
              <a:t> </a:t>
            </a:r>
            <a:r>
              <a:rPr lang="en-GB" dirty="0" err="1" smtClean="0"/>
              <a:t>örneklerin</a:t>
            </a:r>
            <a:r>
              <a:rPr lang="en-GB" dirty="0" smtClean="0"/>
              <a:t> </a:t>
            </a:r>
            <a:r>
              <a:rPr lang="en-GB" dirty="0" err="1" smtClean="0"/>
              <a:t>daha</a:t>
            </a:r>
            <a:r>
              <a:rPr lang="en-GB" dirty="0" smtClean="0"/>
              <a:t> </a:t>
            </a:r>
            <a:r>
              <a:rPr lang="en-GB" dirty="0" err="1" smtClean="0"/>
              <a:t>çok</a:t>
            </a:r>
            <a:r>
              <a:rPr lang="en-GB" dirty="0" smtClean="0"/>
              <a:t> </a:t>
            </a:r>
            <a:r>
              <a:rPr lang="en-GB" dirty="0" err="1" smtClean="0"/>
              <a:t>yayılıp</a:t>
            </a:r>
            <a:r>
              <a:rPr lang="en-GB" dirty="0" smtClean="0"/>
              <a:t> </a:t>
            </a:r>
            <a:r>
              <a:rPr lang="en-GB" dirty="0" err="1" smtClean="0"/>
              <a:t>çoğalması</a:t>
            </a:r>
            <a:r>
              <a:rPr lang="en-GB" dirty="0" smtClean="0"/>
              <a:t> </a:t>
            </a:r>
            <a:r>
              <a:rPr lang="en-GB" dirty="0" err="1" smtClean="0"/>
              <a:t>ilkesine</a:t>
            </a:r>
            <a:r>
              <a:rPr lang="en-GB" dirty="0" smtClean="0"/>
              <a:t> </a:t>
            </a:r>
            <a:r>
              <a:rPr lang="en-GB" dirty="0" err="1" smtClean="0"/>
              <a:t>dayanır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Seçilim</a:t>
            </a:r>
            <a:r>
              <a:rPr lang="en-GB" dirty="0" smtClean="0"/>
              <a:t> </a:t>
            </a:r>
            <a:r>
              <a:rPr lang="en-GB" dirty="0" err="1" smtClean="0"/>
              <a:t>süreçleri</a:t>
            </a:r>
            <a:r>
              <a:rPr lang="en-GB" dirty="0" smtClean="0"/>
              <a:t> fitness </a:t>
            </a:r>
            <a:r>
              <a:rPr lang="en-GB" dirty="0" err="1" smtClean="0"/>
              <a:t>değerlendirmesine</a:t>
            </a:r>
            <a:r>
              <a:rPr lang="en-GB" dirty="0" smtClean="0"/>
              <a:t> </a:t>
            </a:r>
            <a:r>
              <a:rPr lang="en-GB" dirty="0" err="1" smtClean="0"/>
              <a:t>bağlıdır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23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FİTNESS FONKSİYONU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örneğin</a:t>
            </a:r>
            <a:r>
              <a:rPr lang="en-GB" dirty="0" smtClean="0"/>
              <a:t> </a:t>
            </a:r>
            <a:r>
              <a:rPr lang="en-GB" dirty="0" err="1" smtClean="0"/>
              <a:t>toplumdaki</a:t>
            </a:r>
            <a:r>
              <a:rPr lang="en-GB" dirty="0" smtClean="0"/>
              <a:t> </a:t>
            </a:r>
            <a:r>
              <a:rPr lang="en-GB" dirty="0" err="1" smtClean="0"/>
              <a:t>yerini</a:t>
            </a:r>
            <a:r>
              <a:rPr lang="en-GB" dirty="0" smtClean="0"/>
              <a:t> </a:t>
            </a:r>
            <a:r>
              <a:rPr lang="en-GB" dirty="0" err="1" smtClean="0"/>
              <a:t>kaşılaştırma</a:t>
            </a:r>
            <a:r>
              <a:rPr lang="en-GB" dirty="0" smtClean="0"/>
              <a:t> </a:t>
            </a:r>
            <a:r>
              <a:rPr lang="en-GB" dirty="0" err="1" smtClean="0"/>
              <a:t>yapılabilmesini</a:t>
            </a:r>
            <a:r>
              <a:rPr lang="en-GB" dirty="0" smtClean="0"/>
              <a:t> </a:t>
            </a:r>
            <a:r>
              <a:rPr lang="en-GB" dirty="0" err="1" smtClean="0"/>
              <a:t>sağlayan</a:t>
            </a:r>
            <a:r>
              <a:rPr lang="en-GB" dirty="0" smtClean="0"/>
              <a:t> </a:t>
            </a:r>
            <a:r>
              <a:rPr lang="en-GB" dirty="0" err="1" smtClean="0"/>
              <a:t>fonksiyondur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Fonksiyon</a:t>
            </a:r>
            <a:r>
              <a:rPr lang="en-GB" dirty="0" smtClean="0"/>
              <a:t> </a:t>
            </a:r>
            <a:r>
              <a:rPr lang="en-GB" dirty="0" err="1" smtClean="0"/>
              <a:t>probleme</a:t>
            </a:r>
            <a:r>
              <a:rPr lang="en-GB" dirty="0" smtClean="0"/>
              <a:t> </a:t>
            </a:r>
            <a:r>
              <a:rPr lang="en-GB" dirty="0" err="1" smtClean="0"/>
              <a:t>göre</a:t>
            </a:r>
            <a:r>
              <a:rPr lang="en-GB" dirty="0" smtClean="0"/>
              <a:t> </a:t>
            </a:r>
            <a:r>
              <a:rPr lang="en-GB" dirty="0" err="1" smtClean="0"/>
              <a:t>değişkenlik</a:t>
            </a:r>
            <a:r>
              <a:rPr lang="en-GB" dirty="0" smtClean="0"/>
              <a:t> </a:t>
            </a:r>
            <a:r>
              <a:rPr lang="en-GB" dirty="0" err="1" smtClean="0"/>
              <a:t>gösterir</a:t>
            </a:r>
            <a:r>
              <a:rPr lang="en-GB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96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CROSSOVER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Toplumdaki</a:t>
            </a:r>
            <a:r>
              <a:rPr lang="en-GB" dirty="0" smtClean="0"/>
              <a:t> </a:t>
            </a:r>
            <a:r>
              <a:rPr lang="en-GB" dirty="0" err="1" smtClean="0"/>
              <a:t>bireylerin</a:t>
            </a:r>
            <a:r>
              <a:rPr lang="en-GB" dirty="0" smtClean="0"/>
              <a:t> </a:t>
            </a:r>
            <a:r>
              <a:rPr lang="en-GB" dirty="0" err="1" smtClean="0"/>
              <a:t>birbiri</a:t>
            </a:r>
            <a:r>
              <a:rPr lang="en-GB" dirty="0" smtClean="0"/>
              <a:t> </a:t>
            </a:r>
            <a:r>
              <a:rPr lang="en-GB" dirty="0" err="1" smtClean="0"/>
              <a:t>ile</a:t>
            </a:r>
            <a:r>
              <a:rPr lang="en-GB" dirty="0" smtClean="0"/>
              <a:t> </a:t>
            </a:r>
            <a:r>
              <a:rPr lang="en-GB" dirty="0" err="1" smtClean="0"/>
              <a:t>eşleşip</a:t>
            </a:r>
            <a:r>
              <a:rPr lang="en-GB" dirty="0" smtClean="0"/>
              <a:t> </a:t>
            </a:r>
            <a:r>
              <a:rPr lang="en-GB" dirty="0" err="1" smtClean="0"/>
              <a:t>yeni</a:t>
            </a:r>
            <a:r>
              <a:rPr lang="en-GB" dirty="0" smtClean="0"/>
              <a:t> </a:t>
            </a:r>
            <a:r>
              <a:rPr lang="en-GB" dirty="0" err="1" smtClean="0"/>
              <a:t>nesil</a:t>
            </a:r>
            <a:r>
              <a:rPr lang="en-GB" dirty="0" smtClean="0"/>
              <a:t> </a:t>
            </a:r>
            <a:r>
              <a:rPr lang="en-GB" dirty="0" err="1" smtClean="0"/>
              <a:t>oluşturmasına</a:t>
            </a:r>
            <a:r>
              <a:rPr lang="en-GB" dirty="0" smtClean="0"/>
              <a:t> </a:t>
            </a:r>
            <a:r>
              <a:rPr lang="en-GB" dirty="0" err="1" smtClean="0"/>
              <a:t>verilen</a:t>
            </a:r>
            <a:r>
              <a:rPr lang="en-GB" dirty="0" smtClean="0"/>
              <a:t> </a:t>
            </a:r>
            <a:r>
              <a:rPr lang="en-GB" dirty="0" err="1" smtClean="0"/>
              <a:t>isimdir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Farklı</a:t>
            </a:r>
            <a:r>
              <a:rPr lang="en-GB" dirty="0" smtClean="0"/>
              <a:t> crossover </a:t>
            </a:r>
            <a:r>
              <a:rPr lang="en-GB" dirty="0" err="1" smtClean="0"/>
              <a:t>metodları</a:t>
            </a:r>
            <a:r>
              <a:rPr lang="en-GB" dirty="0" smtClean="0"/>
              <a:t> </a:t>
            </a:r>
            <a:r>
              <a:rPr lang="en-GB" dirty="0" err="1" smtClean="0"/>
              <a:t>bulunmaktadır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Single-Point Crossover</a:t>
            </a:r>
          </a:p>
          <a:p>
            <a:pPr lvl="1"/>
            <a:r>
              <a:rPr lang="en-GB" dirty="0" smtClean="0"/>
              <a:t>Two-Point Crossover</a:t>
            </a:r>
          </a:p>
          <a:p>
            <a:pPr lvl="1"/>
            <a:r>
              <a:rPr lang="en-GB" dirty="0" smtClean="0"/>
              <a:t>Uniform </a:t>
            </a:r>
            <a:r>
              <a:rPr lang="en-GB" dirty="0" err="1" smtClean="0"/>
              <a:t>Crosover</a:t>
            </a:r>
            <a:endParaRPr lang="en-GB" dirty="0" smtClean="0"/>
          </a:p>
          <a:p>
            <a:pPr lvl="1"/>
            <a:r>
              <a:rPr lang="en-GB" dirty="0" smtClean="0"/>
              <a:t>Recombination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70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MUTASYON 1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Bireylerin</a:t>
            </a:r>
            <a:r>
              <a:rPr lang="en-GB" dirty="0" smtClean="0"/>
              <a:t> </a:t>
            </a:r>
            <a:r>
              <a:rPr lang="en-GB" dirty="0" err="1" smtClean="0"/>
              <a:t>kromozonlarının</a:t>
            </a:r>
            <a:r>
              <a:rPr lang="en-GB" dirty="0" smtClean="0"/>
              <a:t> </a:t>
            </a:r>
            <a:r>
              <a:rPr lang="en-GB" dirty="0" err="1" smtClean="0"/>
              <a:t>değişime</a:t>
            </a:r>
            <a:r>
              <a:rPr lang="en-GB" dirty="0" smtClean="0"/>
              <a:t> </a:t>
            </a:r>
            <a:r>
              <a:rPr lang="en-GB" dirty="0" err="1" smtClean="0"/>
              <a:t>uğramasıdır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Mutasyon</a:t>
            </a:r>
            <a:r>
              <a:rPr lang="en-GB" dirty="0" smtClean="0"/>
              <a:t> </a:t>
            </a:r>
            <a:r>
              <a:rPr lang="en-GB" dirty="0" err="1" smtClean="0"/>
              <a:t>olmadığında</a:t>
            </a:r>
            <a:r>
              <a:rPr lang="en-GB" dirty="0" smtClean="0"/>
              <a:t> </a:t>
            </a:r>
            <a:r>
              <a:rPr lang="en-GB" dirty="0" err="1" smtClean="0"/>
              <a:t>bireyler</a:t>
            </a:r>
            <a:r>
              <a:rPr lang="en-GB" dirty="0" smtClean="0"/>
              <a:t> </a:t>
            </a:r>
            <a:r>
              <a:rPr lang="en-GB" dirty="0" err="1" smtClean="0"/>
              <a:t>toplumun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iyi</a:t>
            </a:r>
            <a:r>
              <a:rPr lang="en-GB" dirty="0" smtClean="0"/>
              <a:t> </a:t>
            </a:r>
            <a:r>
              <a:rPr lang="en-GB" dirty="0" err="1" smtClean="0"/>
              <a:t>bireyi</a:t>
            </a:r>
            <a:r>
              <a:rPr lang="en-GB" dirty="0" smtClean="0"/>
              <a:t> </a:t>
            </a:r>
            <a:r>
              <a:rPr lang="en-GB" dirty="0" err="1" smtClean="0"/>
              <a:t>kadar</a:t>
            </a:r>
            <a:r>
              <a:rPr lang="en-GB" dirty="0" smtClean="0"/>
              <a:t> </a:t>
            </a:r>
            <a:r>
              <a:rPr lang="en-GB" dirty="0" err="1" smtClean="0"/>
              <a:t>iyi</a:t>
            </a:r>
            <a:r>
              <a:rPr lang="en-GB" dirty="0" smtClean="0"/>
              <a:t> </a:t>
            </a:r>
            <a:r>
              <a:rPr lang="en-GB" dirty="0" err="1" smtClean="0"/>
              <a:t>olmaktadırlar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iyi</a:t>
            </a:r>
            <a:r>
              <a:rPr lang="en-GB" dirty="0" smtClean="0"/>
              <a:t> </a:t>
            </a:r>
            <a:r>
              <a:rPr lang="en-GB" dirty="0" err="1" smtClean="0"/>
              <a:t>birey</a:t>
            </a:r>
            <a:r>
              <a:rPr lang="en-GB" dirty="0" smtClean="0"/>
              <a:t> </a:t>
            </a:r>
            <a:r>
              <a:rPr lang="en-GB" dirty="0" err="1" smtClean="0"/>
              <a:t>kadar</a:t>
            </a:r>
            <a:r>
              <a:rPr lang="en-GB" dirty="0" smtClean="0"/>
              <a:t> </a:t>
            </a:r>
            <a:r>
              <a:rPr lang="en-GB" dirty="0" err="1" smtClean="0"/>
              <a:t>iyi</a:t>
            </a:r>
            <a:r>
              <a:rPr lang="en-GB" dirty="0" smtClean="0"/>
              <a:t> </a:t>
            </a:r>
            <a:r>
              <a:rPr lang="en-GB" dirty="0" err="1" smtClean="0"/>
              <a:t>olmak</a:t>
            </a:r>
            <a:r>
              <a:rPr lang="en-GB" dirty="0" smtClean="0"/>
              <a:t> </a:t>
            </a:r>
            <a:r>
              <a:rPr lang="en-GB" dirty="0" err="1" smtClean="0"/>
              <a:t>demek</a:t>
            </a:r>
            <a:r>
              <a:rPr lang="en-GB" dirty="0" smtClean="0"/>
              <a:t> local optima </a:t>
            </a:r>
            <a:r>
              <a:rPr lang="en-GB" dirty="0" err="1" smtClean="0"/>
              <a:t>değerinde</a:t>
            </a:r>
            <a:r>
              <a:rPr lang="en-GB" dirty="0" smtClean="0"/>
              <a:t> </a:t>
            </a:r>
            <a:r>
              <a:rPr lang="en-GB" dirty="0" err="1" smtClean="0"/>
              <a:t>kalmak</a:t>
            </a:r>
            <a:r>
              <a:rPr lang="en-GB" dirty="0" smtClean="0"/>
              <a:t> </a:t>
            </a:r>
            <a:r>
              <a:rPr lang="en-GB" dirty="0" err="1" smtClean="0"/>
              <a:t>anlamına</a:t>
            </a:r>
            <a:r>
              <a:rPr lang="en-GB" dirty="0" smtClean="0"/>
              <a:t> </a:t>
            </a:r>
            <a:r>
              <a:rPr lang="en-GB" dirty="0" err="1" smtClean="0"/>
              <a:t>gelir</a:t>
            </a:r>
            <a:r>
              <a:rPr lang="en-GB" dirty="0" smtClean="0"/>
              <a:t>. </a:t>
            </a:r>
          </a:p>
          <a:p>
            <a:r>
              <a:rPr lang="en-GB" dirty="0" smtClean="0"/>
              <a:t>Global optima </a:t>
            </a:r>
            <a:r>
              <a:rPr lang="en-GB" dirty="0" err="1" smtClean="0"/>
              <a:t>değerine</a:t>
            </a:r>
            <a:r>
              <a:rPr lang="en-GB" dirty="0" smtClean="0"/>
              <a:t> </a:t>
            </a:r>
            <a:r>
              <a:rPr lang="en-GB" dirty="0" err="1" smtClean="0"/>
              <a:t>yaklaşmak</a:t>
            </a:r>
            <a:r>
              <a:rPr lang="en-GB" dirty="0" smtClean="0"/>
              <a:t> </a:t>
            </a:r>
            <a:r>
              <a:rPr lang="en-GB" dirty="0" err="1" smtClean="0"/>
              <a:t>için</a:t>
            </a:r>
            <a:r>
              <a:rPr lang="en-GB" dirty="0" smtClean="0"/>
              <a:t> </a:t>
            </a:r>
            <a:r>
              <a:rPr lang="en-GB" dirty="0" err="1" smtClean="0"/>
              <a:t>bireylerin</a:t>
            </a:r>
            <a:r>
              <a:rPr lang="en-GB" dirty="0" smtClean="0"/>
              <a:t> </a:t>
            </a:r>
            <a:r>
              <a:rPr lang="en-GB" dirty="0" err="1" smtClean="0"/>
              <a:t>mutasyon</a:t>
            </a:r>
            <a:r>
              <a:rPr lang="en-GB" dirty="0" smtClean="0"/>
              <a:t> </a:t>
            </a:r>
            <a:r>
              <a:rPr lang="en-GB" dirty="0" err="1" smtClean="0"/>
              <a:t>geçirmesi</a:t>
            </a:r>
            <a:r>
              <a:rPr lang="en-GB" dirty="0" smtClean="0"/>
              <a:t> </a:t>
            </a:r>
            <a:r>
              <a:rPr lang="en-GB" dirty="0" err="1" smtClean="0"/>
              <a:t>gerekir</a:t>
            </a:r>
            <a:r>
              <a:rPr lang="en-GB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43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MUTASYON 2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175" y="2438399"/>
            <a:ext cx="6124576" cy="5038725"/>
          </a:xfrm>
        </p:spPr>
        <p:txBody>
          <a:bodyPr>
            <a:normAutofit/>
          </a:bodyPr>
          <a:lstStyle/>
          <a:p>
            <a:r>
              <a:rPr lang="en-GB" sz="2800" dirty="0" err="1" smtClean="0"/>
              <a:t>Faklı</a:t>
            </a:r>
            <a:r>
              <a:rPr lang="en-GB" sz="2800" dirty="0" smtClean="0"/>
              <a:t> </a:t>
            </a:r>
            <a:r>
              <a:rPr lang="en-GB" sz="2800" dirty="0" err="1" smtClean="0"/>
              <a:t>mutasyon</a:t>
            </a:r>
            <a:r>
              <a:rPr lang="en-GB" sz="2800" dirty="0" smtClean="0"/>
              <a:t> </a:t>
            </a:r>
            <a:r>
              <a:rPr lang="en-GB" sz="2800" dirty="0" err="1" smtClean="0"/>
              <a:t>çeşitleri</a:t>
            </a:r>
            <a:r>
              <a:rPr lang="en-GB" sz="2800" dirty="0"/>
              <a:t> </a:t>
            </a:r>
            <a:r>
              <a:rPr lang="en-GB" sz="2800" dirty="0" err="1" smtClean="0"/>
              <a:t>vardır</a:t>
            </a:r>
            <a:r>
              <a:rPr lang="en-GB" sz="2800" dirty="0" smtClean="0"/>
              <a:t>.</a:t>
            </a:r>
          </a:p>
          <a:p>
            <a:pPr lvl="1"/>
            <a:r>
              <a:rPr lang="en-GB" sz="2400" dirty="0" smtClean="0"/>
              <a:t>Bitwise </a:t>
            </a:r>
            <a:r>
              <a:rPr lang="en-GB" sz="2400" dirty="0" err="1" smtClean="0"/>
              <a:t>Mutasyon</a:t>
            </a:r>
            <a:endParaRPr lang="en-GB" sz="2400" dirty="0" smtClean="0"/>
          </a:p>
          <a:p>
            <a:pPr lvl="1"/>
            <a:r>
              <a:rPr lang="en-GB" sz="2400" dirty="0" err="1" smtClean="0"/>
              <a:t>Gerçek</a:t>
            </a:r>
            <a:r>
              <a:rPr lang="en-GB" sz="2400" dirty="0" smtClean="0"/>
              <a:t> </a:t>
            </a:r>
            <a:r>
              <a:rPr lang="en-GB" sz="2400" dirty="0" err="1" smtClean="0"/>
              <a:t>Değer</a:t>
            </a:r>
            <a:r>
              <a:rPr lang="en-GB" sz="2400" dirty="0" smtClean="0"/>
              <a:t> </a:t>
            </a:r>
            <a:r>
              <a:rPr lang="en-GB" sz="2400" dirty="0" err="1" smtClean="0"/>
              <a:t>Mutasyon</a:t>
            </a:r>
            <a:endParaRPr lang="en-GB" sz="2400" dirty="0" smtClean="0"/>
          </a:p>
          <a:p>
            <a:pPr lvl="2"/>
            <a:r>
              <a:rPr lang="en-GB" sz="2000" dirty="0" smtClean="0"/>
              <a:t>Random </a:t>
            </a:r>
            <a:r>
              <a:rPr lang="en-GB" sz="2000" dirty="0" err="1" smtClean="0"/>
              <a:t>Resetleme</a:t>
            </a:r>
            <a:endParaRPr lang="en-GB" sz="2000" dirty="0"/>
          </a:p>
          <a:p>
            <a:pPr lvl="2"/>
            <a:r>
              <a:rPr lang="en-GB" sz="2000" dirty="0" smtClean="0"/>
              <a:t>Creep </a:t>
            </a:r>
            <a:r>
              <a:rPr lang="en-GB" sz="2000" dirty="0" err="1" smtClean="0"/>
              <a:t>Mutasyon</a:t>
            </a:r>
            <a:endParaRPr lang="en-GB" sz="2000" dirty="0" smtClean="0"/>
          </a:p>
          <a:p>
            <a:pPr lvl="1"/>
            <a:r>
              <a:rPr lang="en-GB" sz="2400" dirty="0"/>
              <a:t>Floating Point </a:t>
            </a:r>
            <a:r>
              <a:rPr lang="en-GB" sz="2400" dirty="0" err="1"/>
              <a:t>mutasyon</a:t>
            </a:r>
            <a:endParaRPr lang="en-GB" sz="2400" dirty="0"/>
          </a:p>
          <a:p>
            <a:pPr lvl="2"/>
            <a:r>
              <a:rPr lang="en-GB" sz="2000" dirty="0"/>
              <a:t>Uniform </a:t>
            </a:r>
            <a:r>
              <a:rPr lang="en-GB" sz="2000" dirty="0" err="1"/>
              <a:t>Mutasyon</a:t>
            </a:r>
            <a:endParaRPr lang="en-GB" sz="2000" dirty="0"/>
          </a:p>
          <a:p>
            <a:pPr lvl="2"/>
            <a:r>
              <a:rPr lang="tr-TR" sz="2000" dirty="0" err="1"/>
              <a:t>Non</a:t>
            </a:r>
            <a:r>
              <a:rPr lang="tr-TR" sz="2000" dirty="0"/>
              <a:t> -</a:t>
            </a:r>
            <a:r>
              <a:rPr lang="tr-TR" sz="2000" dirty="0" err="1"/>
              <a:t>Uniform</a:t>
            </a:r>
            <a:r>
              <a:rPr lang="tr-TR" sz="2000" dirty="0"/>
              <a:t> </a:t>
            </a:r>
            <a:r>
              <a:rPr lang="en-GB" sz="2000" dirty="0" err="1"/>
              <a:t>Mutasyon</a:t>
            </a:r>
            <a:endParaRPr lang="en-GB" sz="2000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315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1" y="-169343"/>
            <a:ext cx="10018713" cy="1752599"/>
          </a:xfrm>
        </p:spPr>
        <p:txBody>
          <a:bodyPr/>
          <a:lstStyle/>
          <a:p>
            <a:r>
              <a:rPr lang="en-GB" dirty="0" smtClean="0"/>
              <a:t>SPHERE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15" y="2204510"/>
            <a:ext cx="5421785" cy="29319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26320" y="6320909"/>
            <a:ext cx="495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https://images.app.goo.gl/v3phnMW2Lbbs3KWZ8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2703714"/>
            <a:ext cx="41719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95250"/>
            <a:ext cx="3306764" cy="1752599"/>
          </a:xfrm>
        </p:spPr>
        <p:txBody>
          <a:bodyPr>
            <a:normAutofit/>
          </a:bodyPr>
          <a:lstStyle/>
          <a:p>
            <a:r>
              <a:rPr lang="en-GB" dirty="0" smtClean="0"/>
              <a:t>SPHERE </a:t>
            </a:r>
            <a:br>
              <a:rPr lang="en-GB" dirty="0" smtClean="0"/>
            </a:br>
            <a:r>
              <a:rPr lang="en-GB" dirty="0" smtClean="0"/>
              <a:t>CROSSOVER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217381"/>
            <a:ext cx="5686425" cy="62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0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95250"/>
            <a:ext cx="3306764" cy="175259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SPHERE </a:t>
            </a:r>
            <a:br>
              <a:rPr lang="en-GB" dirty="0" smtClean="0"/>
            </a:br>
            <a:r>
              <a:rPr lang="en-GB" dirty="0" smtClean="0"/>
              <a:t>ONE-POİNT</a:t>
            </a:r>
            <a:br>
              <a:rPr lang="en-GB" dirty="0" smtClean="0"/>
            </a:br>
            <a:r>
              <a:rPr lang="en-GB" dirty="0" smtClean="0"/>
              <a:t>CROSSOVER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37" y="371475"/>
            <a:ext cx="59531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2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416</TotalTime>
  <Words>200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GENETİK ALGORİTMA</vt:lpstr>
      <vt:lpstr>GENETİK ALGORİTMA</vt:lpstr>
      <vt:lpstr>FİTNESS FONKSİYONU</vt:lpstr>
      <vt:lpstr>CROSSOVER</vt:lpstr>
      <vt:lpstr>MUTASYON 1</vt:lpstr>
      <vt:lpstr>MUTASYON 2</vt:lpstr>
      <vt:lpstr>SPHERE</vt:lpstr>
      <vt:lpstr>SPHERE  CROSSOVER</vt:lpstr>
      <vt:lpstr>SPHERE  ONE-POİNT CROSSOVER</vt:lpstr>
      <vt:lpstr>SPHERE  BIT FLIP MUTATION</vt:lpstr>
      <vt:lpstr>PowerPoint Presentation</vt:lpstr>
      <vt:lpstr>RASTRGİN</vt:lpstr>
      <vt:lpstr>RASTRGİN  CROSSOVER</vt:lpstr>
      <vt:lpstr>RASTRGİN  ARITMETHIC RECOMBINATION CROSSOVER</vt:lpstr>
      <vt:lpstr>RASTRGİN  GAUSSIAN MUTATION &amp; MIRRORING</vt:lpstr>
      <vt:lpstr>PowerPoint Presentation</vt:lpstr>
      <vt:lpstr>Sonuç</vt:lpstr>
      <vt:lpstr>SAMET KAYA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Genetik algoritma </dc:title>
  <dc:creator>samet kaya</dc:creator>
  <cp:lastModifiedBy>samet kaya</cp:lastModifiedBy>
  <cp:revision>13</cp:revision>
  <dcterms:created xsi:type="dcterms:W3CDTF">2019-11-18T06:26:02Z</dcterms:created>
  <dcterms:modified xsi:type="dcterms:W3CDTF">2019-11-18T13:22:25Z</dcterms:modified>
</cp:coreProperties>
</file>