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77" r:id="rId7"/>
    <p:sldId id="262" r:id="rId8"/>
    <p:sldId id="263" r:id="rId9"/>
    <p:sldId id="265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uckiest Guy" panose="020B0604020202020204" charset="0"/>
      <p:regular r:id="rId16"/>
    </p:embeddedFont>
    <p:embeddedFont>
      <p:font typeface="Poppins" panose="00000500000000000000" pitchFamily="2" charset="-94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EB00C6-2D38-428A-90FB-3E30AA773F71}">
  <a:tblStyle styleId="{8BEB00C6-2D38-428A-90FB-3E30AA773F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6:19:37.9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24575,'2'24'0,"1"1"0,0-1 0,13 39 0,-4-13 0,21 67 0,-22-84 0,-1 0 0,-2 0 0,5 43 0,-8 311 0,-8-204 0,2-159 0,-1 26 0,2-47 0,0-1 0,0 1 0,0-1 0,1 1 0,-1-1 0,1 1 0,-1-1 0,1 1 0,0-1 0,0 0 0,0 1 0,0-1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19:28.39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0,'0'1033,"0"-1397,0 335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19:30.17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19:30.84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1,'0'1366,"0"-2696,0 1298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19:32.14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1,'0'546,"0"-632,0 52,0 30,0 14,0 77,0-70,0-60,0-366,0 826,0-840,0 459,0-20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19:33.76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1,'0'6,"0"8,0 9,0 6,0 5,0 3,0 1,0 1,0 0,0 0,0 0,0-1,0-7,0-2,0 0,0-4,0-1,0-4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6:19:46.0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159 1 24575,'0'3'0,"-1"1"0,0 0 0,0-1 0,-1 1 0,1-1 0,-1 0 0,1 1 0,-1-1 0,0 0 0,0 0 0,-1 0 0,1 0 0,0 0 0,-1-1 0,-4 4 0,-45 34 0,46-35 0,0 0 0,0 0 0,1 0 0,0 1 0,0-1 0,1 1 0,-1 0 0,1 1 0,0-1 0,1 1 0,0 0 0,0 0 0,0 0 0,1 0 0,0 0 0,0 0 0,-1 15 0,1 12 0,0-1 0,7 62 0,-2-28 0,-4 105 0,5 105 0,13-162 0,-9-74 0,3 65 0,-11-36 0,-1-44 0,1 0 0,1-1 0,1 1 0,10 47 0,16 70 0,-9-33 0,-14-81 0,3 50 0,-7-53 0,2 0 0,9 45 0,34 146 0,-8-8 0,-29-132 0,-2 0 0,-7 153 0,-3-90 0,3 421 0,1-540-311,2 0 1,0 0-1,12 39 0,-15-58 189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6:19:47.5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264 1221 24575,'-3'-1'0,"1"0"0,-1-1 0,1 1 0,0 0 0,-1-1 0,1 1 0,0-1 0,0 1 0,0-1 0,0 0 0,1 0 0,-1 0 0,0 0 0,1 0 0,0-1 0,-1 1 0,-1-5 0,-20-43 0,9-1 0,12 38 0,-1 0 0,-1 1 0,0 0 0,-1 0 0,-10-20 0,1 7 0,2-1 0,1 1 0,0-2 0,3 0 0,0 0 0,1 0 0,-4-44 0,3 29 0,-19-59 0,17 72 0,2 0 0,1-1 0,1 0 0,-2-46 0,9-321 0,-1 984 0,0-576-341,1 0 0,-1 0-1,6 22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20:20.78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3422 0,'-1920'0,"1977"0,-35 0,-28 0,-1569 0,2330 0,-731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16:20:33.98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152 450 24575,'95'-1'0,"108"3"0,-183 2 0,1 0 0,-1 1 0,0 1 0,34 15 0,39 12 0,-60-23 0,0 1 0,53 27 0,27 11 0,-101-45 0,121 34 0,-110-33 0,-1 1 0,35 14 0,-115-12 0,27-10 0,-1-2 0,1-1 0,1-1 0,-46-15 0,42 10 0,0 2 0,-1 2 0,-46-5 0,-54 12 0,90 1 0,1-1 0,-1-2 0,-61-11 0,96 11 0,-24-6 0,-65-5 0,90 12 0,0 1 0,0 0 0,0 1 0,0 0 0,0 0 0,0 1 0,0 0 0,0 1 0,0-1 0,1 2 0,-1-1 0,-10 8 0,-13 7 0,24-14 0,0 0 0,0 1 0,0 0 0,1 0 0,0 0 0,0 1 0,-11 12 0,18-18 0,0 0 0,0 1 0,0-1 0,0 1 0,0-1 0,0 0 0,0 1 0,0-1 0,0 1 0,0-1 0,0 0 0,0 1 0,0-1 0,0 1 0,0-1 0,0 0 0,1 1 0,-1-1 0,0 0 0,0 1 0,0-1 0,1 0 0,-1 1 0,0-1 0,0 0 0,1 1 0,-1-1 0,0 0 0,1 1 0,-1-1 0,0 0 0,1 0 0,-1 0 0,0 1 0,1-1 0,-1 0 0,1 0 0,-1 0 0,0 0 0,1 0 0,-1 0 0,1 0 0,-1 0 0,0 0 0,1 0 0,-1 0 0,1 0 0,24 3 0,-24-3 0,120 18 0,-83-10 0,67 3 0,681-9 0,-375-5 0,1718 3 0,-2099-2 0,0-1 0,60-15 0,-17 3 0,80-20 0,-87 21 0,-28 5 0,0 2 0,40-3 0,-40 7 0,49-12 0,-53 8 0,69-5 0,-61 11 0,-1-2 0,78-15 0,-60 9 0,0 2 0,0 3 0,111 7 0,-46 0 0,3238-3 0,-3338-2 0,0 0 0,0-2 0,0-1 0,-1-1 0,33-13 0,-31 10 0,0 1 0,1 2 0,0 0 0,32-2 0,412 5 0,-229 6 0,-97-5 0,159 5 0,-213 15 0,-66-13 0,0 0 0,26 2 0,403-3 0,-234-7 0,379 3 0,-583-1 0,1-1 0,0 0 0,0-1 0,-1-1 0,0 0 0,0-1 0,22-11 0,20-6 0,28 3 0,-16 5 0,-18 4 0,0 3 0,0 1 0,0 3 0,96 7 0,-33-2 0,858-2 0,-940 3 0,0 0 0,57 14 0,-18-2 0,-35-3 0,-30-2 0,-19 5 0,-2-8 0,1-1 0,-1 0 0,-1-1 0,1 0 0,-1-1 0,-23 2 0,-32 9 0,22-5 0,-1-2 0,0-2 0,0-3 0,0-2 0,-55-5 0,-9 1 0,-745 3 0,850 0 0,1-1 0,-1 2 0,0-1 0,0 1 0,0 0 0,1 1 0,-1 0 0,1 1 0,-1 0 0,1 0 0,-8 4 0,16-6 0,-1-1 0,1 1 0,0-1 0,0 1 0,-1 0 0,1-1 0,0 1 0,0-1 0,0 1 0,0-1 0,0 1 0,0 0 0,0-1 0,0 1 0,0-1 0,0 1 0,0 0 0,0-1 0,0 1 0,0-1 0,1 1 0,-1 0 0,0-1 0,0 1 0,1-1 0,-1 1 0,0-1 0,1 1 0,-1-1 0,0 1 0,1-1 0,-1 0 0,1 1 0,-1-1 0,1 0 0,-1 1 0,1-1 0,-1 0 0,1 1 0,-1-1 0,1 0 0,-1 0 0,1 0 0,0 1 0,30 15 0,-29-15 0,22 10 0,0-2 0,1 0 0,0-2 0,0-1 0,34 5 0,22 4 0,-47-8 0,-1-1 0,46 2 0,478-8 0,-254-2 0,-279 1 0,-1-1 0,1-2 0,26-7 0,-23 5 0,50-6 0,-26 10 0,-9 0 0,1-2 0,59-12 0,19-22 0,-94 27 0,1 1 0,0 2 0,1 0 0,0 2 0,30-2 0,-53 8 0,52-6 0,-55 6 0,0-1 0,0 1 0,0-1 0,0 0 0,0 0 0,0 0 0,0 0 0,-1-1 0,1 1 0,0-1 0,-1 0 0,1 0 0,-1 0 0,0 0 0,3-3 0,-4 4 0,-1 0 0,1 0 0,0-1 0,-1 1 0,0 0 0,1 0 0,-1-1 0,0 1 0,0 0 0,1 0 0,-1-1 0,0 1 0,0 0 0,0-1 0,-1 1 0,1 0 0,0-1 0,0 1 0,-1 0 0,1 0 0,-1-1 0,1 1 0,-1 0 0,0 0 0,1 0 0,-1 0 0,0 0 0,0 0 0,1 0 0,-1 0 0,-2-1 0,-37-29 0,23 19 0,0-3 0,0-1 0,1-1 0,1 0 0,1-1 0,-17-26 0,28 39 0,-1 0 0,1 1 0,-1-1 0,-1 1 0,1 0 0,-1 0 0,1 0 0,-1 1 0,0 0 0,0 0 0,-1 0 0,1 0 0,-11-3 0,-8-1 0,1 1 0,-29-4 0,12 3 0,-26-3 0,-27-7 0,65 10 0,0 2 0,-48-2 0,47 5 0,0-1 0,-43-10 0,17 2 0,-1 3 0,0 2 0,0 3 0,-100 6 0,34 0 0,-476-3 0,567-2 0,0-2 0,1-1 0,-1-1 0,-41-14 0,39 10 0,-1 1 0,0 2 0,-43-4 0,26 6 0,0-3 0,-61-17 0,66 14 0,-1 1 0,1 2 0,-50-1 0,-576 11 0,643-1 0,1 2 0,-49 11 0,46-7 0,1-2 0,-36 2 0,-648-5 0,344-5 0,225 3 0,105 0 0,33 0 0,11 0 0,85-1 0,-36-1 0,0 2 0,0 2 0,79 14 0,-68-1 0,-8-1 0,0-2 0,1-3 0,83 3 0,980-14 0,-1094 4 0,-1 0 0,-1 2 0,1 0 0,0 2 0,-1 1 0,0 0 0,-1 2 0,34 18 0,-55-23 0,-11-1 0,-13-1 0,-9-3 0,1-2 0,-1 0 0,-36-10 0,31 5 0,-71-5 0,-556 11 0,317 5 0,-812-3 0,1128 2 0,-1 1 0,-58 15 0,15-3 0,61-12 0,0 1 0,-1 1 0,1-1 0,1 2 0,-15 8 0,15-8 0,0 0 0,0 0 0,0-1 0,-1-1 0,-24 5 0,-148 29 0,119-21 0,43-11 0,-1 0 0,-48 5 0,-401-9 0,236-4 0,193 4 0,-80 15 0,79-10 0,-77 5 0,85-12 0,1 2 0,-1 1 0,-56 14 0,37-8 0,-1-2 0,0-3 0,0-2 0,-63-7 0,-4 2 0,-436 3 0,524-1 0,0-3 0,-47-10 0,44 6 0,-66-4 0,71 12 0,0-2 0,-1-1 0,1-2 0,0-1 0,1-2 0,-48-18 0,50 16 0,0 2 0,-50-8 0,11 2 0,41 9 0,-1 2 0,-39-1 0,43 4 0,0-2 0,-1-1 0,-36-8 0,31 4 0,0 1 0,-1 2 0,-37 0 0,-1 0 0,-20-12 0,66 10 0,-49-5 0,-1 7 0,-109 8 0,94 13 0,67-11 0,-1-1 0,-28 2 0,19-5 0,0-2 0,0-2 0,0 0 0,0-2 0,-40-11 0,30 7 0,-1 3 0,0 1 0,-1 2 0,-58 6 0,-88-5 0,101-17 0,67 12 0,0 1 0,-29-2 0,-227 4 0,147 5 0,109-1 0,0 2 0,1 0 0,-30 9 0,25-6 0,-51 6 0,40-8 0,-44 11 0,48-8 0,0-1 0,-37 1 0,-341-8 0,387-1 0,1-1 0,0-1 0,0-1 0,1-1 0,-33-12 0,31 9 0,-1 1 0,0 1 0,0 1 0,-31-2 0,50 8 0,-34-2 0,-50 3 0,80 0 0,1 0 0,-1 0 0,1 1 0,-1 1 0,1 0 0,0 0 0,0 1 0,0 0 0,1 1 0,-11 6 0,19-11 0,0 1 0,0-1 0,0 1 0,0-1 0,0 1 0,0 0 0,0 0 0,0-1 0,0 1 0,0 0 0,0 0 0,1 0 0,-1 0 0,0 0 0,1 0 0,-1 0 0,0 0 0,1 0 0,-1 0 0,1 0 0,0 0 0,-1 0 0,1 0 0,0 1 0,0-1 0,0 0 0,0 0 0,0 0 0,0 1 0,0-1 0,0 0 0,0 0 0,0 0 0,1 0 0,-1 1 0,1-1 0,-1 0 0,0 0 0,1 0 0,0 0 0,-1 0 0,1 0 0,0 0 0,-1 0 0,1 0 0,0-1 0,0 1 0,0 0 0,0 0 0,0-1 0,0 1 0,0 0 0,0-1 0,0 1 0,0-1 0,0 1 0,2-1 0,7 5 0,1 0 0,-1-1 0,1 0 0,13 2 0,79 28 0,-80-25 0,1-1 0,-1-1 0,2 0 0,47 5 0,372-10 0,-215-5 0,331 3 0,-527 2-1258,-1 1-1,57 14 1,-19-2-849,4 1 1108,-50-9 1687,1-2 0,39 4-1,-22-7 360,-18-2-419,0 2 1,0 0 0,-1 1-1,1 1 1,39 13-1,-29-5-628,0-2 0,1-2 0,0-1 0,68 4 0,148-11 0,-108-3 0,-110 1 0,-1-2 0,-1-1 0,1-1 0,58-21 0,-87 27 0,8-4 0,0 0 0,0 0 0,0-1 0,-1 0 0,12-8 0,-19 10 0,0 0 0,1 0 0,-1 0 0,0 0 0,-1-1 0,1 0 0,-1 1 0,1-1 0,-1 0 0,0 0 0,0 0 0,-1-1 0,1 1 0,-1 0 0,0-1 0,1-7 0,1-21-1365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20:16.7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7456 0,'-7456'0,"21496"0,-14592 0,597 0,-42 0,-6 0,-23 0,-3 0,27 0,20 0,235 0,-434 0,265 0,-52 0,-30 0,-14 0,-1171 0,1204 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20:17.73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2227 0,'-2210'0,"2193"0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20:18.8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1715 0,'-1682'0,"1650"0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19:21.61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3758,'0'1470,"0"-1510,0 36,0 26,0 407,0-642,0 812,0-1438,0 1872,0-1113,0 2284,0-10530,0 8313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19:23.0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98,'0'1368,"0"-2834,0 2614,0-1172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19:23.39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0,'0'7,"0"1,0 6,0 8,0 5,0-1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19:27.57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0,'0'809,"0"-1470,0 631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19:27.98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1,'0'809,"0"-1178,0 342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279750" y="1145025"/>
            <a:ext cx="177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 rot="5400000">
            <a:off x="5187625" y="256360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 rot="5400000">
            <a:off x="8034350" y="378033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 rot="5400000">
            <a:off x="2425200" y="1291163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614075" y="3853700"/>
            <a:ext cx="11765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535650" y="6149150"/>
            <a:ext cx="96669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oppins"/>
              <a:buNone/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14777692" y="-1731568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828913" y="-1283331"/>
            <a:ext cx="4595312" cy="51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16050579" y="7609124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 rot="-2169224">
            <a:off x="-2182923" y="7574960"/>
            <a:ext cx="4483034" cy="5033571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889775" y="1410075"/>
            <a:ext cx="1553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9500" y="3422850"/>
            <a:ext cx="11722800" cy="58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–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–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»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5035290" y="-2917679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16132699" y="8169125"/>
            <a:ext cx="3648566" cy="4096625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/>
          <p:nvPr/>
        </p:nvSpPr>
        <p:spPr>
          <a:xfrm rot="-1940363">
            <a:off x="-2743051" y="7608602"/>
            <a:ext cx="4483244" cy="5033807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/>
          <p:nvPr/>
        </p:nvSpPr>
        <p:spPr>
          <a:xfrm rot="2456596">
            <a:off x="-2954117" y="-2787913"/>
            <a:ext cx="4480554" cy="5030787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87398" y="847725"/>
            <a:ext cx="147258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221263" y="47052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None/>
              <a:defRPr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"/>
              <a:buNone/>
              <a:defRPr sz="1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79750" y="1145025"/>
            <a:ext cx="177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348250" y="38426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8539250" y="38426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-401800" y="1145025"/>
            <a:ext cx="177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406225" y="54003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7594050" y="54003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79750" y="1145025"/>
            <a:ext cx="177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367350" y="1183200"/>
            <a:ext cx="16433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500"/>
              <a:buFont typeface="Calibri"/>
              <a:buNone/>
              <a:defRPr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480050" y="38663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15389895" y="-2990259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9"/>
          <p:cNvSpPr/>
          <p:nvPr/>
        </p:nvSpPr>
        <p:spPr>
          <a:xfrm rot="2181239">
            <a:off x="-1600792" y="-1670520"/>
            <a:ext cx="3192026" cy="3584019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9"/>
          <p:cNvSpPr/>
          <p:nvPr/>
        </p:nvSpPr>
        <p:spPr>
          <a:xfrm rot="-1940363">
            <a:off x="-2923526" y="8092802"/>
            <a:ext cx="4483244" cy="5033807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9"/>
          <p:cNvSpPr/>
          <p:nvPr/>
        </p:nvSpPr>
        <p:spPr>
          <a:xfrm rot="396560">
            <a:off x="15789076" y="8089662"/>
            <a:ext cx="3190747" cy="3582584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423699" y="2952200"/>
            <a:ext cx="10536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10004488" y="28040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1638730" y="4233498"/>
            <a:ext cx="7833000" cy="3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15015190" y="-2645766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16019490" y="8096822"/>
            <a:ext cx="3193493" cy="3585667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/>
          <p:nvPr/>
        </p:nvSpPr>
        <p:spPr>
          <a:xfrm rot="2456596">
            <a:off x="-2913167" y="-2644563"/>
            <a:ext cx="4480554" cy="5030787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0"/>
          <p:cNvSpPr/>
          <p:nvPr/>
        </p:nvSpPr>
        <p:spPr>
          <a:xfrm rot="-1940363">
            <a:off x="-2423101" y="8102477"/>
            <a:ext cx="4483244" cy="5033807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79750" y="1145025"/>
            <a:ext cx="177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Luckiest Guy"/>
              <a:buNone/>
              <a:defRPr sz="750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9500" y="34228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21" Type="http://schemas.openxmlformats.org/officeDocument/2006/relationships/customXml" Target="../ink/ink9.xml"/><Relationship Id="rId34" Type="http://schemas.openxmlformats.org/officeDocument/2006/relationships/customXml" Target="../ink/ink16.xm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31" Type="http://schemas.openxmlformats.org/officeDocument/2006/relationships/image" Target="../media/image15.png"/><Relationship Id="rId4" Type="http://schemas.openxmlformats.org/officeDocument/2006/relationships/image" Target="../media/image2.jp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8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default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ev.java/learn/jshell-tool/" TargetMode="External"/><Relationship Id="rId4" Type="http://schemas.openxmlformats.org/officeDocument/2006/relationships/hyperlink" Target="https://www.java.com/t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925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14777692" y="-1731568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28913" y="-1283331"/>
            <a:ext cx="4595314" cy="513703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16050579" y="7609124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13"/>
          <p:cNvGrpSpPr/>
          <p:nvPr/>
        </p:nvGrpSpPr>
        <p:grpSpPr>
          <a:xfrm>
            <a:off x="524181" y="2153886"/>
            <a:ext cx="7247289" cy="6358366"/>
            <a:chOff x="-427" y="-1"/>
            <a:chExt cx="9663052" cy="8477822"/>
          </a:xfrm>
        </p:grpSpPr>
        <p:sp>
          <p:nvSpPr>
            <p:cNvPr id="77" name="Google Shape;77;p13"/>
            <p:cNvSpPr/>
            <p:nvPr/>
          </p:nvSpPr>
          <p:spPr>
            <a:xfrm>
              <a:off x="-427" y="-1"/>
              <a:ext cx="9663052" cy="8477822"/>
            </a:xfrm>
            <a:custGeom>
              <a:avLst/>
              <a:gdLst/>
              <a:ahLst/>
              <a:cxnLst/>
              <a:rect l="l" t="t" r="r" b="b"/>
              <a:pathLst>
                <a:path w="9663052" h="8477822" extrusionOk="0">
                  <a:moveTo>
                    <a:pt x="9581729" y="7636207"/>
                  </a:moveTo>
                  <a:cubicBezTo>
                    <a:pt x="9524332" y="7524095"/>
                    <a:pt x="9465002" y="7412175"/>
                    <a:pt x="9394077" y="7307989"/>
                  </a:cubicBezTo>
                  <a:cubicBezTo>
                    <a:pt x="9392144" y="7296584"/>
                    <a:pt x="9386733" y="7285760"/>
                    <a:pt x="9380936" y="7275321"/>
                  </a:cubicBezTo>
                  <a:cubicBezTo>
                    <a:pt x="9348275" y="7210180"/>
                    <a:pt x="9312715" y="7143493"/>
                    <a:pt x="9278315" y="7076225"/>
                  </a:cubicBezTo>
                  <a:cubicBezTo>
                    <a:pt x="9149800" y="6823586"/>
                    <a:pt x="9026115" y="6570753"/>
                    <a:pt x="8888130" y="6320433"/>
                  </a:cubicBezTo>
                  <a:cubicBezTo>
                    <a:pt x="8774301" y="6105680"/>
                    <a:pt x="8663951" y="5888994"/>
                    <a:pt x="8555921" y="5671148"/>
                  </a:cubicBezTo>
                  <a:cubicBezTo>
                    <a:pt x="8487894" y="5551497"/>
                    <a:pt x="8371360" y="5299438"/>
                    <a:pt x="8248255" y="5204529"/>
                  </a:cubicBezTo>
                  <a:cubicBezTo>
                    <a:pt x="8374646" y="5120251"/>
                    <a:pt x="8358798" y="4933139"/>
                    <a:pt x="8384695" y="4798025"/>
                  </a:cubicBezTo>
                  <a:cubicBezTo>
                    <a:pt x="8403634" y="4573413"/>
                    <a:pt x="8406146" y="4357887"/>
                    <a:pt x="8425665" y="4131149"/>
                  </a:cubicBezTo>
                  <a:cubicBezTo>
                    <a:pt x="8471660" y="3364726"/>
                    <a:pt x="8473786" y="2588445"/>
                    <a:pt x="8463544" y="1820088"/>
                  </a:cubicBezTo>
                  <a:cubicBezTo>
                    <a:pt x="8459292" y="1381304"/>
                    <a:pt x="8463350" y="941939"/>
                    <a:pt x="8437454" y="503734"/>
                  </a:cubicBezTo>
                  <a:cubicBezTo>
                    <a:pt x="8428951" y="309857"/>
                    <a:pt x="8400348" y="58378"/>
                    <a:pt x="8173079" y="35182"/>
                  </a:cubicBezTo>
                  <a:cubicBezTo>
                    <a:pt x="8164962" y="14499"/>
                    <a:pt x="8144476" y="-191"/>
                    <a:pt x="8121672" y="2"/>
                  </a:cubicBezTo>
                  <a:cubicBezTo>
                    <a:pt x="8077223" y="388"/>
                    <a:pt x="8032774" y="775"/>
                    <a:pt x="7988324" y="1162"/>
                  </a:cubicBezTo>
                  <a:cubicBezTo>
                    <a:pt x="7855944" y="1355"/>
                    <a:pt x="7723369" y="2515"/>
                    <a:pt x="7590988" y="3095"/>
                  </a:cubicBezTo>
                  <a:cubicBezTo>
                    <a:pt x="6844242" y="10247"/>
                    <a:pt x="6097690" y="3481"/>
                    <a:pt x="5351331" y="28223"/>
                  </a:cubicBezTo>
                  <a:cubicBezTo>
                    <a:pt x="5155368" y="31123"/>
                    <a:pt x="4959212" y="29383"/>
                    <a:pt x="4763249" y="27837"/>
                  </a:cubicBezTo>
                  <a:cubicBezTo>
                    <a:pt x="4576949" y="26290"/>
                    <a:pt x="4390650" y="24744"/>
                    <a:pt x="4204350" y="27257"/>
                  </a:cubicBezTo>
                  <a:cubicBezTo>
                    <a:pt x="3903062" y="30543"/>
                    <a:pt x="3601967" y="45620"/>
                    <a:pt x="3300679" y="45040"/>
                  </a:cubicBezTo>
                  <a:cubicBezTo>
                    <a:pt x="3145494" y="47940"/>
                    <a:pt x="2991081" y="61664"/>
                    <a:pt x="2836669" y="73841"/>
                  </a:cubicBezTo>
                  <a:cubicBezTo>
                    <a:pt x="2537120" y="80220"/>
                    <a:pt x="2227136" y="102063"/>
                    <a:pt x="1927201" y="130091"/>
                  </a:cubicBezTo>
                  <a:cubicBezTo>
                    <a:pt x="1708434" y="149614"/>
                    <a:pt x="1489280" y="170490"/>
                    <a:pt x="1272252" y="205283"/>
                  </a:cubicBezTo>
                  <a:cubicBezTo>
                    <a:pt x="1190698" y="215722"/>
                    <a:pt x="1113781" y="246649"/>
                    <a:pt x="1045755" y="292267"/>
                  </a:cubicBezTo>
                  <a:cubicBezTo>
                    <a:pt x="1025849" y="305798"/>
                    <a:pt x="1001885" y="321262"/>
                    <a:pt x="995315" y="345811"/>
                  </a:cubicBezTo>
                  <a:cubicBezTo>
                    <a:pt x="994155" y="349676"/>
                    <a:pt x="995121" y="354702"/>
                    <a:pt x="997441" y="358955"/>
                  </a:cubicBezTo>
                  <a:cubicBezTo>
                    <a:pt x="972897" y="374612"/>
                    <a:pt x="950093" y="392975"/>
                    <a:pt x="925935" y="409405"/>
                  </a:cubicBezTo>
                  <a:cubicBezTo>
                    <a:pt x="802831" y="506634"/>
                    <a:pt x="791235" y="681181"/>
                    <a:pt x="807662" y="826347"/>
                  </a:cubicBezTo>
                  <a:cubicBezTo>
                    <a:pt x="832785" y="1197091"/>
                    <a:pt x="835491" y="1569382"/>
                    <a:pt x="875109" y="1939546"/>
                  </a:cubicBezTo>
                  <a:cubicBezTo>
                    <a:pt x="915499" y="2401719"/>
                    <a:pt x="977149" y="2862153"/>
                    <a:pt x="1007297" y="3325293"/>
                  </a:cubicBezTo>
                  <a:cubicBezTo>
                    <a:pt x="1033580" y="3725225"/>
                    <a:pt x="1039957" y="4130376"/>
                    <a:pt x="1096388" y="4528375"/>
                  </a:cubicBezTo>
                  <a:cubicBezTo>
                    <a:pt x="1119966" y="4710654"/>
                    <a:pt x="1120739" y="4899506"/>
                    <a:pt x="1185287" y="5073473"/>
                  </a:cubicBezTo>
                  <a:cubicBezTo>
                    <a:pt x="1202873" y="5120444"/>
                    <a:pt x="1228769" y="5155045"/>
                    <a:pt x="1260463" y="5180946"/>
                  </a:cubicBezTo>
                  <a:cubicBezTo>
                    <a:pt x="1230702" y="5205688"/>
                    <a:pt x="1204999" y="5237776"/>
                    <a:pt x="1185866" y="5274696"/>
                  </a:cubicBezTo>
                  <a:cubicBezTo>
                    <a:pt x="1097354" y="5417929"/>
                    <a:pt x="1039764" y="5576626"/>
                    <a:pt x="963427" y="5726237"/>
                  </a:cubicBezTo>
                  <a:cubicBezTo>
                    <a:pt x="845734" y="5959547"/>
                    <a:pt x="727267" y="6193244"/>
                    <a:pt x="613439" y="6428679"/>
                  </a:cubicBezTo>
                  <a:cubicBezTo>
                    <a:pt x="505794" y="6675713"/>
                    <a:pt x="408200" y="6927193"/>
                    <a:pt x="299396" y="7173840"/>
                  </a:cubicBezTo>
                  <a:cubicBezTo>
                    <a:pt x="221320" y="7358826"/>
                    <a:pt x="150008" y="7546517"/>
                    <a:pt x="77730" y="7733629"/>
                  </a:cubicBezTo>
                  <a:cubicBezTo>
                    <a:pt x="66521" y="7788912"/>
                    <a:pt x="-20252" y="7907596"/>
                    <a:pt x="17627" y="7961139"/>
                  </a:cubicBezTo>
                  <a:cubicBezTo>
                    <a:pt x="6611" y="8046963"/>
                    <a:pt x="6418" y="8134141"/>
                    <a:pt x="620" y="8220351"/>
                  </a:cubicBezTo>
                  <a:cubicBezTo>
                    <a:pt x="-926" y="8281820"/>
                    <a:pt x="-2279" y="8350247"/>
                    <a:pt x="32121" y="8403790"/>
                  </a:cubicBezTo>
                  <a:cubicBezTo>
                    <a:pt x="94930" y="8473764"/>
                    <a:pt x="200255" y="8464679"/>
                    <a:pt x="286448" y="8472604"/>
                  </a:cubicBezTo>
                  <a:cubicBezTo>
                    <a:pt x="372254" y="8477243"/>
                    <a:pt x="458640" y="8477243"/>
                    <a:pt x="544446" y="8477823"/>
                  </a:cubicBezTo>
                  <a:cubicBezTo>
                    <a:pt x="885931" y="8477436"/>
                    <a:pt x="1227030" y="8459653"/>
                    <a:pt x="1566776" y="8424086"/>
                  </a:cubicBezTo>
                  <a:cubicBezTo>
                    <a:pt x="2087411" y="8402823"/>
                    <a:pt x="2609398" y="8358365"/>
                    <a:pt x="3131966" y="8353919"/>
                  </a:cubicBezTo>
                  <a:cubicBezTo>
                    <a:pt x="3474417" y="8340002"/>
                    <a:pt x="3816676" y="8347541"/>
                    <a:pt x="4159127" y="8355079"/>
                  </a:cubicBezTo>
                  <a:cubicBezTo>
                    <a:pt x="4415386" y="8360878"/>
                    <a:pt x="4671452" y="8366484"/>
                    <a:pt x="4927905" y="8363198"/>
                  </a:cubicBezTo>
                  <a:cubicBezTo>
                    <a:pt x="5531253" y="8353533"/>
                    <a:pt x="6134602" y="8351793"/>
                    <a:pt x="6738144" y="8355466"/>
                  </a:cubicBezTo>
                  <a:cubicBezTo>
                    <a:pt x="7372414" y="8355466"/>
                    <a:pt x="8006684" y="8353339"/>
                    <a:pt x="8640954" y="8361071"/>
                  </a:cubicBezTo>
                  <a:cubicBezTo>
                    <a:pt x="8715551" y="8359139"/>
                    <a:pt x="8790341" y="8361845"/>
                    <a:pt x="8865132" y="8364744"/>
                  </a:cubicBezTo>
                  <a:cubicBezTo>
                    <a:pt x="8992875" y="8369383"/>
                    <a:pt x="9120811" y="8374022"/>
                    <a:pt x="9247975" y="8356239"/>
                  </a:cubicBezTo>
                  <a:cubicBezTo>
                    <a:pt x="9308464" y="8341355"/>
                    <a:pt x="9386926" y="8353919"/>
                    <a:pt x="9427510" y="8297863"/>
                  </a:cubicBezTo>
                  <a:cubicBezTo>
                    <a:pt x="9430796" y="8292065"/>
                    <a:pt x="9435047" y="8285106"/>
                    <a:pt x="9439685" y="8276987"/>
                  </a:cubicBezTo>
                  <a:cubicBezTo>
                    <a:pt x="9534381" y="8205854"/>
                    <a:pt x="9630044" y="7939877"/>
                    <a:pt x="9651109" y="7878602"/>
                  </a:cubicBezTo>
                  <a:cubicBezTo>
                    <a:pt x="9691693" y="7785626"/>
                    <a:pt x="9618835" y="7714685"/>
                    <a:pt x="9581729" y="7636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" name="Google Shape;78;p13"/>
            <p:cNvGrpSpPr/>
            <p:nvPr/>
          </p:nvGrpSpPr>
          <p:grpSpPr>
            <a:xfrm>
              <a:off x="-427" y="-1"/>
              <a:ext cx="9663052" cy="8477822"/>
              <a:chOff x="-426" y="-1"/>
              <a:chExt cx="9663052" cy="8477822"/>
            </a:xfrm>
          </p:grpSpPr>
          <p:grpSp>
            <p:nvGrpSpPr>
              <p:cNvPr id="79" name="Google Shape;79;p13"/>
              <p:cNvGrpSpPr/>
              <p:nvPr/>
            </p:nvGrpSpPr>
            <p:grpSpPr>
              <a:xfrm>
                <a:off x="-426" y="-1"/>
                <a:ext cx="9663052" cy="8477822"/>
                <a:chOff x="-426" y="-1"/>
                <a:chExt cx="9663052" cy="8477822"/>
              </a:xfrm>
            </p:grpSpPr>
            <p:sp>
              <p:nvSpPr>
                <p:cNvPr id="80" name="Google Shape;80;p13"/>
                <p:cNvSpPr/>
                <p:nvPr/>
              </p:nvSpPr>
              <p:spPr>
                <a:xfrm>
                  <a:off x="3754054" y="6969695"/>
                  <a:ext cx="2283208" cy="95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208" h="952789" extrusionOk="0">
                      <a:moveTo>
                        <a:pt x="2064145" y="84105"/>
                      </a:moveTo>
                      <a:cubicBezTo>
                        <a:pt x="2025687" y="29981"/>
                        <a:pt x="1953408" y="24376"/>
                        <a:pt x="1893306" y="12005"/>
                      </a:cubicBezTo>
                      <a:cubicBezTo>
                        <a:pt x="1704494" y="-8098"/>
                        <a:pt x="1514522" y="2340"/>
                        <a:pt x="1324936" y="5819"/>
                      </a:cubicBezTo>
                      <a:cubicBezTo>
                        <a:pt x="1005096" y="-6551"/>
                        <a:pt x="679651" y="12198"/>
                        <a:pt x="359810" y="35587"/>
                      </a:cubicBezTo>
                      <a:cubicBezTo>
                        <a:pt x="173510" y="55303"/>
                        <a:pt x="131960" y="294605"/>
                        <a:pt x="71277" y="438418"/>
                      </a:cubicBezTo>
                      <a:cubicBezTo>
                        <a:pt x="-4866" y="648919"/>
                        <a:pt x="-93571" y="948337"/>
                        <a:pt x="234773" y="952782"/>
                      </a:cubicBezTo>
                      <a:cubicBezTo>
                        <a:pt x="430542" y="953169"/>
                        <a:pt x="626312" y="937512"/>
                        <a:pt x="822081" y="941571"/>
                      </a:cubicBezTo>
                      <a:cubicBezTo>
                        <a:pt x="1003936" y="933452"/>
                        <a:pt x="1184632" y="922048"/>
                        <a:pt x="1366873" y="933646"/>
                      </a:cubicBezTo>
                      <a:cubicBezTo>
                        <a:pt x="1524764" y="931520"/>
                        <a:pt x="1682462" y="920502"/>
                        <a:pt x="1839967" y="914896"/>
                      </a:cubicBezTo>
                      <a:cubicBezTo>
                        <a:pt x="1943746" y="909097"/>
                        <a:pt x="2050230" y="925721"/>
                        <a:pt x="2152270" y="904651"/>
                      </a:cubicBezTo>
                      <a:cubicBezTo>
                        <a:pt x="2346301" y="819794"/>
                        <a:pt x="2285811" y="556136"/>
                        <a:pt x="2217011" y="402079"/>
                      </a:cubicBezTo>
                      <a:cubicBezTo>
                        <a:pt x="2158068" y="299824"/>
                        <a:pt x="2137969" y="178434"/>
                        <a:pt x="2064145" y="84105"/>
                      </a:cubicBezTo>
                      <a:close/>
                      <a:moveTo>
                        <a:pt x="2094486" y="803170"/>
                      </a:moveTo>
                      <a:cubicBezTo>
                        <a:pt x="1835908" y="797951"/>
                        <a:pt x="1578103" y="822693"/>
                        <a:pt x="1319719" y="822114"/>
                      </a:cubicBezTo>
                      <a:cubicBezTo>
                        <a:pt x="1190043" y="815348"/>
                        <a:pt x="1059981" y="815348"/>
                        <a:pt x="930498" y="827719"/>
                      </a:cubicBezTo>
                      <a:cubicBezTo>
                        <a:pt x="765650" y="836031"/>
                        <a:pt x="600222" y="828492"/>
                        <a:pt x="435181" y="837191"/>
                      </a:cubicBezTo>
                      <a:cubicBezTo>
                        <a:pt x="357684" y="836611"/>
                        <a:pt x="153605" y="873531"/>
                        <a:pt x="114180" y="793505"/>
                      </a:cubicBezTo>
                      <a:cubicBezTo>
                        <a:pt x="85965" y="613739"/>
                        <a:pt x="180467" y="436679"/>
                        <a:pt x="210809" y="260972"/>
                      </a:cubicBezTo>
                      <a:cubicBezTo>
                        <a:pt x="219119" y="258265"/>
                        <a:pt x="226463" y="252853"/>
                        <a:pt x="230521" y="244735"/>
                      </a:cubicBezTo>
                      <a:cubicBezTo>
                        <a:pt x="263761" y="173021"/>
                        <a:pt x="343383" y="142867"/>
                        <a:pt x="418174" y="139774"/>
                      </a:cubicBezTo>
                      <a:cubicBezTo>
                        <a:pt x="559445" y="137455"/>
                        <a:pt x="699943" y="122764"/>
                        <a:pt x="841214" y="118898"/>
                      </a:cubicBezTo>
                      <a:cubicBezTo>
                        <a:pt x="1007222" y="107300"/>
                        <a:pt x="1172263" y="113486"/>
                        <a:pt x="1338271" y="116579"/>
                      </a:cubicBezTo>
                      <a:cubicBezTo>
                        <a:pt x="1524184" y="113872"/>
                        <a:pt x="1707392" y="100535"/>
                        <a:pt x="1892919" y="124311"/>
                      </a:cubicBezTo>
                      <a:cubicBezTo>
                        <a:pt x="1911665" y="128370"/>
                        <a:pt x="1943746" y="133202"/>
                        <a:pt x="1967516" y="143640"/>
                      </a:cubicBezTo>
                      <a:cubicBezTo>
                        <a:pt x="2011193" y="188098"/>
                        <a:pt x="2031678" y="250920"/>
                        <a:pt x="2052357" y="308716"/>
                      </a:cubicBezTo>
                      <a:cubicBezTo>
                        <a:pt x="2086177" y="399759"/>
                        <a:pt x="2139709" y="480171"/>
                        <a:pt x="2160774" y="576819"/>
                      </a:cubicBezTo>
                      <a:cubicBezTo>
                        <a:pt x="2173335" y="649886"/>
                        <a:pt x="2195753" y="789446"/>
                        <a:pt x="2094486" y="8031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13"/>
                <p:cNvSpPr/>
                <p:nvPr/>
              </p:nvSpPr>
              <p:spPr>
                <a:xfrm>
                  <a:off x="-426" y="-1"/>
                  <a:ext cx="9663052" cy="8477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3052" h="8477822" extrusionOk="0">
                      <a:moveTo>
                        <a:pt x="9581729" y="7636207"/>
                      </a:moveTo>
                      <a:cubicBezTo>
                        <a:pt x="9524332" y="7524095"/>
                        <a:pt x="9465002" y="7412175"/>
                        <a:pt x="9394077" y="7307989"/>
                      </a:cubicBezTo>
                      <a:cubicBezTo>
                        <a:pt x="9392144" y="7296584"/>
                        <a:pt x="9386733" y="7285760"/>
                        <a:pt x="9380936" y="7275321"/>
                      </a:cubicBezTo>
                      <a:cubicBezTo>
                        <a:pt x="9348275" y="7210180"/>
                        <a:pt x="9312715" y="7143493"/>
                        <a:pt x="9278315" y="7076225"/>
                      </a:cubicBezTo>
                      <a:cubicBezTo>
                        <a:pt x="9149800" y="6823586"/>
                        <a:pt x="9026115" y="6570753"/>
                        <a:pt x="8888130" y="6320433"/>
                      </a:cubicBezTo>
                      <a:cubicBezTo>
                        <a:pt x="8774301" y="6105680"/>
                        <a:pt x="8663951" y="5888994"/>
                        <a:pt x="8555921" y="5671148"/>
                      </a:cubicBezTo>
                      <a:cubicBezTo>
                        <a:pt x="8487894" y="5551497"/>
                        <a:pt x="8371360" y="5299438"/>
                        <a:pt x="8248255" y="5204529"/>
                      </a:cubicBezTo>
                      <a:cubicBezTo>
                        <a:pt x="8374646" y="5120251"/>
                        <a:pt x="8358798" y="4933139"/>
                        <a:pt x="8384695" y="4798025"/>
                      </a:cubicBezTo>
                      <a:cubicBezTo>
                        <a:pt x="8403634" y="4573413"/>
                        <a:pt x="8406146" y="4357887"/>
                        <a:pt x="8425665" y="4131149"/>
                      </a:cubicBezTo>
                      <a:cubicBezTo>
                        <a:pt x="8471660" y="3364726"/>
                        <a:pt x="8473786" y="2588445"/>
                        <a:pt x="8463544" y="1820088"/>
                      </a:cubicBezTo>
                      <a:cubicBezTo>
                        <a:pt x="8459292" y="1381304"/>
                        <a:pt x="8463350" y="941939"/>
                        <a:pt x="8437454" y="503734"/>
                      </a:cubicBezTo>
                      <a:cubicBezTo>
                        <a:pt x="8428951" y="309857"/>
                        <a:pt x="8400348" y="58378"/>
                        <a:pt x="8173079" y="35182"/>
                      </a:cubicBezTo>
                      <a:cubicBezTo>
                        <a:pt x="8164962" y="14499"/>
                        <a:pt x="8144476" y="-191"/>
                        <a:pt x="8121672" y="2"/>
                      </a:cubicBezTo>
                      <a:cubicBezTo>
                        <a:pt x="8077223" y="388"/>
                        <a:pt x="8032774" y="775"/>
                        <a:pt x="7988324" y="1162"/>
                      </a:cubicBezTo>
                      <a:cubicBezTo>
                        <a:pt x="7855944" y="1355"/>
                        <a:pt x="7723369" y="2515"/>
                        <a:pt x="7590988" y="3095"/>
                      </a:cubicBezTo>
                      <a:cubicBezTo>
                        <a:pt x="6844242" y="10247"/>
                        <a:pt x="6097690" y="3481"/>
                        <a:pt x="5351331" y="28223"/>
                      </a:cubicBezTo>
                      <a:cubicBezTo>
                        <a:pt x="5155368" y="31123"/>
                        <a:pt x="4959212" y="29383"/>
                        <a:pt x="4763249" y="27837"/>
                      </a:cubicBezTo>
                      <a:cubicBezTo>
                        <a:pt x="4576949" y="26290"/>
                        <a:pt x="4390650" y="24744"/>
                        <a:pt x="4204350" y="27257"/>
                      </a:cubicBezTo>
                      <a:cubicBezTo>
                        <a:pt x="3903062" y="30543"/>
                        <a:pt x="3601967" y="45620"/>
                        <a:pt x="3300679" y="45040"/>
                      </a:cubicBezTo>
                      <a:cubicBezTo>
                        <a:pt x="3145494" y="47940"/>
                        <a:pt x="2991081" y="61664"/>
                        <a:pt x="2836669" y="73841"/>
                      </a:cubicBezTo>
                      <a:cubicBezTo>
                        <a:pt x="2537120" y="80220"/>
                        <a:pt x="2227136" y="102063"/>
                        <a:pt x="1927201" y="130091"/>
                      </a:cubicBezTo>
                      <a:cubicBezTo>
                        <a:pt x="1708434" y="149614"/>
                        <a:pt x="1489280" y="170490"/>
                        <a:pt x="1272252" y="205283"/>
                      </a:cubicBezTo>
                      <a:cubicBezTo>
                        <a:pt x="1190698" y="215722"/>
                        <a:pt x="1113781" y="246649"/>
                        <a:pt x="1045755" y="292267"/>
                      </a:cubicBezTo>
                      <a:cubicBezTo>
                        <a:pt x="1025849" y="305798"/>
                        <a:pt x="1001885" y="321262"/>
                        <a:pt x="995315" y="345811"/>
                      </a:cubicBezTo>
                      <a:cubicBezTo>
                        <a:pt x="994155" y="349676"/>
                        <a:pt x="995121" y="354702"/>
                        <a:pt x="997441" y="358955"/>
                      </a:cubicBezTo>
                      <a:cubicBezTo>
                        <a:pt x="972897" y="374612"/>
                        <a:pt x="950093" y="392975"/>
                        <a:pt x="925935" y="409405"/>
                      </a:cubicBezTo>
                      <a:cubicBezTo>
                        <a:pt x="802831" y="506634"/>
                        <a:pt x="791235" y="681181"/>
                        <a:pt x="807662" y="826347"/>
                      </a:cubicBezTo>
                      <a:cubicBezTo>
                        <a:pt x="832785" y="1197091"/>
                        <a:pt x="835491" y="1569382"/>
                        <a:pt x="875109" y="1939546"/>
                      </a:cubicBezTo>
                      <a:cubicBezTo>
                        <a:pt x="915499" y="2401719"/>
                        <a:pt x="977149" y="2862153"/>
                        <a:pt x="1007297" y="3325293"/>
                      </a:cubicBezTo>
                      <a:cubicBezTo>
                        <a:pt x="1033580" y="3725225"/>
                        <a:pt x="1039957" y="4130376"/>
                        <a:pt x="1096388" y="4528375"/>
                      </a:cubicBezTo>
                      <a:cubicBezTo>
                        <a:pt x="1119966" y="4710654"/>
                        <a:pt x="1120739" y="4899506"/>
                        <a:pt x="1185287" y="5073473"/>
                      </a:cubicBezTo>
                      <a:cubicBezTo>
                        <a:pt x="1202873" y="5120444"/>
                        <a:pt x="1228769" y="5155045"/>
                        <a:pt x="1260463" y="5180946"/>
                      </a:cubicBezTo>
                      <a:cubicBezTo>
                        <a:pt x="1230702" y="5205688"/>
                        <a:pt x="1204999" y="5237776"/>
                        <a:pt x="1185866" y="5274696"/>
                      </a:cubicBezTo>
                      <a:cubicBezTo>
                        <a:pt x="1097354" y="5417929"/>
                        <a:pt x="1039764" y="5576626"/>
                        <a:pt x="963427" y="5726237"/>
                      </a:cubicBezTo>
                      <a:cubicBezTo>
                        <a:pt x="845734" y="5959547"/>
                        <a:pt x="727267" y="6193244"/>
                        <a:pt x="613439" y="6428679"/>
                      </a:cubicBezTo>
                      <a:cubicBezTo>
                        <a:pt x="505794" y="6675713"/>
                        <a:pt x="408200" y="6927193"/>
                        <a:pt x="299396" y="7173840"/>
                      </a:cubicBezTo>
                      <a:cubicBezTo>
                        <a:pt x="221320" y="7358826"/>
                        <a:pt x="150008" y="7546517"/>
                        <a:pt x="77730" y="7733629"/>
                      </a:cubicBezTo>
                      <a:cubicBezTo>
                        <a:pt x="66521" y="7788912"/>
                        <a:pt x="-20252" y="7907596"/>
                        <a:pt x="17627" y="7961139"/>
                      </a:cubicBezTo>
                      <a:cubicBezTo>
                        <a:pt x="6611" y="8046963"/>
                        <a:pt x="6418" y="8134141"/>
                        <a:pt x="620" y="8220351"/>
                      </a:cubicBezTo>
                      <a:cubicBezTo>
                        <a:pt x="-926" y="8281820"/>
                        <a:pt x="-2279" y="8350247"/>
                        <a:pt x="32121" y="8403790"/>
                      </a:cubicBezTo>
                      <a:cubicBezTo>
                        <a:pt x="94930" y="8473764"/>
                        <a:pt x="200255" y="8464679"/>
                        <a:pt x="286448" y="8472604"/>
                      </a:cubicBezTo>
                      <a:cubicBezTo>
                        <a:pt x="372254" y="8477243"/>
                        <a:pt x="458640" y="8477243"/>
                        <a:pt x="544446" y="8477823"/>
                      </a:cubicBezTo>
                      <a:cubicBezTo>
                        <a:pt x="885931" y="8477436"/>
                        <a:pt x="1227030" y="8459653"/>
                        <a:pt x="1566776" y="8424086"/>
                      </a:cubicBezTo>
                      <a:cubicBezTo>
                        <a:pt x="2087411" y="8402823"/>
                        <a:pt x="2609398" y="8358365"/>
                        <a:pt x="3131966" y="8353919"/>
                      </a:cubicBezTo>
                      <a:cubicBezTo>
                        <a:pt x="3474417" y="8340002"/>
                        <a:pt x="3816676" y="8347541"/>
                        <a:pt x="4159127" y="8355079"/>
                      </a:cubicBezTo>
                      <a:cubicBezTo>
                        <a:pt x="4415386" y="8360878"/>
                        <a:pt x="4671452" y="8366484"/>
                        <a:pt x="4927905" y="8363198"/>
                      </a:cubicBezTo>
                      <a:cubicBezTo>
                        <a:pt x="5531253" y="8353533"/>
                        <a:pt x="6134602" y="8351793"/>
                        <a:pt x="6738144" y="8355466"/>
                      </a:cubicBezTo>
                      <a:cubicBezTo>
                        <a:pt x="7372414" y="8355466"/>
                        <a:pt x="8006684" y="8353339"/>
                        <a:pt x="8640954" y="8361071"/>
                      </a:cubicBezTo>
                      <a:cubicBezTo>
                        <a:pt x="8715551" y="8359139"/>
                        <a:pt x="8790341" y="8361845"/>
                        <a:pt x="8865132" y="8364744"/>
                      </a:cubicBezTo>
                      <a:cubicBezTo>
                        <a:pt x="8992875" y="8369383"/>
                        <a:pt x="9120811" y="8374022"/>
                        <a:pt x="9247975" y="8356239"/>
                      </a:cubicBezTo>
                      <a:cubicBezTo>
                        <a:pt x="9308464" y="8341355"/>
                        <a:pt x="9386926" y="8353919"/>
                        <a:pt x="9427510" y="8297863"/>
                      </a:cubicBezTo>
                      <a:cubicBezTo>
                        <a:pt x="9430796" y="8292065"/>
                        <a:pt x="9435047" y="8285106"/>
                        <a:pt x="9439685" y="8276987"/>
                      </a:cubicBezTo>
                      <a:cubicBezTo>
                        <a:pt x="9534381" y="8205854"/>
                        <a:pt x="9630044" y="7939877"/>
                        <a:pt x="9651109" y="7878602"/>
                      </a:cubicBezTo>
                      <a:cubicBezTo>
                        <a:pt x="9691693" y="7785626"/>
                        <a:pt x="9618835" y="7714685"/>
                        <a:pt x="9581729" y="7636207"/>
                      </a:cubicBezTo>
                      <a:close/>
                      <a:moveTo>
                        <a:pt x="4758611" y="338272"/>
                      </a:moveTo>
                      <a:cubicBezTo>
                        <a:pt x="4775425" y="294007"/>
                        <a:pt x="4816395" y="259793"/>
                        <a:pt x="4863550" y="253608"/>
                      </a:cubicBezTo>
                      <a:cubicBezTo>
                        <a:pt x="4869541" y="252835"/>
                        <a:pt x="4875725" y="252448"/>
                        <a:pt x="4881716" y="252448"/>
                      </a:cubicBezTo>
                      <a:cubicBezTo>
                        <a:pt x="4908386" y="252448"/>
                        <a:pt x="4934475" y="260180"/>
                        <a:pt x="4956700" y="276224"/>
                      </a:cubicBezTo>
                      <a:cubicBezTo>
                        <a:pt x="4974673" y="289174"/>
                        <a:pt x="4989940" y="308118"/>
                        <a:pt x="4999410" y="329380"/>
                      </a:cubicBezTo>
                      <a:cubicBezTo>
                        <a:pt x="5010039" y="347744"/>
                        <a:pt x="5016223" y="368813"/>
                        <a:pt x="5016803" y="390269"/>
                      </a:cubicBezTo>
                      <a:cubicBezTo>
                        <a:pt x="5017576" y="427962"/>
                        <a:pt x="5000569" y="470101"/>
                        <a:pt x="4968875" y="492330"/>
                      </a:cubicBezTo>
                      <a:cubicBezTo>
                        <a:pt x="4945298" y="508953"/>
                        <a:pt x="4916502" y="521711"/>
                        <a:pt x="4887127" y="521711"/>
                      </a:cubicBezTo>
                      <a:cubicBezTo>
                        <a:pt x="4881909" y="521711"/>
                        <a:pt x="4876498" y="521324"/>
                        <a:pt x="4871087" y="520358"/>
                      </a:cubicBezTo>
                      <a:cubicBezTo>
                        <a:pt x="4829343" y="513399"/>
                        <a:pt x="4791851" y="493683"/>
                        <a:pt x="4769434" y="456183"/>
                      </a:cubicBezTo>
                      <a:cubicBezTo>
                        <a:pt x="4748562" y="420617"/>
                        <a:pt x="4743924" y="377125"/>
                        <a:pt x="4758611" y="338272"/>
                      </a:cubicBezTo>
                      <a:close/>
                      <a:moveTo>
                        <a:pt x="1110303" y="844517"/>
                      </a:moveTo>
                      <a:cubicBezTo>
                        <a:pt x="1113975" y="842198"/>
                        <a:pt x="1114554" y="836785"/>
                        <a:pt x="1113202" y="832146"/>
                      </a:cubicBezTo>
                      <a:cubicBezTo>
                        <a:pt x="1113781" y="832146"/>
                        <a:pt x="1114361" y="832146"/>
                        <a:pt x="1114748" y="831953"/>
                      </a:cubicBezTo>
                      <a:cubicBezTo>
                        <a:pt x="1379123" y="818036"/>
                        <a:pt x="1643499" y="814750"/>
                        <a:pt x="1908068" y="814750"/>
                      </a:cubicBezTo>
                      <a:cubicBezTo>
                        <a:pt x="2016872" y="814750"/>
                        <a:pt x="2125869" y="815329"/>
                        <a:pt x="2234673" y="815909"/>
                      </a:cubicBezTo>
                      <a:cubicBezTo>
                        <a:pt x="2453053" y="817069"/>
                        <a:pt x="2671434" y="818036"/>
                        <a:pt x="2890008" y="814943"/>
                      </a:cubicBezTo>
                      <a:cubicBezTo>
                        <a:pt x="3194581" y="815716"/>
                        <a:pt x="3498768" y="794647"/>
                        <a:pt x="3803341" y="790974"/>
                      </a:cubicBezTo>
                      <a:cubicBezTo>
                        <a:pt x="4410168" y="790394"/>
                        <a:pt x="5016223" y="759467"/>
                        <a:pt x="5622857" y="749608"/>
                      </a:cubicBezTo>
                      <a:cubicBezTo>
                        <a:pt x="6349311" y="731052"/>
                        <a:pt x="7076924" y="757534"/>
                        <a:pt x="7802604" y="713075"/>
                      </a:cubicBezTo>
                      <a:cubicBezTo>
                        <a:pt x="7892662" y="708823"/>
                        <a:pt x="7982913" y="708823"/>
                        <a:pt x="8072778" y="707856"/>
                      </a:cubicBezTo>
                      <a:cubicBezTo>
                        <a:pt x="8081668" y="707276"/>
                        <a:pt x="8091331" y="707276"/>
                        <a:pt x="8100994" y="707470"/>
                      </a:cubicBezTo>
                      <a:cubicBezTo>
                        <a:pt x="8113749" y="707663"/>
                        <a:pt x="8126696" y="707856"/>
                        <a:pt x="8139065" y="706310"/>
                      </a:cubicBezTo>
                      <a:cubicBezTo>
                        <a:pt x="8133074" y="753474"/>
                        <a:pt x="8131528" y="813783"/>
                        <a:pt x="8131721" y="875445"/>
                      </a:cubicBezTo>
                      <a:cubicBezTo>
                        <a:pt x="8053066" y="874865"/>
                        <a:pt x="7974410" y="877571"/>
                        <a:pt x="7895755" y="877378"/>
                      </a:cubicBezTo>
                      <a:cubicBezTo>
                        <a:pt x="7713126" y="878151"/>
                        <a:pt x="7530499" y="874092"/>
                        <a:pt x="7348064" y="880664"/>
                      </a:cubicBezTo>
                      <a:cubicBezTo>
                        <a:pt x="7053153" y="903473"/>
                        <a:pt x="6758243" y="924929"/>
                        <a:pt x="6462366" y="929375"/>
                      </a:cubicBezTo>
                      <a:cubicBezTo>
                        <a:pt x="6235869" y="937493"/>
                        <a:pt x="6009758" y="926862"/>
                        <a:pt x="5783454" y="922416"/>
                      </a:cubicBezTo>
                      <a:cubicBezTo>
                        <a:pt x="5552512" y="922803"/>
                        <a:pt x="5321569" y="929955"/>
                        <a:pt x="5090820" y="935560"/>
                      </a:cubicBezTo>
                      <a:cubicBezTo>
                        <a:pt x="4618693" y="951991"/>
                        <a:pt x="4146179" y="946192"/>
                        <a:pt x="3674439" y="968614"/>
                      </a:cubicBezTo>
                      <a:cubicBezTo>
                        <a:pt x="3368706" y="979825"/>
                        <a:pt x="3062393" y="971707"/>
                        <a:pt x="2756854" y="986204"/>
                      </a:cubicBezTo>
                      <a:cubicBezTo>
                        <a:pt x="2377297" y="1001475"/>
                        <a:pt x="1996387" y="986397"/>
                        <a:pt x="1617409" y="1013459"/>
                      </a:cubicBezTo>
                      <a:cubicBezTo>
                        <a:pt x="1451208" y="1035688"/>
                        <a:pt x="1285007" y="1032982"/>
                        <a:pt x="1117067" y="1050765"/>
                      </a:cubicBezTo>
                      <a:cubicBezTo>
                        <a:pt x="1109916" y="1015199"/>
                        <a:pt x="1103152" y="979439"/>
                        <a:pt x="1098128" y="943292"/>
                      </a:cubicBezTo>
                      <a:cubicBezTo>
                        <a:pt x="1094649" y="925509"/>
                        <a:pt x="1093489" y="906952"/>
                        <a:pt x="1091364" y="888589"/>
                      </a:cubicBezTo>
                      <a:cubicBezTo>
                        <a:pt x="1109530" y="887043"/>
                        <a:pt x="1106438" y="859015"/>
                        <a:pt x="1110303" y="844517"/>
                      </a:cubicBezTo>
                      <a:close/>
                      <a:moveTo>
                        <a:pt x="1214855" y="1931621"/>
                      </a:moveTo>
                      <a:cubicBezTo>
                        <a:pt x="1192824" y="1707203"/>
                        <a:pt x="1170406" y="1492256"/>
                        <a:pt x="1154172" y="1265519"/>
                      </a:cubicBezTo>
                      <a:cubicBezTo>
                        <a:pt x="1148761" y="1211589"/>
                        <a:pt x="1138712" y="1158432"/>
                        <a:pt x="1127889" y="1105275"/>
                      </a:cubicBezTo>
                      <a:cubicBezTo>
                        <a:pt x="1199394" y="1106048"/>
                        <a:pt x="1270899" y="1109528"/>
                        <a:pt x="1342405" y="1110108"/>
                      </a:cubicBezTo>
                      <a:cubicBezTo>
                        <a:pt x="1798878" y="1085172"/>
                        <a:pt x="2255931" y="1099863"/>
                        <a:pt x="2712984" y="1091744"/>
                      </a:cubicBezTo>
                      <a:cubicBezTo>
                        <a:pt x="3023162" y="1079180"/>
                        <a:pt x="3333726" y="1085945"/>
                        <a:pt x="3643904" y="1077440"/>
                      </a:cubicBezTo>
                      <a:cubicBezTo>
                        <a:pt x="4105982" y="1056564"/>
                        <a:pt x="4568833" y="1061397"/>
                        <a:pt x="5031104" y="1046899"/>
                      </a:cubicBezTo>
                      <a:cubicBezTo>
                        <a:pt x="5264365" y="1041101"/>
                        <a:pt x="5497433" y="1034335"/>
                        <a:pt x="5730695" y="1032595"/>
                      </a:cubicBezTo>
                      <a:cubicBezTo>
                        <a:pt x="5957965" y="1033755"/>
                        <a:pt x="6184849" y="1048446"/>
                        <a:pt x="6412313" y="1041294"/>
                      </a:cubicBezTo>
                      <a:cubicBezTo>
                        <a:pt x="6768292" y="1040907"/>
                        <a:pt x="7122533" y="1000315"/>
                        <a:pt x="7477739" y="988524"/>
                      </a:cubicBezTo>
                      <a:cubicBezTo>
                        <a:pt x="7683751" y="987171"/>
                        <a:pt x="7889956" y="989877"/>
                        <a:pt x="8095969" y="986204"/>
                      </a:cubicBezTo>
                      <a:cubicBezTo>
                        <a:pt x="8106984" y="984658"/>
                        <a:pt x="8119933" y="984851"/>
                        <a:pt x="8133847" y="985818"/>
                      </a:cubicBezTo>
                      <a:cubicBezTo>
                        <a:pt x="8136166" y="1064683"/>
                        <a:pt x="8139259" y="1133883"/>
                        <a:pt x="8137519" y="1166357"/>
                      </a:cubicBezTo>
                      <a:cubicBezTo>
                        <a:pt x="8131721" y="1689999"/>
                        <a:pt x="8138872" y="2213835"/>
                        <a:pt x="8130948" y="2737283"/>
                      </a:cubicBezTo>
                      <a:cubicBezTo>
                        <a:pt x="8112396" y="3240436"/>
                        <a:pt x="8096742" y="3743395"/>
                        <a:pt x="8102153" y="4246935"/>
                      </a:cubicBezTo>
                      <a:cubicBezTo>
                        <a:pt x="8103506" y="4365619"/>
                        <a:pt x="8102733" y="4475412"/>
                        <a:pt x="8091331" y="4595642"/>
                      </a:cubicBezTo>
                      <a:cubicBezTo>
                        <a:pt x="8091137" y="4608787"/>
                        <a:pt x="8088818" y="4624250"/>
                        <a:pt x="8086306" y="4640101"/>
                      </a:cubicBezTo>
                      <a:cubicBezTo>
                        <a:pt x="7906963" y="4635848"/>
                        <a:pt x="7728587" y="4653825"/>
                        <a:pt x="7550017" y="4665423"/>
                      </a:cubicBezTo>
                      <a:cubicBezTo>
                        <a:pt x="7102434" y="4672381"/>
                        <a:pt x="6654850" y="4672381"/>
                        <a:pt x="6207267" y="4672188"/>
                      </a:cubicBezTo>
                      <a:cubicBezTo>
                        <a:pt x="5775144" y="4671995"/>
                        <a:pt x="5343021" y="4671802"/>
                        <a:pt x="4911091" y="4678180"/>
                      </a:cubicBezTo>
                      <a:cubicBezTo>
                        <a:pt x="4353737" y="4689392"/>
                        <a:pt x="3796577" y="4741388"/>
                        <a:pt x="3238257" y="4742548"/>
                      </a:cubicBezTo>
                      <a:cubicBezTo>
                        <a:pt x="3019297" y="4743708"/>
                        <a:pt x="2800530" y="4741969"/>
                        <a:pt x="2581569" y="4740229"/>
                      </a:cubicBezTo>
                      <a:cubicBezTo>
                        <a:pt x="2374784" y="4738489"/>
                        <a:pt x="2168192" y="4736749"/>
                        <a:pt x="1961601" y="4737716"/>
                      </a:cubicBezTo>
                      <a:cubicBezTo>
                        <a:pt x="1900918" y="4735396"/>
                        <a:pt x="1839462" y="4739069"/>
                        <a:pt x="1777813" y="4742742"/>
                      </a:cubicBezTo>
                      <a:cubicBezTo>
                        <a:pt x="1668816" y="4749314"/>
                        <a:pt x="1559626" y="4755886"/>
                        <a:pt x="1454687" y="4728631"/>
                      </a:cubicBezTo>
                      <a:cubicBezTo>
                        <a:pt x="1437680" y="4697123"/>
                        <a:pt x="1441352" y="4648606"/>
                        <a:pt x="1434588" y="4605501"/>
                      </a:cubicBezTo>
                      <a:cubicBezTo>
                        <a:pt x="1438840" y="4576699"/>
                        <a:pt x="1431496" y="4544999"/>
                        <a:pt x="1432076" y="4516391"/>
                      </a:cubicBezTo>
                      <a:cubicBezTo>
                        <a:pt x="1428018" y="4432500"/>
                        <a:pt x="1419514" y="4348609"/>
                        <a:pt x="1413523" y="4264911"/>
                      </a:cubicBezTo>
                      <a:cubicBezTo>
                        <a:pt x="1399609" y="3988689"/>
                        <a:pt x="1370813" y="3713821"/>
                        <a:pt x="1352841" y="3437792"/>
                      </a:cubicBezTo>
                      <a:cubicBezTo>
                        <a:pt x="1319021" y="2935606"/>
                        <a:pt x="1257758" y="2433034"/>
                        <a:pt x="1214855" y="1931621"/>
                      </a:cubicBezTo>
                      <a:close/>
                      <a:moveTo>
                        <a:pt x="6687318" y="5372504"/>
                      </a:moveTo>
                      <a:cubicBezTo>
                        <a:pt x="6543341" y="5377336"/>
                        <a:pt x="6412119" y="5399759"/>
                        <a:pt x="6264857" y="5399372"/>
                      </a:cubicBezTo>
                      <a:cubicBezTo>
                        <a:pt x="6172867" y="5400532"/>
                        <a:pt x="6080683" y="5392413"/>
                        <a:pt x="5988306" y="5384295"/>
                      </a:cubicBezTo>
                      <a:cubicBezTo>
                        <a:pt x="5877957" y="5374630"/>
                        <a:pt x="5767220" y="5364965"/>
                        <a:pt x="5656097" y="5370957"/>
                      </a:cubicBezTo>
                      <a:cubicBezTo>
                        <a:pt x="5065697" y="5375017"/>
                        <a:pt x="4475489" y="5386808"/>
                        <a:pt x="3885089" y="5394347"/>
                      </a:cubicBezTo>
                      <a:cubicBezTo>
                        <a:pt x="3719468" y="5402078"/>
                        <a:pt x="3554039" y="5400339"/>
                        <a:pt x="3388418" y="5401305"/>
                      </a:cubicBezTo>
                      <a:cubicBezTo>
                        <a:pt x="3214100" y="5402852"/>
                        <a:pt x="3038623" y="5426627"/>
                        <a:pt x="2864691" y="5412709"/>
                      </a:cubicBezTo>
                      <a:cubicBezTo>
                        <a:pt x="2869136" y="5376370"/>
                        <a:pt x="2879186" y="5341190"/>
                        <a:pt x="2890588" y="5306396"/>
                      </a:cubicBezTo>
                      <a:cubicBezTo>
                        <a:pt x="3982297" y="5308909"/>
                        <a:pt x="5073813" y="5297891"/>
                        <a:pt x="6165330" y="5290739"/>
                      </a:cubicBezTo>
                      <a:cubicBezTo>
                        <a:pt x="6323994" y="5284940"/>
                        <a:pt x="6482658" y="5276822"/>
                        <a:pt x="6641322" y="5269283"/>
                      </a:cubicBezTo>
                      <a:cubicBezTo>
                        <a:pt x="6649246" y="5303884"/>
                        <a:pt x="6677848" y="5341963"/>
                        <a:pt x="6687318" y="5372504"/>
                      </a:cubicBezTo>
                      <a:close/>
                      <a:moveTo>
                        <a:pt x="9482975" y="8000766"/>
                      </a:moveTo>
                      <a:cubicBezTo>
                        <a:pt x="9472733" y="8023961"/>
                        <a:pt x="9462876" y="8047543"/>
                        <a:pt x="9452247" y="8070353"/>
                      </a:cubicBezTo>
                      <a:cubicBezTo>
                        <a:pt x="9451087" y="8069966"/>
                        <a:pt x="9450121" y="8069773"/>
                        <a:pt x="9448962" y="8069579"/>
                      </a:cubicBezTo>
                      <a:cubicBezTo>
                        <a:pt x="9421713" y="8065907"/>
                        <a:pt x="9396396" y="8083303"/>
                        <a:pt x="9388859" y="8109205"/>
                      </a:cubicBezTo>
                      <a:cubicBezTo>
                        <a:pt x="9379389" y="8142452"/>
                        <a:pt x="9369533" y="8176279"/>
                        <a:pt x="9353686" y="8207207"/>
                      </a:cubicBezTo>
                      <a:cubicBezTo>
                        <a:pt x="9350980" y="8210880"/>
                        <a:pt x="9348855" y="8214939"/>
                        <a:pt x="9347116" y="8218998"/>
                      </a:cubicBezTo>
                      <a:cubicBezTo>
                        <a:pt x="9347116" y="8219191"/>
                        <a:pt x="9347116" y="8219191"/>
                        <a:pt x="9346922" y="8219191"/>
                      </a:cubicBezTo>
                      <a:cubicBezTo>
                        <a:pt x="9344796" y="8223057"/>
                        <a:pt x="9342477" y="8226730"/>
                        <a:pt x="9340158" y="8230209"/>
                      </a:cubicBezTo>
                      <a:cubicBezTo>
                        <a:pt x="9186132" y="8258238"/>
                        <a:pt x="9029594" y="8263650"/>
                        <a:pt x="8873249" y="8253212"/>
                      </a:cubicBezTo>
                      <a:cubicBezTo>
                        <a:pt x="8683084" y="8247026"/>
                        <a:pt x="8492919" y="8251858"/>
                        <a:pt x="8302754" y="8246446"/>
                      </a:cubicBezTo>
                      <a:cubicBezTo>
                        <a:pt x="7934599" y="8243353"/>
                        <a:pt x="7566638" y="8243740"/>
                        <a:pt x="7198482" y="8244320"/>
                      </a:cubicBezTo>
                      <a:cubicBezTo>
                        <a:pt x="6880768" y="8244707"/>
                        <a:pt x="6563053" y="8245093"/>
                        <a:pt x="6245339" y="8243353"/>
                      </a:cubicBezTo>
                      <a:cubicBezTo>
                        <a:pt x="5956805" y="8239294"/>
                        <a:pt x="5668659" y="8243160"/>
                        <a:pt x="5380320" y="8247026"/>
                      </a:cubicBezTo>
                      <a:cubicBezTo>
                        <a:pt x="5138555" y="8250312"/>
                        <a:pt x="4896597" y="8253598"/>
                        <a:pt x="4654832" y="8252052"/>
                      </a:cubicBezTo>
                      <a:cubicBezTo>
                        <a:pt x="4081438" y="8246446"/>
                        <a:pt x="3508044" y="8221704"/>
                        <a:pt x="2934843" y="8248186"/>
                      </a:cubicBezTo>
                      <a:cubicBezTo>
                        <a:pt x="2640126" y="8249539"/>
                        <a:pt x="2345989" y="8271575"/>
                        <a:pt x="2052045" y="8289552"/>
                      </a:cubicBezTo>
                      <a:cubicBezTo>
                        <a:pt x="1839462" y="8305789"/>
                        <a:pt x="1611612" y="8303855"/>
                        <a:pt x="1397290" y="8328211"/>
                      </a:cubicBezTo>
                      <a:cubicBezTo>
                        <a:pt x="1160356" y="8358172"/>
                        <a:pt x="920911" y="8356046"/>
                        <a:pt x="682818" y="8368224"/>
                      </a:cubicBezTo>
                      <a:cubicBezTo>
                        <a:pt x="523574" y="8368996"/>
                        <a:pt x="364137" y="8370930"/>
                        <a:pt x="205086" y="8360298"/>
                      </a:cubicBezTo>
                      <a:cubicBezTo>
                        <a:pt x="174745" y="8356819"/>
                        <a:pt x="145756" y="8355852"/>
                        <a:pt x="117154" y="8342515"/>
                      </a:cubicBezTo>
                      <a:cubicBezTo>
                        <a:pt x="86426" y="8326664"/>
                        <a:pt x="80822" y="8213006"/>
                        <a:pt x="75411" y="8106306"/>
                      </a:cubicBezTo>
                      <a:cubicBezTo>
                        <a:pt x="164309" y="8185944"/>
                        <a:pt x="349836" y="8188071"/>
                        <a:pt x="490914" y="8191163"/>
                      </a:cubicBezTo>
                      <a:cubicBezTo>
                        <a:pt x="679726" y="8194063"/>
                        <a:pt x="868731" y="8194643"/>
                        <a:pt x="1057350" y="8199861"/>
                      </a:cubicBezTo>
                      <a:cubicBezTo>
                        <a:pt x="1251767" y="8202181"/>
                        <a:pt x="1445990" y="8201408"/>
                        <a:pt x="1639441" y="8181305"/>
                      </a:cubicBezTo>
                      <a:cubicBezTo>
                        <a:pt x="1993874" y="8177826"/>
                        <a:pt x="2364155" y="8167001"/>
                        <a:pt x="2722067" y="8156563"/>
                      </a:cubicBezTo>
                      <a:cubicBezTo>
                        <a:pt x="3021616" y="8146318"/>
                        <a:pt x="3320971" y="8144965"/>
                        <a:pt x="3620713" y="8149604"/>
                      </a:cubicBezTo>
                      <a:cubicBezTo>
                        <a:pt x="3901902" y="8140906"/>
                        <a:pt x="4183478" y="8126022"/>
                        <a:pt x="4465247" y="8128148"/>
                      </a:cubicBezTo>
                      <a:cubicBezTo>
                        <a:pt x="4752040" y="8126022"/>
                        <a:pt x="5039221" y="8126215"/>
                        <a:pt x="5326207" y="8126409"/>
                      </a:cubicBezTo>
                      <a:cubicBezTo>
                        <a:pt x="5619765" y="8126602"/>
                        <a:pt x="5913322" y="8126795"/>
                        <a:pt x="6206880" y="8124669"/>
                      </a:cubicBezTo>
                      <a:cubicBezTo>
                        <a:pt x="6523822" y="8135880"/>
                        <a:pt x="6841344" y="8139939"/>
                        <a:pt x="7158479" y="8137427"/>
                      </a:cubicBezTo>
                      <a:cubicBezTo>
                        <a:pt x="7431937" y="8129888"/>
                        <a:pt x="7703463" y="8104952"/>
                        <a:pt x="7976729" y="8090455"/>
                      </a:cubicBezTo>
                      <a:cubicBezTo>
                        <a:pt x="8244004" y="8088909"/>
                        <a:pt x="8511278" y="8089682"/>
                        <a:pt x="8778359" y="8080404"/>
                      </a:cubicBezTo>
                      <a:cubicBezTo>
                        <a:pt x="8895087" y="8075765"/>
                        <a:pt x="9012201" y="8073832"/>
                        <a:pt x="9129121" y="8074218"/>
                      </a:cubicBezTo>
                      <a:cubicBezTo>
                        <a:pt x="9252806" y="8079824"/>
                        <a:pt x="9382095" y="8069193"/>
                        <a:pt x="9485487" y="7995933"/>
                      </a:cubicBezTo>
                      <a:cubicBezTo>
                        <a:pt x="9484521" y="7997479"/>
                        <a:pt x="9483748" y="7999219"/>
                        <a:pt x="9482975" y="8000766"/>
                      </a:cubicBezTo>
                      <a:close/>
                      <a:moveTo>
                        <a:pt x="9513123" y="7778280"/>
                      </a:moveTo>
                      <a:cubicBezTo>
                        <a:pt x="9506166" y="7842262"/>
                        <a:pt x="9442971" y="7895612"/>
                        <a:pt x="9386733" y="7925380"/>
                      </a:cubicBezTo>
                      <a:cubicBezTo>
                        <a:pt x="9297448" y="7969452"/>
                        <a:pt x="9198887" y="7966745"/>
                        <a:pt x="9100519" y="7963652"/>
                      </a:cubicBezTo>
                      <a:cubicBezTo>
                        <a:pt x="9053364" y="7962300"/>
                        <a:pt x="9006210" y="7960946"/>
                        <a:pt x="8960408" y="7964812"/>
                      </a:cubicBezTo>
                      <a:cubicBezTo>
                        <a:pt x="8621435" y="7976217"/>
                        <a:pt x="8282269" y="7977763"/>
                        <a:pt x="7943102" y="7980469"/>
                      </a:cubicBezTo>
                      <a:cubicBezTo>
                        <a:pt x="7601230" y="8001925"/>
                        <a:pt x="7258392" y="8034206"/>
                        <a:pt x="6914201" y="8026861"/>
                      </a:cubicBezTo>
                      <a:cubicBezTo>
                        <a:pt x="6454829" y="8021255"/>
                        <a:pt x="5995457" y="8010817"/>
                        <a:pt x="5535891" y="8016036"/>
                      </a:cubicBezTo>
                      <a:cubicBezTo>
                        <a:pt x="5392301" y="8016423"/>
                        <a:pt x="5248711" y="8016036"/>
                        <a:pt x="5105122" y="8015649"/>
                      </a:cubicBezTo>
                      <a:cubicBezTo>
                        <a:pt x="4667587" y="8014683"/>
                        <a:pt x="4229860" y="8013716"/>
                        <a:pt x="3792712" y="8032466"/>
                      </a:cubicBezTo>
                      <a:cubicBezTo>
                        <a:pt x="3674439" y="8040585"/>
                        <a:pt x="3555972" y="8038845"/>
                        <a:pt x="3437505" y="8037106"/>
                      </a:cubicBezTo>
                      <a:cubicBezTo>
                        <a:pt x="3358077" y="8035946"/>
                        <a:pt x="3278648" y="8034786"/>
                        <a:pt x="3199412" y="8036526"/>
                      </a:cubicBezTo>
                      <a:cubicBezTo>
                        <a:pt x="2804202" y="8037878"/>
                        <a:pt x="2409377" y="8057402"/>
                        <a:pt x="2014360" y="8067066"/>
                      </a:cubicBezTo>
                      <a:cubicBezTo>
                        <a:pt x="1815305" y="8064940"/>
                        <a:pt x="1616443" y="8069966"/>
                        <a:pt x="1418161" y="8089103"/>
                      </a:cubicBezTo>
                      <a:cubicBezTo>
                        <a:pt x="1264329" y="8093355"/>
                        <a:pt x="1110689" y="8091615"/>
                        <a:pt x="957050" y="8089875"/>
                      </a:cubicBezTo>
                      <a:cubicBezTo>
                        <a:pt x="874336" y="8088909"/>
                        <a:pt x="791815" y="8087943"/>
                        <a:pt x="709101" y="8087943"/>
                      </a:cubicBezTo>
                      <a:cubicBezTo>
                        <a:pt x="701177" y="8087943"/>
                        <a:pt x="693254" y="8087943"/>
                        <a:pt x="685524" y="8087943"/>
                      </a:cubicBezTo>
                      <a:cubicBezTo>
                        <a:pt x="549277" y="8089295"/>
                        <a:pt x="413417" y="8087556"/>
                        <a:pt x="277364" y="8079244"/>
                      </a:cubicBezTo>
                      <a:cubicBezTo>
                        <a:pt x="234075" y="8076345"/>
                        <a:pt x="180349" y="8068999"/>
                        <a:pt x="143244" y="8041938"/>
                      </a:cubicBezTo>
                      <a:cubicBezTo>
                        <a:pt x="124305" y="8028600"/>
                        <a:pt x="108071" y="8011397"/>
                        <a:pt x="102467" y="7988394"/>
                      </a:cubicBezTo>
                      <a:cubicBezTo>
                        <a:pt x="101307" y="7979116"/>
                        <a:pt x="100534" y="7970031"/>
                        <a:pt x="100148" y="7960946"/>
                      </a:cubicBezTo>
                      <a:cubicBezTo>
                        <a:pt x="126431" y="7930212"/>
                        <a:pt x="135900" y="7872416"/>
                        <a:pt x="154646" y="7839749"/>
                      </a:cubicBezTo>
                      <a:cubicBezTo>
                        <a:pt x="219001" y="7678346"/>
                        <a:pt x="277944" y="7514816"/>
                        <a:pt x="344038" y="7354186"/>
                      </a:cubicBezTo>
                      <a:cubicBezTo>
                        <a:pt x="445885" y="7103093"/>
                        <a:pt x="558167" y="6856446"/>
                        <a:pt x="655182" y="6603420"/>
                      </a:cubicBezTo>
                      <a:cubicBezTo>
                        <a:pt x="769011" y="6334157"/>
                        <a:pt x="908736" y="6076492"/>
                        <a:pt x="1034353" y="5812448"/>
                      </a:cubicBezTo>
                      <a:cubicBezTo>
                        <a:pt x="1103345" y="5681973"/>
                        <a:pt x="1157071" y="5535260"/>
                        <a:pt x="1222585" y="5400919"/>
                      </a:cubicBezTo>
                      <a:cubicBezTo>
                        <a:pt x="1255632" y="5331718"/>
                        <a:pt x="1288293" y="5267157"/>
                        <a:pt x="1341245" y="5225018"/>
                      </a:cubicBezTo>
                      <a:cubicBezTo>
                        <a:pt x="1456233" y="5267544"/>
                        <a:pt x="1605814" y="5254979"/>
                        <a:pt x="1725054" y="5273149"/>
                      </a:cubicBezTo>
                      <a:cubicBezTo>
                        <a:pt x="2052045" y="5301564"/>
                        <a:pt x="2380195" y="5299244"/>
                        <a:pt x="2708153" y="5306010"/>
                      </a:cubicBezTo>
                      <a:cubicBezTo>
                        <a:pt x="2754148" y="5306203"/>
                        <a:pt x="2800337" y="5306396"/>
                        <a:pt x="2846332" y="5306396"/>
                      </a:cubicBezTo>
                      <a:cubicBezTo>
                        <a:pt x="2831451" y="5344669"/>
                        <a:pt x="2816570" y="5382942"/>
                        <a:pt x="2803815" y="5422761"/>
                      </a:cubicBezTo>
                      <a:cubicBezTo>
                        <a:pt x="2795312" y="5518830"/>
                        <a:pt x="2932524" y="5501626"/>
                        <a:pt x="2996492" y="5507232"/>
                      </a:cubicBezTo>
                      <a:cubicBezTo>
                        <a:pt x="3119791" y="5510518"/>
                        <a:pt x="3243088" y="5504526"/>
                        <a:pt x="3366387" y="5503173"/>
                      </a:cubicBezTo>
                      <a:cubicBezTo>
                        <a:pt x="3536646" y="5505105"/>
                        <a:pt x="3706519" y="5507618"/>
                        <a:pt x="3876586" y="5500853"/>
                      </a:cubicBezTo>
                      <a:cubicBezTo>
                        <a:pt x="4462155" y="5496407"/>
                        <a:pt x="5047917" y="5485583"/>
                        <a:pt x="5633487" y="5481330"/>
                      </a:cubicBezTo>
                      <a:cubicBezTo>
                        <a:pt x="5750213" y="5475145"/>
                        <a:pt x="5866168" y="5484809"/>
                        <a:pt x="5982122" y="5494668"/>
                      </a:cubicBezTo>
                      <a:cubicBezTo>
                        <a:pt x="6079137" y="5502786"/>
                        <a:pt x="6175959" y="5511098"/>
                        <a:pt x="6273554" y="5509938"/>
                      </a:cubicBezTo>
                      <a:cubicBezTo>
                        <a:pt x="6390282" y="5508392"/>
                        <a:pt x="6506816" y="5496987"/>
                        <a:pt x="6622963" y="5485969"/>
                      </a:cubicBezTo>
                      <a:cubicBezTo>
                        <a:pt x="6620837" y="5486163"/>
                        <a:pt x="6618711" y="5486163"/>
                        <a:pt x="6616392" y="5486356"/>
                      </a:cubicBezTo>
                      <a:cubicBezTo>
                        <a:pt x="6663547" y="5481137"/>
                        <a:pt x="6715919" y="5487902"/>
                        <a:pt x="6762688" y="5476884"/>
                      </a:cubicBezTo>
                      <a:cubicBezTo>
                        <a:pt x="6844822" y="5429720"/>
                        <a:pt x="6794575" y="5335584"/>
                        <a:pt x="6758822" y="5263677"/>
                      </a:cubicBezTo>
                      <a:cubicBezTo>
                        <a:pt x="6865887" y="5258845"/>
                        <a:pt x="6972952" y="5254399"/>
                        <a:pt x="7080016" y="5251500"/>
                      </a:cubicBezTo>
                      <a:cubicBezTo>
                        <a:pt x="7199642" y="5248214"/>
                        <a:pt x="7319268" y="5248407"/>
                        <a:pt x="7439088" y="5248407"/>
                      </a:cubicBezTo>
                      <a:cubicBezTo>
                        <a:pt x="7607994" y="5248600"/>
                        <a:pt x="7776708" y="5248794"/>
                        <a:pt x="7945615" y="5239515"/>
                      </a:cubicBezTo>
                      <a:cubicBezTo>
                        <a:pt x="8003012" y="5236809"/>
                        <a:pt x="8060603" y="5235843"/>
                        <a:pt x="8118193" y="5235456"/>
                      </a:cubicBezTo>
                      <a:cubicBezTo>
                        <a:pt x="8128436" y="5235456"/>
                        <a:pt x="8139065" y="5235843"/>
                        <a:pt x="8149501" y="5235069"/>
                      </a:cubicBezTo>
                      <a:cubicBezTo>
                        <a:pt x="8158004" y="5236230"/>
                        <a:pt x="8167087" y="5235843"/>
                        <a:pt x="8176364" y="5234489"/>
                      </a:cubicBezTo>
                      <a:cubicBezTo>
                        <a:pt x="8217914" y="5263291"/>
                        <a:pt x="8239559" y="5318187"/>
                        <a:pt x="8271446" y="5358973"/>
                      </a:cubicBezTo>
                      <a:cubicBezTo>
                        <a:pt x="8410591" y="5580685"/>
                        <a:pt x="8513018" y="5821340"/>
                        <a:pt x="8631484" y="6055230"/>
                      </a:cubicBezTo>
                      <a:cubicBezTo>
                        <a:pt x="8854310" y="6483769"/>
                        <a:pt x="9075009" y="6912309"/>
                        <a:pt x="9292230" y="7343749"/>
                      </a:cubicBezTo>
                      <a:cubicBezTo>
                        <a:pt x="9300347" y="7359986"/>
                        <a:pt x="9315615" y="7368491"/>
                        <a:pt x="9331848" y="7370037"/>
                      </a:cubicBezTo>
                      <a:cubicBezTo>
                        <a:pt x="9381708" y="7471904"/>
                        <a:pt x="9430409" y="7574352"/>
                        <a:pt x="9480463" y="7676413"/>
                      </a:cubicBezTo>
                      <a:cubicBezTo>
                        <a:pt x="9492058" y="7700382"/>
                        <a:pt x="9504040" y="7724350"/>
                        <a:pt x="9516988" y="7747546"/>
                      </a:cubicBezTo>
                      <a:cubicBezTo>
                        <a:pt x="9513510" y="7756245"/>
                        <a:pt x="9511770" y="7766682"/>
                        <a:pt x="9513123" y="77782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>
                  <a:off x="918342" y="6700600"/>
                  <a:ext cx="398348" cy="320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348" h="320501" extrusionOk="0">
                      <a:moveTo>
                        <a:pt x="291060" y="14737"/>
                      </a:moveTo>
                      <a:cubicBezTo>
                        <a:pt x="238301" y="7972"/>
                        <a:pt x="106500" y="-28368"/>
                        <a:pt x="92779" y="46631"/>
                      </a:cubicBezTo>
                      <a:cubicBezTo>
                        <a:pt x="32869" y="122210"/>
                        <a:pt x="-72843" y="265830"/>
                        <a:pt x="75579" y="309515"/>
                      </a:cubicBezTo>
                      <a:cubicBezTo>
                        <a:pt x="138967" y="328072"/>
                        <a:pt x="205641" y="319567"/>
                        <a:pt x="269802" y="309902"/>
                      </a:cubicBezTo>
                      <a:cubicBezTo>
                        <a:pt x="300916" y="303716"/>
                        <a:pt x="316764" y="272596"/>
                        <a:pt x="330678" y="247080"/>
                      </a:cubicBezTo>
                      <a:cubicBezTo>
                        <a:pt x="353676" y="202042"/>
                        <a:pt x="372808" y="155264"/>
                        <a:pt x="392134" y="108486"/>
                      </a:cubicBezTo>
                      <a:cubicBezTo>
                        <a:pt x="399284" y="93409"/>
                        <a:pt x="401410" y="74272"/>
                        <a:pt x="392327" y="59582"/>
                      </a:cubicBezTo>
                      <a:cubicBezTo>
                        <a:pt x="370876" y="26142"/>
                        <a:pt x="326620" y="22662"/>
                        <a:pt x="291060" y="14737"/>
                      </a:cubicBezTo>
                      <a:close/>
                      <a:moveTo>
                        <a:pt x="253375" y="247274"/>
                      </a:moveTo>
                      <a:cubicBezTo>
                        <a:pt x="245838" y="248433"/>
                        <a:pt x="238108" y="249013"/>
                        <a:pt x="230571" y="249787"/>
                      </a:cubicBezTo>
                      <a:cubicBezTo>
                        <a:pt x="221295" y="250753"/>
                        <a:pt x="211825" y="251720"/>
                        <a:pt x="202549" y="252493"/>
                      </a:cubicBezTo>
                      <a:cubicBezTo>
                        <a:pt x="22819" y="262544"/>
                        <a:pt x="29197" y="223305"/>
                        <a:pt x="104181" y="78332"/>
                      </a:cubicBezTo>
                      <a:cubicBezTo>
                        <a:pt x="121381" y="99014"/>
                        <a:pt x="148823" y="90316"/>
                        <a:pt x="171821" y="87804"/>
                      </a:cubicBezTo>
                      <a:cubicBezTo>
                        <a:pt x="216850" y="85097"/>
                        <a:pt x="273087" y="92829"/>
                        <a:pt x="319662" y="99981"/>
                      </a:cubicBezTo>
                      <a:cubicBezTo>
                        <a:pt x="296472" y="148499"/>
                        <a:pt x="280045" y="200303"/>
                        <a:pt x="253375" y="2472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1404994" y="6641660"/>
                  <a:ext cx="547885" cy="376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885" h="376804" extrusionOk="0">
                      <a:moveTo>
                        <a:pt x="518494" y="35790"/>
                      </a:moveTo>
                      <a:cubicBezTo>
                        <a:pt x="429402" y="-25292"/>
                        <a:pt x="314414" y="7762"/>
                        <a:pt x="215467" y="19553"/>
                      </a:cubicBezTo>
                      <a:cubicBezTo>
                        <a:pt x="171597" y="29605"/>
                        <a:pt x="83665" y="24966"/>
                        <a:pt x="92748" y="90687"/>
                      </a:cubicBezTo>
                      <a:cubicBezTo>
                        <a:pt x="30906" y="111949"/>
                        <a:pt x="15639" y="193327"/>
                        <a:pt x="4430" y="250543"/>
                      </a:cubicBezTo>
                      <a:cubicBezTo>
                        <a:pt x="-25912" y="356277"/>
                        <a:pt x="106856" y="372514"/>
                        <a:pt x="182033" y="374640"/>
                      </a:cubicBezTo>
                      <a:cubicBezTo>
                        <a:pt x="253345" y="378119"/>
                        <a:pt x="325237" y="378893"/>
                        <a:pt x="395582" y="365362"/>
                      </a:cubicBezTo>
                      <a:cubicBezTo>
                        <a:pt x="452400" y="362269"/>
                        <a:pt x="493177" y="322063"/>
                        <a:pt x="512310" y="270646"/>
                      </a:cubicBezTo>
                      <a:cubicBezTo>
                        <a:pt x="532602" y="210338"/>
                        <a:pt x="577630" y="82181"/>
                        <a:pt x="518494" y="35790"/>
                      </a:cubicBezTo>
                      <a:close/>
                      <a:moveTo>
                        <a:pt x="407758" y="270646"/>
                      </a:moveTo>
                      <a:cubicBezTo>
                        <a:pt x="394229" y="272966"/>
                        <a:pt x="380508" y="273932"/>
                        <a:pt x="366980" y="275479"/>
                      </a:cubicBezTo>
                      <a:cubicBezTo>
                        <a:pt x="354612" y="276832"/>
                        <a:pt x="342243" y="278185"/>
                        <a:pt x="329682" y="278958"/>
                      </a:cubicBezTo>
                      <a:cubicBezTo>
                        <a:pt x="246001" y="280118"/>
                        <a:pt x="158263" y="293262"/>
                        <a:pt x="76515" y="272579"/>
                      </a:cubicBezTo>
                      <a:cubicBezTo>
                        <a:pt x="74969" y="218263"/>
                        <a:pt x="91396" y="166266"/>
                        <a:pt x="107243" y="115042"/>
                      </a:cubicBezTo>
                      <a:cubicBezTo>
                        <a:pt x="124829" y="132439"/>
                        <a:pt x="149566" y="124707"/>
                        <a:pt x="170824" y="120068"/>
                      </a:cubicBezTo>
                      <a:cubicBezTo>
                        <a:pt x="266293" y="108470"/>
                        <a:pt x="368526" y="70777"/>
                        <a:pt x="463222" y="99772"/>
                      </a:cubicBezTo>
                      <a:cubicBezTo>
                        <a:pt x="451434" y="157761"/>
                        <a:pt x="441578" y="220969"/>
                        <a:pt x="407758" y="2706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2027103" y="6621049"/>
                  <a:ext cx="535286" cy="383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86" h="383927" extrusionOk="0">
                      <a:moveTo>
                        <a:pt x="500893" y="33399"/>
                      </a:moveTo>
                      <a:cubicBezTo>
                        <a:pt x="375856" y="-14345"/>
                        <a:pt x="232459" y="-3521"/>
                        <a:pt x="102977" y="20255"/>
                      </a:cubicBezTo>
                      <a:cubicBezTo>
                        <a:pt x="75728" y="26634"/>
                        <a:pt x="59687" y="56595"/>
                        <a:pt x="65292" y="82883"/>
                      </a:cubicBezTo>
                      <a:cubicBezTo>
                        <a:pt x="31472" y="140293"/>
                        <a:pt x="15625" y="208526"/>
                        <a:pt x="1903" y="273474"/>
                      </a:cubicBezTo>
                      <a:cubicBezTo>
                        <a:pt x="-12977" y="341322"/>
                        <a:pt x="62586" y="371089"/>
                        <a:pt x="117471" y="377082"/>
                      </a:cubicBezTo>
                      <a:cubicBezTo>
                        <a:pt x="213133" y="389646"/>
                        <a:pt x="310149" y="381334"/>
                        <a:pt x="406584" y="379981"/>
                      </a:cubicBezTo>
                      <a:cubicBezTo>
                        <a:pt x="475383" y="381527"/>
                        <a:pt x="506498" y="310587"/>
                        <a:pt x="514808" y="252018"/>
                      </a:cubicBezTo>
                      <a:cubicBezTo>
                        <a:pt x="523311" y="206400"/>
                        <a:pt x="529109" y="160202"/>
                        <a:pt x="533747" y="114197"/>
                      </a:cubicBezTo>
                      <a:cubicBezTo>
                        <a:pt x="538965" y="83270"/>
                        <a:pt x="531621" y="47897"/>
                        <a:pt x="500893" y="33399"/>
                      </a:cubicBezTo>
                      <a:close/>
                      <a:moveTo>
                        <a:pt x="401366" y="279080"/>
                      </a:moveTo>
                      <a:cubicBezTo>
                        <a:pt x="338751" y="281979"/>
                        <a:pt x="275942" y="282753"/>
                        <a:pt x="213327" y="288358"/>
                      </a:cubicBezTo>
                      <a:cubicBezTo>
                        <a:pt x="167138" y="289131"/>
                        <a:pt x="118631" y="294350"/>
                        <a:pt x="74182" y="279080"/>
                      </a:cubicBezTo>
                      <a:cubicBezTo>
                        <a:pt x="68577" y="223797"/>
                        <a:pt x="80559" y="168514"/>
                        <a:pt x="85004" y="113424"/>
                      </a:cubicBezTo>
                      <a:cubicBezTo>
                        <a:pt x="117085" y="135847"/>
                        <a:pt x="158635" y="116323"/>
                        <a:pt x="194194" y="114197"/>
                      </a:cubicBezTo>
                      <a:cubicBezTo>
                        <a:pt x="275169" y="102213"/>
                        <a:pt x="358270" y="101053"/>
                        <a:pt x="439244" y="112844"/>
                      </a:cubicBezTo>
                      <a:cubicBezTo>
                        <a:pt x="424557" y="167740"/>
                        <a:pt x="422624" y="226309"/>
                        <a:pt x="401366" y="2790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2718161" y="6597379"/>
                  <a:ext cx="554484" cy="375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484" h="375816" extrusionOk="0">
                      <a:moveTo>
                        <a:pt x="204273" y="627"/>
                      </a:moveTo>
                      <a:cubicBezTo>
                        <a:pt x="157698" y="3140"/>
                        <a:pt x="67254" y="-16384"/>
                        <a:pt x="72858" y="55910"/>
                      </a:cubicBezTo>
                      <a:cubicBezTo>
                        <a:pt x="45416" y="40253"/>
                        <a:pt x="26670" y="141927"/>
                        <a:pt x="20679" y="161836"/>
                      </a:cubicBezTo>
                      <a:cubicBezTo>
                        <a:pt x="13528" y="201656"/>
                        <a:pt x="2319" y="241282"/>
                        <a:pt x="0" y="281874"/>
                      </a:cubicBezTo>
                      <a:cubicBezTo>
                        <a:pt x="17007" y="384128"/>
                        <a:pt x="156152" y="370598"/>
                        <a:pt x="235001" y="375816"/>
                      </a:cubicBezTo>
                      <a:cubicBezTo>
                        <a:pt x="291432" y="375816"/>
                        <a:pt x="348056" y="374850"/>
                        <a:pt x="404487" y="372917"/>
                      </a:cubicBezTo>
                      <a:cubicBezTo>
                        <a:pt x="457053" y="375043"/>
                        <a:pt x="505754" y="355907"/>
                        <a:pt x="521988" y="301784"/>
                      </a:cubicBezTo>
                      <a:cubicBezTo>
                        <a:pt x="543632" y="243795"/>
                        <a:pt x="549237" y="181360"/>
                        <a:pt x="554069" y="120084"/>
                      </a:cubicBezTo>
                      <a:cubicBezTo>
                        <a:pt x="555614" y="94569"/>
                        <a:pt x="553682" y="65768"/>
                        <a:pt x="533776" y="47018"/>
                      </a:cubicBezTo>
                      <a:cubicBezTo>
                        <a:pt x="442559" y="-17156"/>
                        <a:pt x="310564" y="8165"/>
                        <a:pt x="204273" y="627"/>
                      </a:cubicBezTo>
                      <a:close/>
                      <a:moveTo>
                        <a:pt x="431930" y="277235"/>
                      </a:moveTo>
                      <a:cubicBezTo>
                        <a:pt x="378011" y="281681"/>
                        <a:pt x="323513" y="282454"/>
                        <a:pt x="269401" y="286513"/>
                      </a:cubicBezTo>
                      <a:cubicBezTo>
                        <a:pt x="203886" y="284774"/>
                        <a:pt x="122912" y="307583"/>
                        <a:pt x="65321" y="272016"/>
                      </a:cubicBezTo>
                      <a:cubicBezTo>
                        <a:pt x="58750" y="202429"/>
                        <a:pt x="60876" y="133035"/>
                        <a:pt x="74791" y="64028"/>
                      </a:cubicBezTo>
                      <a:cubicBezTo>
                        <a:pt x="94116" y="112739"/>
                        <a:pt x="157698" y="90897"/>
                        <a:pt x="198475" y="95342"/>
                      </a:cubicBezTo>
                      <a:cubicBezTo>
                        <a:pt x="288726" y="98628"/>
                        <a:pt x="381297" y="85097"/>
                        <a:pt x="470002" y="104427"/>
                      </a:cubicBezTo>
                      <a:cubicBezTo>
                        <a:pt x="459952" y="163576"/>
                        <a:pt x="455894" y="219826"/>
                        <a:pt x="431930" y="2772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3520951" y="6573259"/>
                  <a:ext cx="2421529" cy="35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529" h="359378" extrusionOk="0">
                      <a:moveTo>
                        <a:pt x="2330488" y="313532"/>
                      </a:moveTo>
                      <a:cubicBezTo>
                        <a:pt x="2357158" y="309666"/>
                        <a:pt x="2372038" y="290143"/>
                        <a:pt x="2375130" y="268687"/>
                      </a:cubicBezTo>
                      <a:cubicBezTo>
                        <a:pt x="2391557" y="259602"/>
                        <a:pt x="2406245" y="243752"/>
                        <a:pt x="2412429" y="228675"/>
                      </a:cubicBezTo>
                      <a:cubicBezTo>
                        <a:pt x="2423058" y="203932"/>
                        <a:pt x="2421126" y="177064"/>
                        <a:pt x="2421126" y="150583"/>
                      </a:cubicBezTo>
                      <a:cubicBezTo>
                        <a:pt x="2425571" y="59153"/>
                        <a:pt x="2393876" y="5803"/>
                        <a:pt x="2297634" y="7929"/>
                      </a:cubicBezTo>
                      <a:cubicBezTo>
                        <a:pt x="1623747" y="14695"/>
                        <a:pt x="947153" y="-27444"/>
                        <a:pt x="275005" y="33638"/>
                      </a:cubicBezTo>
                      <a:cubicBezTo>
                        <a:pt x="212970" y="43689"/>
                        <a:pt x="90058" y="22813"/>
                        <a:pt x="68220" y="100325"/>
                      </a:cubicBezTo>
                      <a:cubicBezTo>
                        <a:pt x="68607" y="90081"/>
                        <a:pt x="69186" y="80029"/>
                        <a:pt x="69186" y="69978"/>
                      </a:cubicBezTo>
                      <a:cubicBezTo>
                        <a:pt x="71505" y="66305"/>
                        <a:pt x="70346" y="60313"/>
                        <a:pt x="65321" y="59153"/>
                      </a:cubicBezTo>
                      <a:cubicBezTo>
                        <a:pt x="29375" y="41370"/>
                        <a:pt x="9083" y="208958"/>
                        <a:pt x="2319" y="235827"/>
                      </a:cubicBezTo>
                      <a:cubicBezTo>
                        <a:pt x="-16620" y="321264"/>
                        <a:pt x="84647" y="356638"/>
                        <a:pt x="152867" y="359344"/>
                      </a:cubicBezTo>
                      <a:cubicBezTo>
                        <a:pt x="504208" y="360697"/>
                        <a:pt x="855743" y="322424"/>
                        <a:pt x="1207471" y="316818"/>
                      </a:cubicBezTo>
                      <a:cubicBezTo>
                        <a:pt x="1581423" y="305800"/>
                        <a:pt x="1956729" y="311986"/>
                        <a:pt x="2330488" y="313532"/>
                      </a:cubicBezTo>
                      <a:close/>
                      <a:moveTo>
                        <a:pt x="343611" y="254190"/>
                      </a:moveTo>
                      <a:cubicBezTo>
                        <a:pt x="262057" y="255929"/>
                        <a:pt x="155186" y="287437"/>
                        <a:pt x="75564" y="248391"/>
                      </a:cubicBezTo>
                      <a:cubicBezTo>
                        <a:pt x="61263" y="203160"/>
                        <a:pt x="65514" y="153289"/>
                        <a:pt x="67833" y="104964"/>
                      </a:cubicBezTo>
                      <a:cubicBezTo>
                        <a:pt x="70153" y="111343"/>
                        <a:pt x="81168" y="110570"/>
                        <a:pt x="81168" y="102451"/>
                      </a:cubicBezTo>
                      <a:cubicBezTo>
                        <a:pt x="80588" y="98972"/>
                        <a:pt x="82134" y="95879"/>
                        <a:pt x="84260" y="93367"/>
                      </a:cubicBezTo>
                      <a:cubicBezTo>
                        <a:pt x="94116" y="77903"/>
                        <a:pt x="114988" y="78483"/>
                        <a:pt x="131608" y="75777"/>
                      </a:cubicBezTo>
                      <a:cubicBezTo>
                        <a:pt x="212390" y="72104"/>
                        <a:pt x="292978" y="75777"/>
                        <a:pt x="373953" y="73844"/>
                      </a:cubicBezTo>
                      <a:cubicBezTo>
                        <a:pt x="571075" y="78289"/>
                        <a:pt x="768197" y="87954"/>
                        <a:pt x="965126" y="96846"/>
                      </a:cubicBezTo>
                      <a:cubicBezTo>
                        <a:pt x="1288059" y="102259"/>
                        <a:pt x="1610991" y="119655"/>
                        <a:pt x="1933925" y="115403"/>
                      </a:cubicBezTo>
                      <a:cubicBezTo>
                        <a:pt x="2063793" y="120235"/>
                        <a:pt x="2195788" y="95879"/>
                        <a:pt x="2324497" y="109410"/>
                      </a:cubicBezTo>
                      <a:cubicBezTo>
                        <a:pt x="2326043" y="141691"/>
                        <a:pt x="2329908" y="175325"/>
                        <a:pt x="2325270" y="207219"/>
                      </a:cubicBezTo>
                      <a:cubicBezTo>
                        <a:pt x="2287585" y="202193"/>
                        <a:pt x="2248934" y="204126"/>
                        <a:pt x="2211055" y="201420"/>
                      </a:cubicBezTo>
                      <a:cubicBezTo>
                        <a:pt x="1750330" y="199873"/>
                        <a:pt x="1289218" y="193881"/>
                        <a:pt x="829073" y="223456"/>
                      </a:cubicBezTo>
                      <a:cubicBezTo>
                        <a:pt x="668670" y="233894"/>
                        <a:pt x="505174" y="244332"/>
                        <a:pt x="343611" y="2541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029041" y="6557237"/>
                  <a:ext cx="499452" cy="348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452" h="348315" extrusionOk="0">
                      <a:moveTo>
                        <a:pt x="441401" y="49274"/>
                      </a:moveTo>
                      <a:cubicBezTo>
                        <a:pt x="391154" y="14673"/>
                        <a:pt x="45417" y="-43896"/>
                        <a:pt x="50248" y="53720"/>
                      </a:cubicBezTo>
                      <a:cubicBezTo>
                        <a:pt x="-965" y="102624"/>
                        <a:pt x="1" y="186128"/>
                        <a:pt x="1" y="252622"/>
                      </a:cubicBezTo>
                      <a:cubicBezTo>
                        <a:pt x="6379" y="341926"/>
                        <a:pt x="119048" y="332841"/>
                        <a:pt x="184562" y="344825"/>
                      </a:cubicBezTo>
                      <a:cubicBezTo>
                        <a:pt x="246211" y="350624"/>
                        <a:pt x="308633" y="348884"/>
                        <a:pt x="370282" y="341926"/>
                      </a:cubicBezTo>
                      <a:cubicBezTo>
                        <a:pt x="429032" y="340379"/>
                        <a:pt x="487976" y="310805"/>
                        <a:pt x="496672" y="247597"/>
                      </a:cubicBezTo>
                      <a:cubicBezTo>
                        <a:pt x="504016" y="180136"/>
                        <a:pt x="500344" y="93732"/>
                        <a:pt x="441401" y="49274"/>
                      </a:cubicBezTo>
                      <a:close/>
                      <a:moveTo>
                        <a:pt x="399657" y="234839"/>
                      </a:moveTo>
                      <a:cubicBezTo>
                        <a:pt x="345738" y="240251"/>
                        <a:pt x="291433" y="242764"/>
                        <a:pt x="237321" y="241991"/>
                      </a:cubicBezTo>
                      <a:cubicBezTo>
                        <a:pt x="181469" y="239865"/>
                        <a:pt x="124652" y="241991"/>
                        <a:pt x="69767" y="230973"/>
                      </a:cubicBezTo>
                      <a:lnTo>
                        <a:pt x="69767" y="230973"/>
                      </a:lnTo>
                      <a:cubicBezTo>
                        <a:pt x="51214" y="187095"/>
                        <a:pt x="49861" y="131811"/>
                        <a:pt x="67835" y="87353"/>
                      </a:cubicBezTo>
                      <a:cubicBezTo>
                        <a:pt x="76338" y="93539"/>
                        <a:pt x="86967" y="96438"/>
                        <a:pt x="97789" y="94892"/>
                      </a:cubicBezTo>
                      <a:cubicBezTo>
                        <a:pt x="160212" y="87933"/>
                        <a:pt x="223020" y="98758"/>
                        <a:pt x="285056" y="104750"/>
                      </a:cubicBezTo>
                      <a:cubicBezTo>
                        <a:pt x="400044" y="114802"/>
                        <a:pt x="416857" y="109389"/>
                        <a:pt x="399657" y="234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6610176" y="6549681"/>
                  <a:ext cx="483549" cy="37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49" h="373483" extrusionOk="0">
                      <a:moveTo>
                        <a:pt x="443709" y="37886"/>
                      </a:moveTo>
                      <a:cubicBezTo>
                        <a:pt x="357903" y="-13530"/>
                        <a:pt x="250452" y="3673"/>
                        <a:pt x="154597" y="0"/>
                      </a:cubicBezTo>
                      <a:cubicBezTo>
                        <a:pt x="104156" y="3866"/>
                        <a:pt x="6948" y="-4059"/>
                        <a:pt x="10813" y="69201"/>
                      </a:cubicBezTo>
                      <a:cubicBezTo>
                        <a:pt x="-202" y="170102"/>
                        <a:pt x="-28998" y="319134"/>
                        <a:pt x="96620" y="357020"/>
                      </a:cubicBezTo>
                      <a:cubicBezTo>
                        <a:pt x="173729" y="388141"/>
                        <a:pt x="257216" y="367071"/>
                        <a:pt x="336645" y="358953"/>
                      </a:cubicBezTo>
                      <a:cubicBezTo>
                        <a:pt x="390563" y="350834"/>
                        <a:pt x="464001" y="337497"/>
                        <a:pt x="477336" y="274675"/>
                      </a:cubicBezTo>
                      <a:cubicBezTo>
                        <a:pt x="486033" y="218039"/>
                        <a:pt x="485259" y="158310"/>
                        <a:pt x="477143" y="101481"/>
                      </a:cubicBezTo>
                      <a:cubicBezTo>
                        <a:pt x="473664" y="76932"/>
                        <a:pt x="464194" y="52963"/>
                        <a:pt x="443709" y="37886"/>
                      </a:cubicBezTo>
                      <a:close/>
                      <a:moveTo>
                        <a:pt x="371238" y="238529"/>
                      </a:moveTo>
                      <a:cubicBezTo>
                        <a:pt x="316353" y="255732"/>
                        <a:pt x="257602" y="257279"/>
                        <a:pt x="200978" y="266557"/>
                      </a:cubicBezTo>
                      <a:cubicBezTo>
                        <a:pt x="77874" y="275255"/>
                        <a:pt x="88696" y="212627"/>
                        <a:pt x="73428" y="113272"/>
                      </a:cubicBezTo>
                      <a:cubicBezTo>
                        <a:pt x="172763" y="110373"/>
                        <a:pt x="276348" y="97422"/>
                        <a:pt x="374137" y="118878"/>
                      </a:cubicBezTo>
                      <a:cubicBezTo>
                        <a:pt x="376069" y="158697"/>
                        <a:pt x="373170" y="198709"/>
                        <a:pt x="371238" y="2385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7235731" y="6650196"/>
                  <a:ext cx="494629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629" h="213854" extrusionOk="0">
                      <a:moveTo>
                        <a:pt x="246219" y="0"/>
                      </a:moveTo>
                      <a:cubicBezTo>
                        <a:pt x="199837" y="8118"/>
                        <a:pt x="-37289" y="-5606"/>
                        <a:pt x="5034" y="77899"/>
                      </a:cubicBezTo>
                      <a:cubicBezTo>
                        <a:pt x="7160" y="105347"/>
                        <a:pt x="-2310" y="134341"/>
                        <a:pt x="5034" y="160823"/>
                      </a:cubicBezTo>
                      <a:cubicBezTo>
                        <a:pt x="28031" y="206248"/>
                        <a:pt x="89294" y="205282"/>
                        <a:pt x="133550" y="211660"/>
                      </a:cubicBezTo>
                      <a:cubicBezTo>
                        <a:pt x="189015" y="217266"/>
                        <a:pt x="244479" y="210500"/>
                        <a:pt x="300138" y="209341"/>
                      </a:cubicBezTo>
                      <a:cubicBezTo>
                        <a:pt x="355023" y="206635"/>
                        <a:pt x="415512" y="208374"/>
                        <a:pt x="464213" y="180346"/>
                      </a:cubicBezTo>
                      <a:cubicBezTo>
                        <a:pt x="499965" y="152898"/>
                        <a:pt x="500931" y="99934"/>
                        <a:pt x="483925" y="61662"/>
                      </a:cubicBezTo>
                      <a:cubicBezTo>
                        <a:pt x="449139" y="-10245"/>
                        <a:pt x="315018" y="2319"/>
                        <a:pt x="246219" y="0"/>
                      </a:cubicBezTo>
                      <a:close/>
                      <a:moveTo>
                        <a:pt x="424789" y="121777"/>
                      </a:moveTo>
                      <a:cubicBezTo>
                        <a:pt x="328740" y="133761"/>
                        <a:pt x="230758" y="141107"/>
                        <a:pt x="133743" y="145359"/>
                      </a:cubicBezTo>
                      <a:cubicBezTo>
                        <a:pt x="102822" y="143813"/>
                        <a:pt x="67456" y="149612"/>
                        <a:pt x="39820" y="133761"/>
                      </a:cubicBezTo>
                      <a:cubicBezTo>
                        <a:pt x="29964" y="121004"/>
                        <a:pt x="31123" y="106313"/>
                        <a:pt x="27451" y="90077"/>
                      </a:cubicBezTo>
                      <a:cubicBezTo>
                        <a:pt x="129491" y="63401"/>
                        <a:pt x="237522" y="55283"/>
                        <a:pt x="343427" y="59342"/>
                      </a:cubicBezTo>
                      <a:cubicBezTo>
                        <a:pt x="370097" y="61468"/>
                        <a:pt x="400632" y="66301"/>
                        <a:pt x="426141" y="76546"/>
                      </a:cubicBezTo>
                      <a:cubicBezTo>
                        <a:pt x="432325" y="90463"/>
                        <a:pt x="430586" y="108053"/>
                        <a:pt x="424789" y="1217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7808910" y="6644590"/>
                  <a:ext cx="458122" cy="20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22" h="206206" extrusionOk="0">
                      <a:moveTo>
                        <a:pt x="294361" y="0"/>
                      </a:moveTo>
                      <a:cubicBezTo>
                        <a:pt x="242568" y="5799"/>
                        <a:pt x="-4608" y="-13531"/>
                        <a:pt x="12786" y="66108"/>
                      </a:cubicBezTo>
                      <a:cubicBezTo>
                        <a:pt x="-31277" y="166236"/>
                        <a:pt x="45639" y="205282"/>
                        <a:pt x="135311" y="205861"/>
                      </a:cubicBezTo>
                      <a:cubicBezTo>
                        <a:pt x="230007" y="207021"/>
                        <a:pt x="329921" y="206828"/>
                        <a:pt x="420751" y="178800"/>
                      </a:cubicBezTo>
                      <a:cubicBezTo>
                        <a:pt x="453412" y="158697"/>
                        <a:pt x="459596" y="114045"/>
                        <a:pt x="457857" y="78672"/>
                      </a:cubicBezTo>
                      <a:cubicBezTo>
                        <a:pt x="446262" y="3866"/>
                        <a:pt x="354271" y="1160"/>
                        <a:pt x="294361" y="0"/>
                      </a:cubicBezTo>
                      <a:close/>
                      <a:moveTo>
                        <a:pt x="375916" y="107473"/>
                      </a:moveTo>
                      <a:cubicBezTo>
                        <a:pt x="320451" y="106313"/>
                        <a:pt x="266146" y="114819"/>
                        <a:pt x="211067" y="119844"/>
                      </a:cubicBezTo>
                      <a:cubicBezTo>
                        <a:pt x="160241" y="121197"/>
                        <a:pt x="106322" y="132022"/>
                        <a:pt x="57041" y="116365"/>
                      </a:cubicBezTo>
                      <a:cubicBezTo>
                        <a:pt x="45446" y="110952"/>
                        <a:pt x="42741" y="96649"/>
                        <a:pt x="40035" y="85244"/>
                      </a:cubicBezTo>
                      <a:cubicBezTo>
                        <a:pt x="103037" y="76159"/>
                        <a:pt x="159661" y="73840"/>
                        <a:pt x="225755" y="71133"/>
                      </a:cubicBezTo>
                      <a:cubicBezTo>
                        <a:pt x="277162" y="71133"/>
                        <a:pt x="334559" y="61082"/>
                        <a:pt x="382873" y="81765"/>
                      </a:cubicBezTo>
                      <a:cubicBezTo>
                        <a:pt x="380941" y="90463"/>
                        <a:pt x="378622" y="98968"/>
                        <a:pt x="375916" y="107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8361249" y="6600445"/>
                  <a:ext cx="437937" cy="21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937" h="218040" extrusionOk="0">
                      <a:moveTo>
                        <a:pt x="401609" y="19983"/>
                      </a:moveTo>
                      <a:cubicBezTo>
                        <a:pt x="342279" y="-11331"/>
                        <a:pt x="269035" y="2973"/>
                        <a:pt x="204680" y="5099"/>
                      </a:cubicBezTo>
                      <a:cubicBezTo>
                        <a:pt x="158492" y="8579"/>
                        <a:pt x="112110" y="11864"/>
                        <a:pt x="66115" y="17664"/>
                      </a:cubicBezTo>
                      <a:cubicBezTo>
                        <a:pt x="40025" y="20756"/>
                        <a:pt x="-11575" y="23462"/>
                        <a:pt x="2340" y="62509"/>
                      </a:cubicBezTo>
                      <a:cubicBezTo>
                        <a:pt x="-752" y="123397"/>
                        <a:pt x="9104" y="185639"/>
                        <a:pt x="76164" y="206322"/>
                      </a:cubicBezTo>
                      <a:cubicBezTo>
                        <a:pt x="119840" y="223331"/>
                        <a:pt x="167575" y="217919"/>
                        <a:pt x="213183" y="214054"/>
                      </a:cubicBezTo>
                      <a:cubicBezTo>
                        <a:pt x="281017" y="209028"/>
                        <a:pt x="360252" y="205935"/>
                        <a:pt x="414171" y="159737"/>
                      </a:cubicBezTo>
                      <a:cubicBezTo>
                        <a:pt x="448764" y="120498"/>
                        <a:pt x="446445" y="50911"/>
                        <a:pt x="401609" y="19983"/>
                      </a:cubicBezTo>
                      <a:close/>
                      <a:moveTo>
                        <a:pt x="357160" y="99041"/>
                      </a:moveTo>
                      <a:cubicBezTo>
                        <a:pt x="281403" y="118371"/>
                        <a:pt x="202168" y="114312"/>
                        <a:pt x="125638" y="130163"/>
                      </a:cubicBezTo>
                      <a:cubicBezTo>
                        <a:pt x="85247" y="134415"/>
                        <a:pt x="45436" y="125330"/>
                        <a:pt x="39252" y="78746"/>
                      </a:cubicBezTo>
                      <a:cubicBezTo>
                        <a:pt x="74811" y="79905"/>
                        <a:pt x="409339" y="22882"/>
                        <a:pt x="357160" y="990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7830075" y="6492465"/>
                  <a:ext cx="393925" cy="128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25" h="128591" extrusionOk="0">
                      <a:moveTo>
                        <a:pt x="67571" y="127576"/>
                      </a:moveTo>
                      <a:cubicBezTo>
                        <a:pt x="131926" y="127576"/>
                        <a:pt x="196087" y="125450"/>
                        <a:pt x="260442" y="127769"/>
                      </a:cubicBezTo>
                      <a:cubicBezTo>
                        <a:pt x="296967" y="124870"/>
                        <a:pt x="339291" y="136661"/>
                        <a:pt x="371565" y="116365"/>
                      </a:cubicBezTo>
                      <a:cubicBezTo>
                        <a:pt x="393210" y="98388"/>
                        <a:pt x="403645" y="60115"/>
                        <a:pt x="382000" y="38272"/>
                      </a:cubicBezTo>
                      <a:cubicBezTo>
                        <a:pt x="295615" y="-14691"/>
                        <a:pt x="182366" y="5219"/>
                        <a:pt x="84964" y="0"/>
                      </a:cubicBezTo>
                      <a:cubicBezTo>
                        <a:pt x="62160" y="773"/>
                        <a:pt x="38969" y="-2127"/>
                        <a:pt x="17131" y="5799"/>
                      </a:cubicBezTo>
                      <a:cubicBezTo>
                        <a:pt x="-2388" y="12951"/>
                        <a:pt x="-4900" y="42719"/>
                        <a:pt x="12686" y="53157"/>
                      </a:cubicBezTo>
                      <a:cubicBezTo>
                        <a:pt x="-19201" y="108439"/>
                        <a:pt x="12686" y="129316"/>
                        <a:pt x="67571" y="127576"/>
                      </a:cubicBezTo>
                      <a:close/>
                      <a:moveTo>
                        <a:pt x="30079" y="82731"/>
                      </a:moveTo>
                      <a:cubicBezTo>
                        <a:pt x="30659" y="74226"/>
                        <a:pt x="32012" y="65914"/>
                        <a:pt x="33751" y="57602"/>
                      </a:cubicBezTo>
                      <a:cubicBezTo>
                        <a:pt x="133858" y="49678"/>
                        <a:pt x="241116" y="48711"/>
                        <a:pt x="338905" y="74999"/>
                      </a:cubicBezTo>
                      <a:cubicBezTo>
                        <a:pt x="239184" y="74999"/>
                        <a:pt x="139656" y="76739"/>
                        <a:pt x="40129" y="85244"/>
                      </a:cubicBezTo>
                      <a:lnTo>
                        <a:pt x="43028" y="85051"/>
                      </a:lnTo>
                      <a:cubicBezTo>
                        <a:pt x="38776" y="85244"/>
                        <a:pt x="34525" y="85437"/>
                        <a:pt x="30079" y="85244"/>
                      </a:cubicBezTo>
                      <a:cubicBezTo>
                        <a:pt x="29886" y="84471"/>
                        <a:pt x="30079" y="83505"/>
                        <a:pt x="30079" y="827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1046878" y="6268132"/>
                  <a:ext cx="905361" cy="328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361" h="328907" extrusionOk="0">
                      <a:moveTo>
                        <a:pt x="166003" y="328907"/>
                      </a:moveTo>
                      <a:cubicBezTo>
                        <a:pt x="315198" y="324075"/>
                        <a:pt x="464586" y="320402"/>
                        <a:pt x="613974" y="321755"/>
                      </a:cubicBezTo>
                      <a:cubicBezTo>
                        <a:pt x="673497" y="321948"/>
                        <a:pt x="732827" y="322335"/>
                        <a:pt x="792350" y="322528"/>
                      </a:cubicBezTo>
                      <a:cubicBezTo>
                        <a:pt x="809163" y="322335"/>
                        <a:pt x="825010" y="320209"/>
                        <a:pt x="839698" y="311124"/>
                      </a:cubicBezTo>
                      <a:cubicBezTo>
                        <a:pt x="882408" y="280583"/>
                        <a:pt x="891877" y="221627"/>
                        <a:pt x="901927" y="173303"/>
                      </a:cubicBezTo>
                      <a:cubicBezTo>
                        <a:pt x="910430" y="128071"/>
                        <a:pt x="905019" y="75108"/>
                        <a:pt x="864242" y="46693"/>
                      </a:cubicBezTo>
                      <a:cubicBezTo>
                        <a:pt x="706930" y="-32752"/>
                        <a:pt x="518698" y="11706"/>
                        <a:pt x="349791" y="18665"/>
                      </a:cubicBezTo>
                      <a:cubicBezTo>
                        <a:pt x="287755" y="20984"/>
                        <a:pt x="209486" y="25624"/>
                        <a:pt x="144359" y="33935"/>
                      </a:cubicBezTo>
                      <a:cubicBezTo>
                        <a:pt x="113244" y="32582"/>
                        <a:pt x="76525" y="47853"/>
                        <a:pt x="79424" y="84193"/>
                      </a:cubicBezTo>
                      <a:cubicBezTo>
                        <a:pt x="63770" y="86126"/>
                        <a:pt x="61258" y="107775"/>
                        <a:pt x="53141" y="119180"/>
                      </a:cubicBezTo>
                      <a:cubicBezTo>
                        <a:pt x="-38656" y="275557"/>
                        <a:pt x="-17977" y="319435"/>
                        <a:pt x="166003" y="328907"/>
                      </a:cubicBezTo>
                      <a:close/>
                      <a:moveTo>
                        <a:pt x="89860" y="109515"/>
                      </a:moveTo>
                      <a:cubicBezTo>
                        <a:pt x="129671" y="143922"/>
                        <a:pt x="202916" y="117826"/>
                        <a:pt x="252776" y="123046"/>
                      </a:cubicBezTo>
                      <a:cubicBezTo>
                        <a:pt x="437530" y="135416"/>
                        <a:pt x="630400" y="62350"/>
                        <a:pt x="810129" y="121113"/>
                      </a:cubicBezTo>
                      <a:cubicBezTo>
                        <a:pt x="813222" y="155326"/>
                        <a:pt x="797568" y="189347"/>
                        <a:pt x="785972" y="221240"/>
                      </a:cubicBezTo>
                      <a:cubicBezTo>
                        <a:pt x="583632" y="215635"/>
                        <a:pt x="381099" y="217181"/>
                        <a:pt x="179918" y="241150"/>
                      </a:cubicBezTo>
                      <a:cubicBezTo>
                        <a:pt x="140880" y="241730"/>
                        <a:pt x="101262" y="242696"/>
                        <a:pt x="63191" y="232259"/>
                      </a:cubicBezTo>
                      <a:cubicBezTo>
                        <a:pt x="64157" y="189926"/>
                        <a:pt x="82710" y="150687"/>
                        <a:pt x="89860" y="1095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2002793" y="6228449"/>
                  <a:ext cx="438574" cy="340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74" h="340029" extrusionOk="0">
                      <a:moveTo>
                        <a:pt x="298513" y="338822"/>
                      </a:moveTo>
                      <a:cubicBezTo>
                        <a:pt x="329434" y="339402"/>
                        <a:pt x="360548" y="327804"/>
                        <a:pt x="380647" y="303642"/>
                      </a:cubicBezTo>
                      <a:cubicBezTo>
                        <a:pt x="421811" y="254738"/>
                        <a:pt x="475729" y="64340"/>
                        <a:pt x="402098" y="29546"/>
                      </a:cubicBezTo>
                      <a:cubicBezTo>
                        <a:pt x="338517" y="-1188"/>
                        <a:pt x="263919" y="6737"/>
                        <a:pt x="195120" y="1132"/>
                      </a:cubicBezTo>
                      <a:cubicBezTo>
                        <a:pt x="140621" y="1905"/>
                        <a:pt x="73754" y="-10659"/>
                        <a:pt x="31818" y="32446"/>
                      </a:cubicBezTo>
                      <a:cubicBezTo>
                        <a:pt x="6694" y="61440"/>
                        <a:pt x="-7220" y="120009"/>
                        <a:pt x="28146" y="145911"/>
                      </a:cubicBezTo>
                      <a:cubicBezTo>
                        <a:pt x="-16303" y="259184"/>
                        <a:pt x="-23067" y="328191"/>
                        <a:pt x="120909" y="336889"/>
                      </a:cubicBezTo>
                      <a:cubicBezTo>
                        <a:pt x="180046" y="341721"/>
                        <a:pt x="239183" y="339788"/>
                        <a:pt x="298513" y="338822"/>
                      </a:cubicBezTo>
                      <a:close/>
                      <a:moveTo>
                        <a:pt x="72208" y="177226"/>
                      </a:moveTo>
                      <a:cubicBezTo>
                        <a:pt x="72595" y="167561"/>
                        <a:pt x="73368" y="157509"/>
                        <a:pt x="73368" y="147651"/>
                      </a:cubicBezTo>
                      <a:cubicBezTo>
                        <a:pt x="89215" y="140886"/>
                        <a:pt x="93467" y="123489"/>
                        <a:pt x="101777" y="110152"/>
                      </a:cubicBezTo>
                      <a:cubicBezTo>
                        <a:pt x="184297" y="103772"/>
                        <a:pt x="268944" y="99134"/>
                        <a:pt x="351465" y="107252"/>
                      </a:cubicBezTo>
                      <a:cubicBezTo>
                        <a:pt x="343541" y="154996"/>
                        <a:pt x="339870" y="207960"/>
                        <a:pt x="310494" y="248165"/>
                      </a:cubicBezTo>
                      <a:cubicBezTo>
                        <a:pt x="276288" y="250485"/>
                        <a:pt x="241502" y="247972"/>
                        <a:pt x="207102" y="250099"/>
                      </a:cubicBezTo>
                      <a:cubicBezTo>
                        <a:pt x="161686" y="250292"/>
                        <a:pt x="115498" y="253771"/>
                        <a:pt x="70662" y="244299"/>
                      </a:cubicBezTo>
                      <a:cubicBezTo>
                        <a:pt x="70083" y="222070"/>
                        <a:pt x="71242" y="199648"/>
                        <a:pt x="72208" y="1772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2530091" y="6234015"/>
                  <a:ext cx="504724" cy="346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24" h="346739" extrusionOk="0">
                      <a:moveTo>
                        <a:pt x="285858" y="7937"/>
                      </a:moveTo>
                      <a:cubicBezTo>
                        <a:pt x="228461" y="7937"/>
                        <a:pt x="80426" y="-27630"/>
                        <a:pt x="68057" y="51816"/>
                      </a:cubicBezTo>
                      <a:cubicBezTo>
                        <a:pt x="9694" y="92021"/>
                        <a:pt x="-4607" y="170887"/>
                        <a:pt x="1190" y="237381"/>
                      </a:cubicBezTo>
                      <a:cubicBezTo>
                        <a:pt x="27280" y="363411"/>
                        <a:pt x="211454" y="334416"/>
                        <a:pt x="308663" y="345047"/>
                      </a:cubicBezTo>
                      <a:cubicBezTo>
                        <a:pt x="409350" y="357805"/>
                        <a:pt x="474670" y="297303"/>
                        <a:pt x="494576" y="201621"/>
                      </a:cubicBezTo>
                      <a:cubicBezTo>
                        <a:pt x="503852" y="161028"/>
                        <a:pt x="513708" y="113671"/>
                        <a:pt x="489938" y="76171"/>
                      </a:cubicBezTo>
                      <a:cubicBezTo>
                        <a:pt x="445102" y="11417"/>
                        <a:pt x="355431" y="17602"/>
                        <a:pt x="285858" y="7937"/>
                      </a:cubicBezTo>
                      <a:close/>
                      <a:moveTo>
                        <a:pt x="238510" y="242020"/>
                      </a:moveTo>
                      <a:cubicBezTo>
                        <a:pt x="184785" y="237381"/>
                        <a:pt x="119270" y="253231"/>
                        <a:pt x="73082" y="221337"/>
                      </a:cubicBezTo>
                      <a:cubicBezTo>
                        <a:pt x="57428" y="179585"/>
                        <a:pt x="61100" y="129908"/>
                        <a:pt x="83904" y="91441"/>
                      </a:cubicBezTo>
                      <a:cubicBezTo>
                        <a:pt x="108448" y="112318"/>
                        <a:pt x="144201" y="100720"/>
                        <a:pt x="173769" y="103813"/>
                      </a:cubicBezTo>
                      <a:cubicBezTo>
                        <a:pt x="251652" y="110191"/>
                        <a:pt x="335332" y="99174"/>
                        <a:pt x="409736" y="125848"/>
                      </a:cubicBezTo>
                      <a:cubicBezTo>
                        <a:pt x="381907" y="259610"/>
                        <a:pt x="362001" y="244726"/>
                        <a:pt x="238510" y="2420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3126900" y="6231744"/>
                  <a:ext cx="489714" cy="335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714" h="335987" extrusionOk="0">
                      <a:moveTo>
                        <a:pt x="442366" y="256855"/>
                      </a:moveTo>
                      <a:cubicBezTo>
                        <a:pt x="470195" y="201186"/>
                        <a:pt x="489907" y="138171"/>
                        <a:pt x="489714" y="75736"/>
                      </a:cubicBezTo>
                      <a:cubicBezTo>
                        <a:pt x="472514" y="-10861"/>
                        <a:pt x="349795" y="8662"/>
                        <a:pt x="283508" y="1896"/>
                      </a:cubicBezTo>
                      <a:cubicBezTo>
                        <a:pt x="207751" y="7116"/>
                        <a:pt x="110929" y="-20333"/>
                        <a:pt x="51793" y="39203"/>
                      </a:cubicBezTo>
                      <a:cubicBezTo>
                        <a:pt x="35559" y="59306"/>
                        <a:pt x="21645" y="88880"/>
                        <a:pt x="31694" y="114589"/>
                      </a:cubicBezTo>
                      <a:cubicBezTo>
                        <a:pt x="19905" y="149382"/>
                        <a:pt x="6764" y="184562"/>
                        <a:pt x="0" y="220515"/>
                      </a:cubicBezTo>
                      <a:cubicBezTo>
                        <a:pt x="1739" y="316391"/>
                        <a:pt x="152093" y="320644"/>
                        <a:pt x="222825" y="332435"/>
                      </a:cubicBezTo>
                      <a:cubicBezTo>
                        <a:pt x="302447" y="341520"/>
                        <a:pt x="401588" y="338620"/>
                        <a:pt x="442366" y="256855"/>
                      </a:cubicBezTo>
                      <a:close/>
                      <a:moveTo>
                        <a:pt x="299355" y="239652"/>
                      </a:moveTo>
                      <a:cubicBezTo>
                        <a:pt x="219540" y="238879"/>
                        <a:pt x="131995" y="245257"/>
                        <a:pt x="57011" y="217423"/>
                      </a:cubicBezTo>
                      <a:cubicBezTo>
                        <a:pt x="55078" y="189395"/>
                        <a:pt x="58943" y="161366"/>
                        <a:pt x="63002" y="133725"/>
                      </a:cubicBezTo>
                      <a:cubicBezTo>
                        <a:pt x="87739" y="135272"/>
                        <a:pt x="91990" y="104151"/>
                        <a:pt x="113442" y="99125"/>
                      </a:cubicBezTo>
                      <a:cubicBezTo>
                        <a:pt x="207365" y="91393"/>
                        <a:pt x="305733" y="85981"/>
                        <a:pt x="399849" y="99318"/>
                      </a:cubicBezTo>
                      <a:cubicBezTo>
                        <a:pt x="382649" y="154021"/>
                        <a:pt x="375112" y="246031"/>
                        <a:pt x="299355" y="2396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3698016" y="6224803"/>
                  <a:ext cx="578537" cy="324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537" h="324192" extrusionOk="0">
                      <a:moveTo>
                        <a:pt x="180461" y="323718"/>
                      </a:moveTo>
                      <a:cubicBezTo>
                        <a:pt x="278636" y="321979"/>
                        <a:pt x="375844" y="305742"/>
                        <a:pt x="474212" y="307482"/>
                      </a:cubicBezTo>
                      <a:cubicBezTo>
                        <a:pt x="545910" y="295690"/>
                        <a:pt x="563304" y="208514"/>
                        <a:pt x="573933" y="148205"/>
                      </a:cubicBezTo>
                      <a:cubicBezTo>
                        <a:pt x="588234" y="92148"/>
                        <a:pt x="569488" y="43824"/>
                        <a:pt x="514023" y="22368"/>
                      </a:cubicBezTo>
                      <a:cubicBezTo>
                        <a:pt x="439426" y="-6240"/>
                        <a:pt x="356518" y="3618"/>
                        <a:pt x="278249" y="139"/>
                      </a:cubicBezTo>
                      <a:cubicBezTo>
                        <a:pt x="214668" y="3812"/>
                        <a:pt x="76489" y="-18611"/>
                        <a:pt x="62574" y="66246"/>
                      </a:cubicBezTo>
                      <a:cubicBezTo>
                        <a:pt x="33392" y="86156"/>
                        <a:pt x="21990" y="124816"/>
                        <a:pt x="10588" y="156710"/>
                      </a:cubicBezTo>
                      <a:cubicBezTo>
                        <a:pt x="-36180" y="271915"/>
                        <a:pt x="81320" y="330097"/>
                        <a:pt x="180461" y="323718"/>
                      </a:cubicBezTo>
                      <a:close/>
                      <a:moveTo>
                        <a:pt x="76875" y="104520"/>
                      </a:moveTo>
                      <a:cubicBezTo>
                        <a:pt x="78421" y="104520"/>
                        <a:pt x="79967" y="103940"/>
                        <a:pt x="81127" y="102780"/>
                      </a:cubicBezTo>
                      <a:cubicBezTo>
                        <a:pt x="94075" y="112638"/>
                        <a:pt x="110116" y="112638"/>
                        <a:pt x="125190" y="108772"/>
                      </a:cubicBezTo>
                      <a:cubicBezTo>
                        <a:pt x="177562" y="98914"/>
                        <a:pt x="233220" y="104133"/>
                        <a:pt x="286366" y="104133"/>
                      </a:cubicBezTo>
                      <a:cubicBezTo>
                        <a:pt x="349948" y="107033"/>
                        <a:pt x="416621" y="100073"/>
                        <a:pt x="478270" y="118243"/>
                      </a:cubicBezTo>
                      <a:cubicBezTo>
                        <a:pt x="473246" y="150524"/>
                        <a:pt x="467255" y="183578"/>
                        <a:pt x="453147" y="213152"/>
                      </a:cubicBezTo>
                      <a:cubicBezTo>
                        <a:pt x="363282" y="210833"/>
                        <a:pt x="274771" y="224750"/>
                        <a:pt x="185679" y="234222"/>
                      </a:cubicBezTo>
                      <a:cubicBezTo>
                        <a:pt x="73783" y="243500"/>
                        <a:pt x="43055" y="216825"/>
                        <a:pt x="76875" y="1045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4976990" y="6230779"/>
                  <a:ext cx="512025" cy="30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25" h="301657" extrusionOk="0">
                      <a:moveTo>
                        <a:pt x="226072" y="300345"/>
                      </a:moveTo>
                      <a:cubicBezTo>
                        <a:pt x="298157" y="298412"/>
                        <a:pt x="381837" y="313489"/>
                        <a:pt x="445998" y="274637"/>
                      </a:cubicBezTo>
                      <a:cubicBezTo>
                        <a:pt x="497405" y="231338"/>
                        <a:pt x="549391" y="94484"/>
                        <a:pt x="474600" y="52732"/>
                      </a:cubicBezTo>
                      <a:cubicBezTo>
                        <a:pt x="369082" y="5954"/>
                        <a:pt x="245398" y="8273"/>
                        <a:pt x="131569" y="348"/>
                      </a:cubicBezTo>
                      <a:cubicBezTo>
                        <a:pt x="75718" y="-3904"/>
                        <a:pt x="-39463" y="30889"/>
                        <a:pt x="21219" y="101636"/>
                      </a:cubicBezTo>
                      <a:cubicBezTo>
                        <a:pt x="-56277" y="271351"/>
                        <a:pt x="93691" y="293386"/>
                        <a:pt x="226072" y="300345"/>
                      </a:cubicBezTo>
                      <a:close/>
                      <a:moveTo>
                        <a:pt x="251968" y="110334"/>
                      </a:moveTo>
                      <a:cubicBezTo>
                        <a:pt x="305887" y="114780"/>
                        <a:pt x="362125" y="113620"/>
                        <a:pt x="414111" y="130630"/>
                      </a:cubicBezTo>
                      <a:cubicBezTo>
                        <a:pt x="408700" y="153246"/>
                        <a:pt x="401549" y="176635"/>
                        <a:pt x="386669" y="194805"/>
                      </a:cubicBezTo>
                      <a:cubicBezTo>
                        <a:pt x="344345" y="202730"/>
                        <a:pt x="300089" y="198477"/>
                        <a:pt x="257186" y="202344"/>
                      </a:cubicBezTo>
                      <a:cubicBezTo>
                        <a:pt x="195731" y="199831"/>
                        <a:pt x="124612" y="213362"/>
                        <a:pt x="69534" y="180888"/>
                      </a:cubicBezTo>
                      <a:cubicBezTo>
                        <a:pt x="55813" y="161558"/>
                        <a:pt x="58324" y="136623"/>
                        <a:pt x="55426" y="113427"/>
                      </a:cubicBezTo>
                      <a:cubicBezTo>
                        <a:pt x="119394" y="98350"/>
                        <a:pt x="186647" y="109174"/>
                        <a:pt x="251968" y="110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5600591" y="6229364"/>
                  <a:ext cx="541244" cy="29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244" h="294029" extrusionOk="0">
                      <a:moveTo>
                        <a:pt x="184947" y="288229"/>
                      </a:moveTo>
                      <a:cubicBezTo>
                        <a:pt x="259738" y="293642"/>
                        <a:pt x="334915" y="296348"/>
                        <a:pt x="409705" y="291516"/>
                      </a:cubicBezTo>
                      <a:cubicBezTo>
                        <a:pt x="443912" y="290742"/>
                        <a:pt x="481597" y="283204"/>
                        <a:pt x="502276" y="253049"/>
                      </a:cubicBezTo>
                      <a:cubicBezTo>
                        <a:pt x="534549" y="205305"/>
                        <a:pt x="546725" y="141903"/>
                        <a:pt x="538994" y="85074"/>
                      </a:cubicBezTo>
                      <a:cubicBezTo>
                        <a:pt x="529525" y="52407"/>
                        <a:pt x="495898" y="35977"/>
                        <a:pt x="465557" y="27472"/>
                      </a:cubicBezTo>
                      <a:cubicBezTo>
                        <a:pt x="354627" y="4469"/>
                        <a:pt x="239446" y="6789"/>
                        <a:pt x="126777" y="1763"/>
                      </a:cubicBezTo>
                      <a:cubicBezTo>
                        <a:pt x="80009" y="-5775"/>
                        <a:pt x="-2899" y="9495"/>
                        <a:pt x="23577" y="74249"/>
                      </a:cubicBezTo>
                      <a:cubicBezTo>
                        <a:pt x="9663" y="108270"/>
                        <a:pt x="5798" y="145576"/>
                        <a:pt x="0" y="181723"/>
                      </a:cubicBezTo>
                      <a:cubicBezTo>
                        <a:pt x="3672" y="268513"/>
                        <a:pt x="116534" y="283784"/>
                        <a:pt x="184947" y="288229"/>
                      </a:cubicBezTo>
                      <a:close/>
                      <a:moveTo>
                        <a:pt x="452995" y="116968"/>
                      </a:moveTo>
                      <a:cubicBezTo>
                        <a:pt x="448937" y="143644"/>
                        <a:pt x="441786" y="170705"/>
                        <a:pt x="428065" y="194287"/>
                      </a:cubicBezTo>
                      <a:cubicBezTo>
                        <a:pt x="378204" y="198733"/>
                        <a:pt x="327765" y="196027"/>
                        <a:pt x="277711" y="198153"/>
                      </a:cubicBezTo>
                      <a:cubicBezTo>
                        <a:pt x="206785" y="195254"/>
                        <a:pt x="126970" y="214390"/>
                        <a:pt x="61456" y="181723"/>
                      </a:cubicBezTo>
                      <a:cubicBezTo>
                        <a:pt x="48121" y="156788"/>
                        <a:pt x="51214" y="123734"/>
                        <a:pt x="47348" y="95706"/>
                      </a:cubicBezTo>
                      <a:cubicBezTo>
                        <a:pt x="182048" y="104017"/>
                        <a:pt x="319261" y="84688"/>
                        <a:pt x="452995" y="1169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6225738" y="6232817"/>
                  <a:ext cx="430299" cy="274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99" h="274237" extrusionOk="0">
                      <a:moveTo>
                        <a:pt x="410905" y="46828"/>
                      </a:moveTo>
                      <a:cubicBezTo>
                        <a:pt x="386555" y="23053"/>
                        <a:pt x="350416" y="18413"/>
                        <a:pt x="318335" y="13774"/>
                      </a:cubicBezTo>
                      <a:cubicBezTo>
                        <a:pt x="259005" y="7589"/>
                        <a:pt x="199675" y="-723"/>
                        <a:pt x="139765" y="50"/>
                      </a:cubicBezTo>
                      <a:cubicBezTo>
                        <a:pt x="101307" y="2950"/>
                        <a:pt x="25937" y="-11935"/>
                        <a:pt x="23038" y="43735"/>
                      </a:cubicBezTo>
                      <a:cubicBezTo>
                        <a:pt x="7964" y="53207"/>
                        <a:pt x="12989" y="75629"/>
                        <a:pt x="9317" y="90900"/>
                      </a:cubicBezTo>
                      <a:cubicBezTo>
                        <a:pt x="7191" y="125500"/>
                        <a:pt x="-7110" y="160873"/>
                        <a:pt x="4485" y="195087"/>
                      </a:cubicBezTo>
                      <a:cubicBezTo>
                        <a:pt x="43137" y="283617"/>
                        <a:pt x="233688" y="262548"/>
                        <a:pt x="318722" y="273759"/>
                      </a:cubicBezTo>
                      <a:cubicBezTo>
                        <a:pt x="360272" y="278591"/>
                        <a:pt x="392353" y="246117"/>
                        <a:pt x="405687" y="209584"/>
                      </a:cubicBezTo>
                      <a:cubicBezTo>
                        <a:pt x="421728" y="160100"/>
                        <a:pt x="449170" y="91479"/>
                        <a:pt x="410905" y="46828"/>
                      </a:cubicBezTo>
                      <a:close/>
                      <a:moveTo>
                        <a:pt x="319881" y="186582"/>
                      </a:moveTo>
                      <a:cubicBezTo>
                        <a:pt x="292439" y="185422"/>
                        <a:pt x="264803" y="184069"/>
                        <a:pt x="237360" y="183875"/>
                      </a:cubicBezTo>
                      <a:cubicBezTo>
                        <a:pt x="179576" y="181750"/>
                        <a:pt x="117348" y="188128"/>
                        <a:pt x="62656" y="167252"/>
                      </a:cubicBezTo>
                      <a:cubicBezTo>
                        <a:pt x="47775" y="140577"/>
                        <a:pt x="52606" y="106364"/>
                        <a:pt x="47968" y="76596"/>
                      </a:cubicBezTo>
                      <a:cubicBezTo>
                        <a:pt x="146722" y="82394"/>
                        <a:pt x="247603" y="81622"/>
                        <a:pt x="345198" y="102498"/>
                      </a:cubicBezTo>
                      <a:cubicBezTo>
                        <a:pt x="341333" y="131686"/>
                        <a:pt x="332443" y="160100"/>
                        <a:pt x="319881" y="18658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6713009" y="6226402"/>
                  <a:ext cx="412315" cy="248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15" h="248279" extrusionOk="0">
                      <a:moveTo>
                        <a:pt x="333146" y="14777"/>
                      </a:moveTo>
                      <a:cubicBezTo>
                        <a:pt x="260481" y="1440"/>
                        <a:pt x="185884" y="-3199"/>
                        <a:pt x="112253" y="2213"/>
                      </a:cubicBezTo>
                      <a:cubicBezTo>
                        <a:pt x="72828" y="8978"/>
                        <a:pt x="-9693" y="2019"/>
                        <a:pt x="937" y="62328"/>
                      </a:cubicBezTo>
                      <a:cubicBezTo>
                        <a:pt x="4995" y="77019"/>
                        <a:pt x="19296" y="89777"/>
                        <a:pt x="35143" y="89969"/>
                      </a:cubicBezTo>
                      <a:cubicBezTo>
                        <a:pt x="-15684" y="211167"/>
                        <a:pt x="119210" y="247700"/>
                        <a:pt x="213326" y="248280"/>
                      </a:cubicBezTo>
                      <a:cubicBezTo>
                        <a:pt x="261834" y="247120"/>
                        <a:pt x="320584" y="251179"/>
                        <a:pt x="359429" y="217933"/>
                      </a:cubicBezTo>
                      <a:cubicBezTo>
                        <a:pt x="394601" y="173860"/>
                        <a:pt x="433059" y="99634"/>
                        <a:pt x="399239" y="46091"/>
                      </a:cubicBezTo>
                      <a:cubicBezTo>
                        <a:pt x="383199" y="26955"/>
                        <a:pt x="356916" y="19610"/>
                        <a:pt x="333146" y="14777"/>
                      </a:cubicBezTo>
                      <a:close/>
                      <a:moveTo>
                        <a:pt x="302031" y="156271"/>
                      </a:moveTo>
                      <a:cubicBezTo>
                        <a:pt x="286184" y="158783"/>
                        <a:pt x="270337" y="160136"/>
                        <a:pt x="254297" y="161490"/>
                      </a:cubicBezTo>
                      <a:cubicBezTo>
                        <a:pt x="198252" y="162263"/>
                        <a:pt x="138922" y="169608"/>
                        <a:pt x="86356" y="143899"/>
                      </a:cubicBezTo>
                      <a:cubicBezTo>
                        <a:pt x="71282" y="130949"/>
                        <a:pt x="77660" y="107753"/>
                        <a:pt x="71669" y="86877"/>
                      </a:cubicBezTo>
                      <a:cubicBezTo>
                        <a:pt x="157282" y="75279"/>
                        <a:pt x="245793" y="76439"/>
                        <a:pt x="330827" y="92289"/>
                      </a:cubicBezTo>
                      <a:cubicBezTo>
                        <a:pt x="322323" y="113745"/>
                        <a:pt x="314786" y="136554"/>
                        <a:pt x="302031" y="1562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184623" y="6209105"/>
                  <a:ext cx="470709" cy="273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709" h="273032" extrusionOk="0">
                      <a:moveTo>
                        <a:pt x="398593" y="238515"/>
                      </a:moveTo>
                      <a:cubicBezTo>
                        <a:pt x="451546" y="187291"/>
                        <a:pt x="523630" y="31880"/>
                        <a:pt x="411541" y="8685"/>
                      </a:cubicBezTo>
                      <a:cubicBezTo>
                        <a:pt x="319164" y="-9485"/>
                        <a:pt x="224662" y="6558"/>
                        <a:pt x="131512" y="6172"/>
                      </a:cubicBezTo>
                      <a:cubicBezTo>
                        <a:pt x="80879" y="6752"/>
                        <a:pt x="-33336" y="10811"/>
                        <a:pt x="9373" y="89289"/>
                      </a:cubicBezTo>
                      <a:cubicBezTo>
                        <a:pt x="-23674" y="227884"/>
                        <a:pt x="82231" y="256298"/>
                        <a:pt x="195480" y="269442"/>
                      </a:cubicBezTo>
                      <a:cubicBezTo>
                        <a:pt x="262927" y="275628"/>
                        <a:pt x="340423" y="278334"/>
                        <a:pt x="398593" y="238515"/>
                      </a:cubicBezTo>
                      <a:close/>
                      <a:moveTo>
                        <a:pt x="43000" y="107266"/>
                      </a:moveTo>
                      <a:cubicBezTo>
                        <a:pt x="149291" y="101661"/>
                        <a:pt x="260414" y="87936"/>
                        <a:pt x="369991" y="94315"/>
                      </a:cubicBezTo>
                      <a:cubicBezTo>
                        <a:pt x="347380" y="163709"/>
                        <a:pt x="321291" y="170087"/>
                        <a:pt x="252491" y="174920"/>
                      </a:cubicBezTo>
                      <a:cubicBezTo>
                        <a:pt x="201857" y="177626"/>
                        <a:pt x="151031" y="173954"/>
                        <a:pt x="101170" y="165448"/>
                      </a:cubicBezTo>
                      <a:cubicBezTo>
                        <a:pt x="67930" y="162743"/>
                        <a:pt x="48604" y="139353"/>
                        <a:pt x="43000" y="1072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774115" y="6154195"/>
                  <a:ext cx="783800" cy="287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800" h="287982" extrusionOk="0">
                      <a:moveTo>
                        <a:pt x="678372" y="47357"/>
                      </a:moveTo>
                      <a:cubicBezTo>
                        <a:pt x="556041" y="-387"/>
                        <a:pt x="420181" y="1933"/>
                        <a:pt x="290505" y="0"/>
                      </a:cubicBezTo>
                      <a:cubicBezTo>
                        <a:pt x="230209" y="193"/>
                        <a:pt x="169913" y="0"/>
                        <a:pt x="109810" y="3866"/>
                      </a:cubicBezTo>
                      <a:cubicBezTo>
                        <a:pt x="82367" y="4445"/>
                        <a:pt x="44682" y="6379"/>
                        <a:pt x="32120" y="36340"/>
                      </a:cubicBezTo>
                      <a:cubicBezTo>
                        <a:pt x="20139" y="37500"/>
                        <a:pt x="16854" y="53350"/>
                        <a:pt x="14534" y="63015"/>
                      </a:cubicBezTo>
                      <a:cubicBezTo>
                        <a:pt x="7770" y="104767"/>
                        <a:pt x="-12908" y="152898"/>
                        <a:pt x="11829" y="191944"/>
                      </a:cubicBezTo>
                      <a:cubicBezTo>
                        <a:pt x="101307" y="305989"/>
                        <a:pt x="481637" y="259984"/>
                        <a:pt x="629285" y="284920"/>
                      </a:cubicBezTo>
                      <a:cubicBezTo>
                        <a:pt x="812879" y="315461"/>
                        <a:pt x="837423" y="109019"/>
                        <a:pt x="678372" y="47357"/>
                      </a:cubicBezTo>
                      <a:close/>
                      <a:moveTo>
                        <a:pt x="55505" y="151351"/>
                      </a:moveTo>
                      <a:cubicBezTo>
                        <a:pt x="43330" y="135694"/>
                        <a:pt x="45455" y="116945"/>
                        <a:pt x="41783" y="96069"/>
                      </a:cubicBezTo>
                      <a:cubicBezTo>
                        <a:pt x="60143" y="117138"/>
                        <a:pt x="89711" y="111919"/>
                        <a:pt x="114642" y="109406"/>
                      </a:cubicBezTo>
                      <a:cubicBezTo>
                        <a:pt x="169527" y="106313"/>
                        <a:pt x="224605" y="109019"/>
                        <a:pt x="279490" y="109019"/>
                      </a:cubicBezTo>
                      <a:cubicBezTo>
                        <a:pt x="339786" y="110759"/>
                        <a:pt x="706202" y="106120"/>
                        <a:pt x="682431" y="188658"/>
                      </a:cubicBezTo>
                      <a:cubicBezTo>
                        <a:pt x="682238" y="188658"/>
                        <a:pt x="682238" y="188658"/>
                        <a:pt x="682044" y="188851"/>
                      </a:cubicBezTo>
                      <a:cubicBezTo>
                        <a:pt x="681078" y="189045"/>
                        <a:pt x="680305" y="189045"/>
                        <a:pt x="679339" y="189238"/>
                      </a:cubicBezTo>
                      <a:cubicBezTo>
                        <a:pt x="480477" y="164109"/>
                        <a:pt x="282775" y="187691"/>
                        <a:pt x="83527" y="163143"/>
                      </a:cubicBezTo>
                      <a:cubicBezTo>
                        <a:pt x="73671" y="160630"/>
                        <a:pt x="63428" y="157923"/>
                        <a:pt x="55505" y="1513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2651612" y="1325707"/>
                  <a:ext cx="3991392" cy="2903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1392" h="2903634" extrusionOk="0">
                      <a:moveTo>
                        <a:pt x="34855" y="1318598"/>
                      </a:moveTo>
                      <a:cubicBezTo>
                        <a:pt x="44325" y="1547655"/>
                        <a:pt x="76212" y="1773619"/>
                        <a:pt x="80851" y="2003063"/>
                      </a:cubicBezTo>
                      <a:cubicBezTo>
                        <a:pt x="85682" y="2168719"/>
                        <a:pt x="94185" y="2334374"/>
                        <a:pt x="108487" y="2499450"/>
                      </a:cubicBezTo>
                      <a:cubicBezTo>
                        <a:pt x="118922" y="2618714"/>
                        <a:pt x="127619" y="2758468"/>
                        <a:pt x="226566" y="2840619"/>
                      </a:cubicBezTo>
                      <a:cubicBezTo>
                        <a:pt x="315078" y="2903055"/>
                        <a:pt x="427361" y="2902475"/>
                        <a:pt x="535198" y="2901895"/>
                      </a:cubicBezTo>
                      <a:cubicBezTo>
                        <a:pt x="565926" y="2901701"/>
                        <a:pt x="596461" y="2901508"/>
                        <a:pt x="625836" y="2903055"/>
                      </a:cubicBezTo>
                      <a:cubicBezTo>
                        <a:pt x="708936" y="2902668"/>
                        <a:pt x="791844" y="2902475"/>
                        <a:pt x="874944" y="2903635"/>
                      </a:cubicBezTo>
                      <a:cubicBezTo>
                        <a:pt x="1631353" y="2896289"/>
                        <a:pt x="2387954" y="2886624"/>
                        <a:pt x="3144170" y="2865362"/>
                      </a:cubicBezTo>
                      <a:cubicBezTo>
                        <a:pt x="3303994" y="2862462"/>
                        <a:pt x="3463431" y="2855697"/>
                        <a:pt x="3623254" y="2848738"/>
                      </a:cubicBezTo>
                      <a:cubicBezTo>
                        <a:pt x="3691860" y="2847192"/>
                        <a:pt x="3763172" y="2844872"/>
                        <a:pt x="3825788" y="2813558"/>
                      </a:cubicBezTo>
                      <a:cubicBezTo>
                        <a:pt x="3982905" y="2733340"/>
                        <a:pt x="3990056" y="2536950"/>
                        <a:pt x="3991216" y="2381539"/>
                      </a:cubicBezTo>
                      <a:cubicBezTo>
                        <a:pt x="3991989" y="2221102"/>
                        <a:pt x="3990636" y="2060086"/>
                        <a:pt x="3978847" y="1899842"/>
                      </a:cubicBezTo>
                      <a:cubicBezTo>
                        <a:pt x="3964353" y="1670012"/>
                        <a:pt x="3940196" y="1436702"/>
                        <a:pt x="3909854" y="1207838"/>
                      </a:cubicBezTo>
                      <a:cubicBezTo>
                        <a:pt x="3893621" y="1042376"/>
                        <a:pt x="3884538" y="877493"/>
                        <a:pt x="3862313" y="712611"/>
                      </a:cubicBezTo>
                      <a:cubicBezTo>
                        <a:pt x="3845500" y="604558"/>
                        <a:pt x="3842601" y="495152"/>
                        <a:pt x="3840862" y="385939"/>
                      </a:cubicBezTo>
                      <a:cubicBezTo>
                        <a:pt x="3842601" y="207912"/>
                        <a:pt x="3813613" y="66225"/>
                        <a:pt x="3616490" y="24086"/>
                      </a:cubicBezTo>
                      <a:cubicBezTo>
                        <a:pt x="3504594" y="-4715"/>
                        <a:pt x="3390186" y="-2589"/>
                        <a:pt x="3275971" y="4563"/>
                      </a:cubicBezTo>
                      <a:cubicBezTo>
                        <a:pt x="3154606" y="7849"/>
                        <a:pt x="3033240" y="8623"/>
                        <a:pt x="2911875" y="8429"/>
                      </a:cubicBezTo>
                      <a:cubicBezTo>
                        <a:pt x="2421195" y="-1042"/>
                        <a:pt x="1931288" y="23893"/>
                        <a:pt x="1441574" y="51341"/>
                      </a:cubicBezTo>
                      <a:cubicBezTo>
                        <a:pt x="1275760" y="54047"/>
                        <a:pt x="1110138" y="61779"/>
                        <a:pt x="944324" y="64485"/>
                      </a:cubicBezTo>
                      <a:cubicBezTo>
                        <a:pt x="794163" y="60426"/>
                        <a:pt x="645548" y="69318"/>
                        <a:pt x="496547" y="88454"/>
                      </a:cubicBezTo>
                      <a:cubicBezTo>
                        <a:pt x="456736" y="92900"/>
                        <a:pt x="410934" y="92320"/>
                        <a:pt x="363199" y="91547"/>
                      </a:cubicBezTo>
                      <a:cubicBezTo>
                        <a:pt x="239321" y="89614"/>
                        <a:pt x="103269" y="87681"/>
                        <a:pt x="31763" y="179497"/>
                      </a:cubicBezTo>
                      <a:cubicBezTo>
                        <a:pt x="1229" y="201533"/>
                        <a:pt x="8379" y="248504"/>
                        <a:pt x="3548" y="282331"/>
                      </a:cubicBezTo>
                      <a:cubicBezTo>
                        <a:pt x="-8434" y="460551"/>
                        <a:pt x="13017" y="638578"/>
                        <a:pt x="22294" y="816412"/>
                      </a:cubicBezTo>
                      <a:cubicBezTo>
                        <a:pt x="31377" y="983420"/>
                        <a:pt x="28285" y="1151202"/>
                        <a:pt x="34855" y="1318598"/>
                      </a:cubicBezTo>
                      <a:close/>
                      <a:moveTo>
                        <a:pt x="906252" y="404882"/>
                      </a:moveTo>
                      <a:cubicBezTo>
                        <a:pt x="906638" y="391351"/>
                        <a:pt x="909731" y="377047"/>
                        <a:pt x="914949" y="364483"/>
                      </a:cubicBezTo>
                      <a:cubicBezTo>
                        <a:pt x="926544" y="337034"/>
                        <a:pt x="943937" y="313066"/>
                        <a:pt x="969447" y="297022"/>
                      </a:cubicBezTo>
                      <a:cubicBezTo>
                        <a:pt x="988579" y="284651"/>
                        <a:pt x="1011964" y="278272"/>
                        <a:pt x="1034961" y="278272"/>
                      </a:cubicBezTo>
                      <a:cubicBezTo>
                        <a:pt x="1057959" y="278272"/>
                        <a:pt x="1080956" y="284651"/>
                        <a:pt x="1099702" y="298182"/>
                      </a:cubicBezTo>
                      <a:cubicBezTo>
                        <a:pt x="1130624" y="320411"/>
                        <a:pt x="1153814" y="356364"/>
                        <a:pt x="1154008" y="395410"/>
                      </a:cubicBezTo>
                      <a:cubicBezTo>
                        <a:pt x="1154201" y="408941"/>
                        <a:pt x="1152655" y="422085"/>
                        <a:pt x="1149756" y="434456"/>
                      </a:cubicBezTo>
                      <a:cubicBezTo>
                        <a:pt x="1149369" y="439289"/>
                        <a:pt x="1148403" y="443928"/>
                        <a:pt x="1147244" y="448567"/>
                      </a:cubicBezTo>
                      <a:cubicBezTo>
                        <a:pt x="1142799" y="464804"/>
                        <a:pt x="1137001" y="478915"/>
                        <a:pt x="1127918" y="493219"/>
                      </a:cubicBezTo>
                      <a:cubicBezTo>
                        <a:pt x="1119415" y="506363"/>
                        <a:pt x="1106273" y="517381"/>
                        <a:pt x="1093325" y="525499"/>
                      </a:cubicBezTo>
                      <a:cubicBezTo>
                        <a:pt x="1079217" y="534198"/>
                        <a:pt x="1063563" y="540383"/>
                        <a:pt x="1047136" y="542316"/>
                      </a:cubicBezTo>
                      <a:cubicBezTo>
                        <a:pt x="1037667" y="544636"/>
                        <a:pt x="1027811" y="545795"/>
                        <a:pt x="1018148" y="545795"/>
                      </a:cubicBezTo>
                      <a:cubicBezTo>
                        <a:pt x="992831" y="545795"/>
                        <a:pt x="967708" y="537870"/>
                        <a:pt x="947029" y="520280"/>
                      </a:cubicBezTo>
                      <a:cubicBezTo>
                        <a:pt x="920553" y="497858"/>
                        <a:pt x="907605" y="466157"/>
                        <a:pt x="906832" y="432330"/>
                      </a:cubicBezTo>
                      <a:cubicBezTo>
                        <a:pt x="905865" y="422858"/>
                        <a:pt x="905865" y="413580"/>
                        <a:pt x="906252" y="404882"/>
                      </a:cubicBezTo>
                      <a:close/>
                      <a:moveTo>
                        <a:pt x="668352" y="304754"/>
                      </a:moveTo>
                      <a:cubicBezTo>
                        <a:pt x="669512" y="304561"/>
                        <a:pt x="670672" y="304561"/>
                        <a:pt x="671831" y="304561"/>
                      </a:cubicBezTo>
                      <a:cubicBezTo>
                        <a:pt x="746235" y="304561"/>
                        <a:pt x="814261" y="366609"/>
                        <a:pt x="814261" y="442961"/>
                      </a:cubicBezTo>
                      <a:cubicBezTo>
                        <a:pt x="814261" y="520280"/>
                        <a:pt x="755125" y="586775"/>
                        <a:pt x="676083" y="588901"/>
                      </a:cubicBezTo>
                      <a:cubicBezTo>
                        <a:pt x="674923" y="588901"/>
                        <a:pt x="673764" y="588901"/>
                        <a:pt x="672604" y="588901"/>
                      </a:cubicBezTo>
                      <a:cubicBezTo>
                        <a:pt x="598200" y="588901"/>
                        <a:pt x="530174" y="526852"/>
                        <a:pt x="530174" y="450693"/>
                      </a:cubicBezTo>
                      <a:cubicBezTo>
                        <a:pt x="530174" y="373374"/>
                        <a:pt x="589504" y="307073"/>
                        <a:pt x="668352" y="304754"/>
                      </a:cubicBezTo>
                      <a:close/>
                      <a:moveTo>
                        <a:pt x="204922" y="408748"/>
                      </a:moveTo>
                      <a:cubicBezTo>
                        <a:pt x="205115" y="408361"/>
                        <a:pt x="205115" y="407975"/>
                        <a:pt x="205308" y="407588"/>
                      </a:cubicBezTo>
                      <a:cubicBezTo>
                        <a:pt x="216517" y="375694"/>
                        <a:pt x="245699" y="349212"/>
                        <a:pt x="276040" y="336648"/>
                      </a:cubicBezTo>
                      <a:cubicBezTo>
                        <a:pt x="292081" y="329883"/>
                        <a:pt x="309281" y="326597"/>
                        <a:pt x="326287" y="326597"/>
                      </a:cubicBezTo>
                      <a:cubicBezTo>
                        <a:pt x="348898" y="326597"/>
                        <a:pt x="371509" y="332395"/>
                        <a:pt x="391415" y="343800"/>
                      </a:cubicBezTo>
                      <a:cubicBezTo>
                        <a:pt x="464273" y="385552"/>
                        <a:pt x="479540" y="489546"/>
                        <a:pt x="419824" y="549275"/>
                      </a:cubicBezTo>
                      <a:cubicBezTo>
                        <a:pt x="419630" y="549661"/>
                        <a:pt x="419244" y="549855"/>
                        <a:pt x="419051" y="550048"/>
                      </a:cubicBezTo>
                      <a:cubicBezTo>
                        <a:pt x="393734" y="575370"/>
                        <a:pt x="359527" y="588707"/>
                        <a:pt x="325321" y="588707"/>
                      </a:cubicBezTo>
                      <a:cubicBezTo>
                        <a:pt x="303290" y="588707"/>
                        <a:pt x="281065" y="583102"/>
                        <a:pt x="260966" y="571891"/>
                      </a:cubicBezTo>
                      <a:cubicBezTo>
                        <a:pt x="236036" y="557587"/>
                        <a:pt x="216324" y="535164"/>
                        <a:pt x="205115" y="508489"/>
                      </a:cubicBezTo>
                      <a:cubicBezTo>
                        <a:pt x="191201" y="475629"/>
                        <a:pt x="193326" y="441995"/>
                        <a:pt x="204922" y="408748"/>
                      </a:cubicBezTo>
                      <a:close/>
                      <a:moveTo>
                        <a:pt x="314305" y="714351"/>
                      </a:moveTo>
                      <a:cubicBezTo>
                        <a:pt x="363199" y="713964"/>
                        <a:pt x="412093" y="713771"/>
                        <a:pt x="460987" y="714544"/>
                      </a:cubicBezTo>
                      <a:cubicBezTo>
                        <a:pt x="1234596" y="711644"/>
                        <a:pt x="2007431" y="668153"/>
                        <a:pt x="2781233" y="671825"/>
                      </a:cubicBezTo>
                      <a:cubicBezTo>
                        <a:pt x="3069959" y="673565"/>
                        <a:pt x="3359458" y="681490"/>
                        <a:pt x="3648185" y="666800"/>
                      </a:cubicBezTo>
                      <a:cubicBezTo>
                        <a:pt x="3679878" y="663707"/>
                        <a:pt x="3712153" y="664287"/>
                        <a:pt x="3744040" y="662740"/>
                      </a:cubicBezTo>
                      <a:cubicBezTo>
                        <a:pt x="3746359" y="685356"/>
                        <a:pt x="3749451" y="707778"/>
                        <a:pt x="3753123" y="730201"/>
                      </a:cubicBezTo>
                      <a:cubicBezTo>
                        <a:pt x="3768390" y="854878"/>
                        <a:pt x="3781725" y="978394"/>
                        <a:pt x="3789262" y="1104038"/>
                      </a:cubicBezTo>
                      <a:cubicBezTo>
                        <a:pt x="3811486" y="1334061"/>
                        <a:pt x="3843761" y="1571430"/>
                        <a:pt x="3862507" y="1803000"/>
                      </a:cubicBezTo>
                      <a:cubicBezTo>
                        <a:pt x="3873522" y="1949520"/>
                        <a:pt x="3878547" y="2097392"/>
                        <a:pt x="3881059" y="2244878"/>
                      </a:cubicBezTo>
                      <a:cubicBezTo>
                        <a:pt x="3869657" y="2395263"/>
                        <a:pt x="3926668" y="2682309"/>
                        <a:pt x="3733411" y="2729087"/>
                      </a:cubicBezTo>
                      <a:cubicBezTo>
                        <a:pt x="3390766" y="2759628"/>
                        <a:pt x="3045222" y="2748997"/>
                        <a:pt x="2701611" y="2766393"/>
                      </a:cubicBezTo>
                      <a:cubicBezTo>
                        <a:pt x="2110437" y="2781471"/>
                        <a:pt x="1519264" y="2782437"/>
                        <a:pt x="928090" y="2793262"/>
                      </a:cubicBezTo>
                      <a:cubicBezTo>
                        <a:pt x="873012" y="2792102"/>
                        <a:pt x="822185" y="2791715"/>
                        <a:pt x="775610" y="2791715"/>
                      </a:cubicBezTo>
                      <a:cubicBezTo>
                        <a:pt x="732127" y="2791715"/>
                        <a:pt x="692316" y="2792102"/>
                        <a:pt x="655598" y="2792489"/>
                      </a:cubicBezTo>
                      <a:cubicBezTo>
                        <a:pt x="188495" y="2796741"/>
                        <a:pt x="236036" y="2801187"/>
                        <a:pt x="194099" y="2123100"/>
                      </a:cubicBezTo>
                      <a:cubicBezTo>
                        <a:pt x="190427" y="1801067"/>
                        <a:pt x="140374" y="1484060"/>
                        <a:pt x="133610" y="1162027"/>
                      </a:cubicBezTo>
                      <a:cubicBezTo>
                        <a:pt x="133030" y="1011062"/>
                        <a:pt x="121821" y="861836"/>
                        <a:pt x="108680" y="712611"/>
                      </a:cubicBezTo>
                      <a:cubicBezTo>
                        <a:pt x="176899" y="715317"/>
                        <a:pt x="245699" y="714930"/>
                        <a:pt x="314305" y="7143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1132816" y="5949394"/>
                  <a:ext cx="693345" cy="299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45" h="299308" extrusionOk="0">
                      <a:moveTo>
                        <a:pt x="207229" y="298550"/>
                      </a:moveTo>
                      <a:cubicBezTo>
                        <a:pt x="285498" y="298163"/>
                        <a:pt x="364733" y="284825"/>
                        <a:pt x="443775" y="290818"/>
                      </a:cubicBezTo>
                      <a:cubicBezTo>
                        <a:pt x="482040" y="295070"/>
                        <a:pt x="532867" y="295650"/>
                        <a:pt x="572678" y="284825"/>
                      </a:cubicBezTo>
                      <a:cubicBezTo>
                        <a:pt x="603019" y="281346"/>
                        <a:pt x="635873" y="276707"/>
                        <a:pt x="654233" y="249066"/>
                      </a:cubicBezTo>
                      <a:cubicBezTo>
                        <a:pt x="701580" y="172133"/>
                        <a:pt x="728443" y="11503"/>
                        <a:pt x="598961" y="7251"/>
                      </a:cubicBezTo>
                      <a:cubicBezTo>
                        <a:pt x="483586" y="-1061"/>
                        <a:pt x="367052" y="-1254"/>
                        <a:pt x="251291" y="1839"/>
                      </a:cubicBezTo>
                      <a:cubicBezTo>
                        <a:pt x="189642" y="10730"/>
                        <a:pt x="21509" y="-21744"/>
                        <a:pt x="53589" y="85923"/>
                      </a:cubicBezTo>
                      <a:cubicBezTo>
                        <a:pt x="-67003" y="264336"/>
                        <a:pt x="29625" y="305702"/>
                        <a:pt x="207229" y="298550"/>
                      </a:cubicBezTo>
                      <a:close/>
                      <a:moveTo>
                        <a:pt x="77360" y="108925"/>
                      </a:moveTo>
                      <a:cubicBezTo>
                        <a:pt x="251291" y="118010"/>
                        <a:pt x="433533" y="93848"/>
                        <a:pt x="608817" y="101387"/>
                      </a:cubicBezTo>
                      <a:lnTo>
                        <a:pt x="608817" y="101387"/>
                      </a:lnTo>
                      <a:cubicBezTo>
                        <a:pt x="604565" y="132314"/>
                        <a:pt x="597995" y="163822"/>
                        <a:pt x="585240" y="192236"/>
                      </a:cubicBezTo>
                      <a:cubicBezTo>
                        <a:pt x="535186" y="200548"/>
                        <a:pt x="492863" y="205574"/>
                        <a:pt x="438171" y="208860"/>
                      </a:cubicBezTo>
                      <a:cubicBezTo>
                        <a:pt x="350239" y="216205"/>
                        <a:pt x="268298" y="237274"/>
                        <a:pt x="178627" y="235148"/>
                      </a:cubicBezTo>
                      <a:cubicBezTo>
                        <a:pt x="54942" y="235535"/>
                        <a:pt x="27886" y="241334"/>
                        <a:pt x="77360" y="1089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1875928" y="5946569"/>
                  <a:ext cx="492596" cy="267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596" h="267391" extrusionOk="0">
                      <a:moveTo>
                        <a:pt x="161195" y="267354"/>
                      </a:moveTo>
                      <a:cubicBezTo>
                        <a:pt x="242556" y="268321"/>
                        <a:pt x="316960" y="249958"/>
                        <a:pt x="399674" y="250731"/>
                      </a:cubicBezTo>
                      <a:cubicBezTo>
                        <a:pt x="458231" y="244932"/>
                        <a:pt x="481808" y="180564"/>
                        <a:pt x="490312" y="130307"/>
                      </a:cubicBezTo>
                      <a:cubicBezTo>
                        <a:pt x="510024" y="33271"/>
                        <a:pt x="397741" y="9882"/>
                        <a:pt x="324304" y="5437"/>
                      </a:cubicBezTo>
                      <a:cubicBezTo>
                        <a:pt x="247001" y="411"/>
                        <a:pt x="165060" y="-7514"/>
                        <a:pt x="90269" y="16068"/>
                      </a:cubicBezTo>
                      <a:cubicBezTo>
                        <a:pt x="51811" y="-39215"/>
                        <a:pt x="22050" y="68838"/>
                        <a:pt x="9681" y="96093"/>
                      </a:cubicBezTo>
                      <a:cubicBezTo>
                        <a:pt x="-32835" y="192549"/>
                        <a:pt x="73263" y="267934"/>
                        <a:pt x="161195" y="267354"/>
                      </a:cubicBezTo>
                      <a:close/>
                      <a:moveTo>
                        <a:pt x="63213" y="106725"/>
                      </a:moveTo>
                      <a:cubicBezTo>
                        <a:pt x="73649" y="115423"/>
                        <a:pt x="87564" y="120062"/>
                        <a:pt x="101478" y="117743"/>
                      </a:cubicBezTo>
                      <a:cubicBezTo>
                        <a:pt x="201779" y="106725"/>
                        <a:pt x="308263" y="96093"/>
                        <a:pt x="407404" y="118322"/>
                      </a:cubicBezTo>
                      <a:cubicBezTo>
                        <a:pt x="408950" y="140358"/>
                        <a:pt x="405858" y="165873"/>
                        <a:pt x="392910" y="184237"/>
                      </a:cubicBezTo>
                      <a:cubicBezTo>
                        <a:pt x="326623" y="186169"/>
                        <a:pt x="260529" y="189649"/>
                        <a:pt x="194628" y="197574"/>
                      </a:cubicBezTo>
                      <a:cubicBezTo>
                        <a:pt x="157909" y="199314"/>
                        <a:pt x="118678" y="199121"/>
                        <a:pt x="86211" y="180177"/>
                      </a:cubicBezTo>
                      <a:cubicBezTo>
                        <a:pt x="75582" y="173025"/>
                        <a:pt x="63600" y="158722"/>
                        <a:pt x="59541" y="145190"/>
                      </a:cubicBezTo>
                      <a:cubicBezTo>
                        <a:pt x="56256" y="132240"/>
                        <a:pt x="59541" y="120255"/>
                        <a:pt x="63213" y="1067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2447597" y="5930357"/>
                  <a:ext cx="509334" cy="272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334" h="272206" extrusionOk="0">
                      <a:moveTo>
                        <a:pt x="36917" y="71134"/>
                      </a:moveTo>
                      <a:cubicBezTo>
                        <a:pt x="15852" y="112113"/>
                        <a:pt x="-20481" y="172228"/>
                        <a:pt x="14692" y="214367"/>
                      </a:cubicBezTo>
                      <a:cubicBezTo>
                        <a:pt x="32665" y="232150"/>
                        <a:pt x="58561" y="239689"/>
                        <a:pt x="82718" y="244714"/>
                      </a:cubicBezTo>
                      <a:cubicBezTo>
                        <a:pt x="176448" y="261531"/>
                        <a:pt x="270178" y="264044"/>
                        <a:pt x="365840" y="270810"/>
                      </a:cubicBezTo>
                      <a:cubicBezTo>
                        <a:pt x="438698" y="282794"/>
                        <a:pt x="487399" y="215527"/>
                        <a:pt x="500347" y="151546"/>
                      </a:cubicBezTo>
                      <a:cubicBezTo>
                        <a:pt x="512329" y="108634"/>
                        <a:pt x="520059" y="52384"/>
                        <a:pt x="471165" y="29961"/>
                      </a:cubicBezTo>
                      <a:cubicBezTo>
                        <a:pt x="374150" y="-10631"/>
                        <a:pt x="263607" y="2900"/>
                        <a:pt x="160601" y="0"/>
                      </a:cubicBezTo>
                      <a:cubicBezTo>
                        <a:pt x="114799" y="2127"/>
                        <a:pt x="19910" y="2513"/>
                        <a:pt x="36917" y="71134"/>
                      </a:cubicBezTo>
                      <a:close/>
                      <a:moveTo>
                        <a:pt x="425364" y="104961"/>
                      </a:moveTo>
                      <a:cubicBezTo>
                        <a:pt x="418020" y="133182"/>
                        <a:pt x="413188" y="173388"/>
                        <a:pt x="385553" y="188658"/>
                      </a:cubicBezTo>
                      <a:cubicBezTo>
                        <a:pt x="314241" y="188078"/>
                        <a:pt x="242542" y="184986"/>
                        <a:pt x="171230" y="183246"/>
                      </a:cubicBezTo>
                      <a:cubicBezTo>
                        <a:pt x="131613" y="180540"/>
                        <a:pt x="88130" y="186919"/>
                        <a:pt x="51218" y="170102"/>
                      </a:cubicBezTo>
                      <a:cubicBezTo>
                        <a:pt x="45227" y="145166"/>
                        <a:pt x="53537" y="120231"/>
                        <a:pt x="57982" y="95296"/>
                      </a:cubicBezTo>
                      <a:cubicBezTo>
                        <a:pt x="175289" y="105734"/>
                        <a:pt x="305544" y="82538"/>
                        <a:pt x="425364" y="1049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3038195" y="5948321"/>
                  <a:ext cx="552925" cy="286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925" h="286465" extrusionOk="0">
                      <a:moveTo>
                        <a:pt x="37492" y="47178"/>
                      </a:moveTo>
                      <a:cubicBezTo>
                        <a:pt x="21838" y="88929"/>
                        <a:pt x="966" y="133001"/>
                        <a:pt x="0" y="178040"/>
                      </a:cubicBezTo>
                      <a:cubicBezTo>
                        <a:pt x="40777" y="312188"/>
                        <a:pt x="293364" y="276234"/>
                        <a:pt x="405260" y="285126"/>
                      </a:cubicBezTo>
                      <a:cubicBezTo>
                        <a:pt x="480051" y="296337"/>
                        <a:pt x="536868" y="235449"/>
                        <a:pt x="547691" y="165668"/>
                      </a:cubicBezTo>
                      <a:cubicBezTo>
                        <a:pt x="557547" y="126429"/>
                        <a:pt x="556194" y="76945"/>
                        <a:pt x="519668" y="51817"/>
                      </a:cubicBezTo>
                      <a:cubicBezTo>
                        <a:pt x="415889" y="-7526"/>
                        <a:pt x="287953" y="-2500"/>
                        <a:pt x="171999" y="3299"/>
                      </a:cubicBezTo>
                      <a:cubicBezTo>
                        <a:pt x="133927" y="10064"/>
                        <a:pt x="82521" y="206"/>
                        <a:pt x="55465" y="33067"/>
                      </a:cubicBezTo>
                      <a:cubicBezTo>
                        <a:pt x="46768" y="29588"/>
                        <a:pt x="40391" y="40219"/>
                        <a:pt x="37492" y="47178"/>
                      </a:cubicBezTo>
                      <a:close/>
                      <a:moveTo>
                        <a:pt x="121365" y="105747"/>
                      </a:moveTo>
                      <a:cubicBezTo>
                        <a:pt x="233261" y="98014"/>
                        <a:pt x="356559" y="82357"/>
                        <a:pt x="464590" y="122950"/>
                      </a:cubicBezTo>
                      <a:cubicBezTo>
                        <a:pt x="460338" y="146532"/>
                        <a:pt x="453381" y="174947"/>
                        <a:pt x="432703" y="189444"/>
                      </a:cubicBezTo>
                      <a:cubicBezTo>
                        <a:pt x="384388" y="189831"/>
                        <a:pt x="335881" y="188864"/>
                        <a:pt x="287566" y="190604"/>
                      </a:cubicBezTo>
                      <a:cubicBezTo>
                        <a:pt x="213356" y="188091"/>
                        <a:pt x="127936" y="206841"/>
                        <a:pt x="61456" y="166828"/>
                      </a:cubicBezTo>
                      <a:cubicBezTo>
                        <a:pt x="46188" y="146339"/>
                        <a:pt x="56238" y="115025"/>
                        <a:pt x="56431" y="89509"/>
                      </a:cubicBezTo>
                      <a:cubicBezTo>
                        <a:pt x="71312" y="110579"/>
                        <a:pt x="98368" y="108259"/>
                        <a:pt x="121365" y="1057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3707606" y="5912947"/>
                  <a:ext cx="539817" cy="28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817" h="280164" extrusionOk="0">
                      <a:moveTo>
                        <a:pt x="104197" y="248593"/>
                      </a:moveTo>
                      <a:cubicBezTo>
                        <a:pt x="190776" y="260964"/>
                        <a:pt x="277549" y="274108"/>
                        <a:pt x="365094" y="278554"/>
                      </a:cubicBezTo>
                      <a:cubicBezTo>
                        <a:pt x="431768" y="287639"/>
                        <a:pt x="499988" y="258258"/>
                        <a:pt x="521053" y="190990"/>
                      </a:cubicBezTo>
                      <a:cubicBezTo>
                        <a:pt x="534001" y="150591"/>
                        <a:pt x="552747" y="98401"/>
                        <a:pt x="526851" y="59935"/>
                      </a:cubicBezTo>
                      <a:cubicBezTo>
                        <a:pt x="492451" y="-19124"/>
                        <a:pt x="-116116" y="-35360"/>
                        <a:pt x="19744" y="106713"/>
                      </a:cubicBezTo>
                      <a:cubicBezTo>
                        <a:pt x="-21034" y="197756"/>
                        <a:pt x="10081" y="234289"/>
                        <a:pt x="104197" y="248593"/>
                      </a:cubicBezTo>
                      <a:close/>
                      <a:moveTo>
                        <a:pt x="44094" y="111932"/>
                      </a:moveTo>
                      <a:cubicBezTo>
                        <a:pt x="178601" y="86803"/>
                        <a:pt x="321418" y="81391"/>
                        <a:pt x="456312" y="111159"/>
                      </a:cubicBezTo>
                      <a:cubicBezTo>
                        <a:pt x="440271" y="211866"/>
                        <a:pt x="398721" y="191184"/>
                        <a:pt x="316200" y="189444"/>
                      </a:cubicBezTo>
                      <a:cubicBezTo>
                        <a:pt x="242956" y="187511"/>
                        <a:pt x="170678" y="182292"/>
                        <a:pt x="95887" y="182099"/>
                      </a:cubicBezTo>
                      <a:cubicBezTo>
                        <a:pt x="37910" y="179779"/>
                        <a:pt x="43128" y="162189"/>
                        <a:pt x="44094" y="1119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4349882" y="5936827"/>
                  <a:ext cx="561725" cy="573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725" h="573836" extrusionOk="0">
                      <a:moveTo>
                        <a:pt x="38794" y="4547"/>
                      </a:moveTo>
                      <a:cubicBezTo>
                        <a:pt x="9033" y="11119"/>
                        <a:pt x="-244" y="53259"/>
                        <a:pt x="22754" y="72395"/>
                      </a:cubicBezTo>
                      <a:cubicBezTo>
                        <a:pt x="-67497" y="258540"/>
                        <a:pt x="130978" y="261826"/>
                        <a:pt x="263939" y="270718"/>
                      </a:cubicBezTo>
                      <a:cubicBezTo>
                        <a:pt x="149917" y="265305"/>
                        <a:pt x="4201" y="274777"/>
                        <a:pt x="9805" y="391915"/>
                      </a:cubicBezTo>
                      <a:cubicBezTo>
                        <a:pt x="-42181" y="597003"/>
                        <a:pt x="217171" y="565109"/>
                        <a:pt x="346266" y="573614"/>
                      </a:cubicBezTo>
                      <a:cubicBezTo>
                        <a:pt x="398252" y="571681"/>
                        <a:pt x="460868" y="583473"/>
                        <a:pt x="501838" y="543654"/>
                      </a:cubicBezTo>
                      <a:cubicBezTo>
                        <a:pt x="543968" y="501708"/>
                        <a:pt x="566193" y="438693"/>
                        <a:pt x="560975" y="379544"/>
                      </a:cubicBezTo>
                      <a:cubicBezTo>
                        <a:pt x="542036" y="290048"/>
                        <a:pt x="429173" y="289467"/>
                        <a:pt x="356122" y="277483"/>
                      </a:cubicBezTo>
                      <a:cubicBezTo>
                        <a:pt x="345493" y="276710"/>
                        <a:pt x="333125" y="275743"/>
                        <a:pt x="319597" y="274584"/>
                      </a:cubicBezTo>
                      <a:cubicBezTo>
                        <a:pt x="385497" y="274970"/>
                        <a:pt x="450818" y="251775"/>
                        <a:pt x="480773" y="187214"/>
                      </a:cubicBezTo>
                      <a:cubicBezTo>
                        <a:pt x="496234" y="151260"/>
                        <a:pt x="521551" y="100616"/>
                        <a:pt x="490436" y="66596"/>
                      </a:cubicBezTo>
                      <a:cubicBezTo>
                        <a:pt x="392068" y="-8403"/>
                        <a:pt x="252150" y="7060"/>
                        <a:pt x="134650" y="295"/>
                      </a:cubicBezTo>
                      <a:cubicBezTo>
                        <a:pt x="102762" y="682"/>
                        <a:pt x="70102" y="-2218"/>
                        <a:pt x="38794" y="4547"/>
                      </a:cubicBezTo>
                      <a:close/>
                      <a:moveTo>
                        <a:pt x="477488" y="395974"/>
                      </a:moveTo>
                      <a:cubicBezTo>
                        <a:pt x="475748" y="427675"/>
                        <a:pt x="465119" y="462275"/>
                        <a:pt x="441155" y="484311"/>
                      </a:cubicBezTo>
                      <a:cubicBezTo>
                        <a:pt x="392068" y="491077"/>
                        <a:pt x="341242" y="484505"/>
                        <a:pt x="291574" y="486824"/>
                      </a:cubicBezTo>
                      <a:cubicBezTo>
                        <a:pt x="226833" y="486437"/>
                        <a:pt x="165571" y="491270"/>
                        <a:pt x="100830" y="480252"/>
                      </a:cubicBezTo>
                      <a:cubicBezTo>
                        <a:pt x="65270" y="477932"/>
                        <a:pt x="53095" y="445652"/>
                        <a:pt x="52129" y="414531"/>
                      </a:cubicBezTo>
                      <a:cubicBezTo>
                        <a:pt x="66236" y="411438"/>
                        <a:pt x="76479" y="399067"/>
                        <a:pt x="80538" y="385343"/>
                      </a:cubicBezTo>
                      <a:cubicBezTo>
                        <a:pt x="140834" y="357895"/>
                        <a:pt x="208087" y="373359"/>
                        <a:pt x="271862" y="373745"/>
                      </a:cubicBezTo>
                      <a:cubicBezTo>
                        <a:pt x="339889" y="378384"/>
                        <a:pt x="413906" y="367173"/>
                        <a:pt x="477488" y="395974"/>
                      </a:cubicBezTo>
                      <a:close/>
                      <a:moveTo>
                        <a:pt x="426854" y="114147"/>
                      </a:moveTo>
                      <a:cubicBezTo>
                        <a:pt x="401151" y="201711"/>
                        <a:pt x="335637" y="187793"/>
                        <a:pt x="262006" y="188373"/>
                      </a:cubicBezTo>
                      <a:cubicBezTo>
                        <a:pt x="195719" y="185667"/>
                        <a:pt x="129818" y="191659"/>
                        <a:pt x="65077" y="172716"/>
                      </a:cubicBezTo>
                      <a:cubicBezTo>
                        <a:pt x="33769" y="155899"/>
                        <a:pt x="49810" y="111441"/>
                        <a:pt x="44978" y="82446"/>
                      </a:cubicBezTo>
                      <a:cubicBezTo>
                        <a:pt x="172721" y="86892"/>
                        <a:pt x="302783" y="71235"/>
                        <a:pt x="426854" y="114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4926510" y="5923232"/>
                  <a:ext cx="521841" cy="276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41" h="276901" extrusionOk="0">
                      <a:moveTo>
                        <a:pt x="8117" y="172587"/>
                      </a:moveTo>
                      <a:cubicBezTo>
                        <a:pt x="28796" y="250873"/>
                        <a:pt x="132381" y="259571"/>
                        <a:pt x="199828" y="270202"/>
                      </a:cubicBezTo>
                      <a:cubicBezTo>
                        <a:pt x="269401" y="277741"/>
                        <a:pt x="339746" y="278128"/>
                        <a:pt x="409705" y="275228"/>
                      </a:cubicBezTo>
                      <a:cubicBezTo>
                        <a:pt x="433863" y="276001"/>
                        <a:pt x="459179" y="269236"/>
                        <a:pt x="476186" y="251259"/>
                      </a:cubicBezTo>
                      <a:cubicBezTo>
                        <a:pt x="509620" y="219172"/>
                        <a:pt x="520635" y="171427"/>
                        <a:pt x="521795" y="126583"/>
                      </a:cubicBezTo>
                      <a:cubicBezTo>
                        <a:pt x="523920" y="59895"/>
                        <a:pt x="452609" y="27808"/>
                        <a:pt x="397144" y="14084"/>
                      </a:cubicBezTo>
                      <a:cubicBezTo>
                        <a:pt x="298003" y="-7373"/>
                        <a:pt x="195577" y="-607"/>
                        <a:pt x="95663" y="10025"/>
                      </a:cubicBezTo>
                      <a:cubicBezTo>
                        <a:pt x="71892" y="11957"/>
                        <a:pt x="41744" y="8478"/>
                        <a:pt x="20486" y="23169"/>
                      </a:cubicBezTo>
                      <a:cubicBezTo>
                        <a:pt x="-3672" y="36699"/>
                        <a:pt x="-7150" y="72266"/>
                        <a:pt x="13722" y="90629"/>
                      </a:cubicBezTo>
                      <a:cubicBezTo>
                        <a:pt x="11982" y="117884"/>
                        <a:pt x="4832" y="145333"/>
                        <a:pt x="8117" y="172587"/>
                      </a:cubicBezTo>
                      <a:close/>
                      <a:moveTo>
                        <a:pt x="432123" y="125423"/>
                      </a:moveTo>
                      <a:cubicBezTo>
                        <a:pt x="430384" y="145526"/>
                        <a:pt x="425939" y="166402"/>
                        <a:pt x="412411" y="182252"/>
                      </a:cubicBezTo>
                      <a:cubicBezTo>
                        <a:pt x="394825" y="182832"/>
                        <a:pt x="377045" y="183025"/>
                        <a:pt x="359458" y="183992"/>
                      </a:cubicBezTo>
                      <a:cubicBezTo>
                        <a:pt x="338201" y="185152"/>
                        <a:pt x="317135" y="186504"/>
                        <a:pt x="296070" y="187084"/>
                      </a:cubicBezTo>
                      <a:cubicBezTo>
                        <a:pt x="217801" y="187471"/>
                        <a:pt x="132961" y="196363"/>
                        <a:pt x="60490" y="161183"/>
                      </a:cubicBezTo>
                      <a:cubicBezTo>
                        <a:pt x="45995" y="146299"/>
                        <a:pt x="49861" y="122330"/>
                        <a:pt x="46768" y="102614"/>
                      </a:cubicBezTo>
                      <a:cubicBezTo>
                        <a:pt x="172772" y="106866"/>
                        <a:pt x="315783" y="62601"/>
                        <a:pt x="432123" y="1254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5528968" y="5936902"/>
                  <a:ext cx="484222" cy="257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222" h="257513" extrusionOk="0">
                      <a:moveTo>
                        <a:pt x="10167" y="197963"/>
                      </a:moveTo>
                      <a:cubicBezTo>
                        <a:pt x="39736" y="232564"/>
                        <a:pt x="89596" y="237203"/>
                        <a:pt x="132306" y="241842"/>
                      </a:cubicBezTo>
                      <a:cubicBezTo>
                        <a:pt x="208450" y="247834"/>
                        <a:pt x="284786" y="247641"/>
                        <a:pt x="360929" y="254986"/>
                      </a:cubicBezTo>
                      <a:cubicBezTo>
                        <a:pt x="428376" y="271030"/>
                        <a:pt x="474564" y="207822"/>
                        <a:pt x="480362" y="146933"/>
                      </a:cubicBezTo>
                      <a:cubicBezTo>
                        <a:pt x="488866" y="105374"/>
                        <a:pt x="485774" y="55890"/>
                        <a:pt x="445769" y="31921"/>
                      </a:cubicBezTo>
                      <a:cubicBezTo>
                        <a:pt x="340444" y="-18723"/>
                        <a:pt x="213474" y="4860"/>
                        <a:pt x="100612" y="9692"/>
                      </a:cubicBezTo>
                      <a:cubicBezTo>
                        <a:pt x="67179" y="9885"/>
                        <a:pt x="7269" y="11625"/>
                        <a:pt x="16545" y="59949"/>
                      </a:cubicBezTo>
                      <a:cubicBezTo>
                        <a:pt x="9394" y="90877"/>
                        <a:pt x="7269" y="121804"/>
                        <a:pt x="1471" y="152732"/>
                      </a:cubicBezTo>
                      <a:cubicBezTo>
                        <a:pt x="-1814" y="168582"/>
                        <a:pt x="118" y="185012"/>
                        <a:pt x="10167" y="197963"/>
                      </a:cubicBezTo>
                      <a:close/>
                      <a:moveTo>
                        <a:pt x="392817" y="98802"/>
                      </a:moveTo>
                      <a:cubicBezTo>
                        <a:pt x="387406" y="120065"/>
                        <a:pt x="384893" y="142874"/>
                        <a:pt x="373878" y="162203"/>
                      </a:cubicBezTo>
                      <a:cubicBezTo>
                        <a:pt x="301792" y="159304"/>
                        <a:pt x="229708" y="158337"/>
                        <a:pt x="157816" y="162977"/>
                      </a:cubicBezTo>
                      <a:cubicBezTo>
                        <a:pt x="122450" y="162977"/>
                        <a:pt x="85151" y="166069"/>
                        <a:pt x="51138" y="155245"/>
                      </a:cubicBezTo>
                      <a:cubicBezTo>
                        <a:pt x="50752" y="153698"/>
                        <a:pt x="50365" y="152152"/>
                        <a:pt x="49978" y="150799"/>
                      </a:cubicBezTo>
                      <a:cubicBezTo>
                        <a:pt x="45727" y="129343"/>
                        <a:pt x="43794" y="107500"/>
                        <a:pt x="42055" y="85658"/>
                      </a:cubicBezTo>
                      <a:cubicBezTo>
                        <a:pt x="158976" y="89330"/>
                        <a:pt x="276476" y="73286"/>
                        <a:pt x="392817" y="988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6108234" y="5949846"/>
                  <a:ext cx="479717" cy="270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717" h="270071" extrusionOk="0">
                      <a:moveTo>
                        <a:pt x="44" y="60536"/>
                      </a:moveTo>
                      <a:cubicBezTo>
                        <a:pt x="1397" y="70587"/>
                        <a:pt x="6808" y="80252"/>
                        <a:pt x="14731" y="87017"/>
                      </a:cubicBezTo>
                      <a:cubicBezTo>
                        <a:pt x="12026" y="121038"/>
                        <a:pt x="-2082" y="157571"/>
                        <a:pt x="7388" y="191205"/>
                      </a:cubicBezTo>
                      <a:cubicBezTo>
                        <a:pt x="60920" y="283214"/>
                        <a:pt x="229826" y="255766"/>
                        <a:pt x="322397" y="268137"/>
                      </a:cubicBezTo>
                      <a:cubicBezTo>
                        <a:pt x="384046" y="275868"/>
                        <a:pt x="462508" y="262532"/>
                        <a:pt x="473524" y="189465"/>
                      </a:cubicBezTo>
                      <a:cubicBezTo>
                        <a:pt x="481447" y="130316"/>
                        <a:pt x="494203" y="39079"/>
                        <a:pt x="420764" y="18397"/>
                      </a:cubicBezTo>
                      <a:cubicBezTo>
                        <a:pt x="327808" y="-8085"/>
                        <a:pt x="228087" y="1000"/>
                        <a:pt x="132425" y="3706"/>
                      </a:cubicBezTo>
                      <a:cubicBezTo>
                        <a:pt x="87976" y="9505"/>
                        <a:pt x="-2275" y="-6152"/>
                        <a:pt x="44" y="60536"/>
                      </a:cubicBezTo>
                      <a:close/>
                      <a:moveTo>
                        <a:pt x="383273" y="101515"/>
                      </a:moveTo>
                      <a:cubicBezTo>
                        <a:pt x="381920" y="123551"/>
                        <a:pt x="379987" y="145780"/>
                        <a:pt x="376508" y="167429"/>
                      </a:cubicBezTo>
                      <a:cubicBezTo>
                        <a:pt x="310801" y="167043"/>
                        <a:pt x="245287" y="168009"/>
                        <a:pt x="179773" y="172455"/>
                      </a:cubicBezTo>
                      <a:cubicBezTo>
                        <a:pt x="140542" y="172261"/>
                        <a:pt x="98412" y="174774"/>
                        <a:pt x="61499" y="159310"/>
                      </a:cubicBezTo>
                      <a:cubicBezTo>
                        <a:pt x="52416" y="139981"/>
                        <a:pt x="53576" y="117559"/>
                        <a:pt x="52223" y="96102"/>
                      </a:cubicBezTo>
                      <a:cubicBezTo>
                        <a:pt x="57828" y="95716"/>
                        <a:pt x="63239" y="95329"/>
                        <a:pt x="68843" y="94943"/>
                      </a:cubicBezTo>
                      <a:cubicBezTo>
                        <a:pt x="66911" y="95136"/>
                        <a:pt x="65171" y="95136"/>
                        <a:pt x="62852" y="95329"/>
                      </a:cubicBezTo>
                      <a:cubicBezTo>
                        <a:pt x="167405" y="89337"/>
                        <a:pt x="277948" y="80059"/>
                        <a:pt x="383273" y="1015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6645642" y="5959120"/>
                  <a:ext cx="494325" cy="258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325" h="258041" extrusionOk="0">
                      <a:moveTo>
                        <a:pt x="463515" y="31158"/>
                      </a:moveTo>
                      <a:cubicBezTo>
                        <a:pt x="390657" y="-4215"/>
                        <a:pt x="303305" y="10089"/>
                        <a:pt x="224456" y="1004"/>
                      </a:cubicBezTo>
                      <a:cubicBezTo>
                        <a:pt x="175176" y="3710"/>
                        <a:pt x="1051" y="-19485"/>
                        <a:pt x="22695" y="64406"/>
                      </a:cubicBezTo>
                      <a:cubicBezTo>
                        <a:pt x="22695" y="64406"/>
                        <a:pt x="22695" y="64406"/>
                        <a:pt x="22502" y="64406"/>
                      </a:cubicBezTo>
                      <a:cubicBezTo>
                        <a:pt x="10713" y="81222"/>
                        <a:pt x="11487" y="104225"/>
                        <a:pt x="6655" y="123941"/>
                      </a:cubicBezTo>
                      <a:cubicBezTo>
                        <a:pt x="3949" y="140758"/>
                        <a:pt x="-1655" y="157768"/>
                        <a:pt x="471" y="174972"/>
                      </a:cubicBezTo>
                      <a:cubicBezTo>
                        <a:pt x="23275" y="264855"/>
                        <a:pt x="211121" y="251711"/>
                        <a:pt x="285912" y="257896"/>
                      </a:cubicBezTo>
                      <a:cubicBezTo>
                        <a:pt x="353359" y="256349"/>
                        <a:pt x="448441" y="270847"/>
                        <a:pt x="476657" y="191788"/>
                      </a:cubicBezTo>
                      <a:cubicBezTo>
                        <a:pt x="491344" y="144817"/>
                        <a:pt x="513182" y="63052"/>
                        <a:pt x="463515" y="31158"/>
                      </a:cubicBezTo>
                      <a:close/>
                      <a:moveTo>
                        <a:pt x="394329" y="165693"/>
                      </a:moveTo>
                      <a:cubicBezTo>
                        <a:pt x="388532" y="166466"/>
                        <a:pt x="382733" y="167046"/>
                        <a:pt x="376743" y="167433"/>
                      </a:cubicBezTo>
                      <a:cubicBezTo>
                        <a:pt x="334999" y="169753"/>
                        <a:pt x="293255" y="168399"/>
                        <a:pt x="251512" y="169559"/>
                      </a:cubicBezTo>
                      <a:cubicBezTo>
                        <a:pt x="187157" y="169173"/>
                        <a:pt x="119711" y="179610"/>
                        <a:pt x="57482" y="159314"/>
                      </a:cubicBezTo>
                      <a:cubicBezTo>
                        <a:pt x="45500" y="139211"/>
                        <a:pt x="48785" y="109637"/>
                        <a:pt x="42988" y="86248"/>
                      </a:cubicBezTo>
                      <a:cubicBezTo>
                        <a:pt x="72749" y="95140"/>
                        <a:pt x="105023" y="81609"/>
                        <a:pt x="135751" y="81802"/>
                      </a:cubicBezTo>
                      <a:cubicBezTo>
                        <a:pt x="227741" y="80063"/>
                        <a:pt x="322051" y="76970"/>
                        <a:pt x="412882" y="93787"/>
                      </a:cubicBezTo>
                      <a:cubicBezTo>
                        <a:pt x="410176" y="118336"/>
                        <a:pt x="408244" y="144624"/>
                        <a:pt x="394329" y="1656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7218958" y="5932257"/>
                  <a:ext cx="443835" cy="244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35" h="244053" extrusionOk="0">
                      <a:moveTo>
                        <a:pt x="7699" y="182311"/>
                      </a:moveTo>
                      <a:cubicBezTo>
                        <a:pt x="15429" y="195069"/>
                        <a:pt x="28957" y="205507"/>
                        <a:pt x="43065" y="210533"/>
                      </a:cubicBezTo>
                      <a:cubicBezTo>
                        <a:pt x="126166" y="239334"/>
                        <a:pt x="215837" y="238561"/>
                        <a:pt x="302802" y="242041"/>
                      </a:cubicBezTo>
                      <a:cubicBezTo>
                        <a:pt x="392087" y="257118"/>
                        <a:pt x="444073" y="185211"/>
                        <a:pt x="442528" y="102287"/>
                      </a:cubicBezTo>
                      <a:cubicBezTo>
                        <a:pt x="451417" y="47583"/>
                        <a:pt x="413925" y="14917"/>
                        <a:pt x="362712" y="8731"/>
                      </a:cubicBezTo>
                      <a:cubicBezTo>
                        <a:pt x="279612" y="-2867"/>
                        <a:pt x="194578" y="226"/>
                        <a:pt x="110898" y="806"/>
                      </a:cubicBezTo>
                      <a:cubicBezTo>
                        <a:pt x="69348" y="1386"/>
                        <a:pt x="-22063" y="6218"/>
                        <a:pt x="9245" y="69233"/>
                      </a:cubicBezTo>
                      <a:cubicBezTo>
                        <a:pt x="9632" y="106346"/>
                        <a:pt x="-10661" y="147712"/>
                        <a:pt x="7699" y="182311"/>
                      </a:cubicBezTo>
                      <a:close/>
                      <a:moveTo>
                        <a:pt x="359427" y="92042"/>
                      </a:moveTo>
                      <a:cubicBezTo>
                        <a:pt x="356528" y="112918"/>
                        <a:pt x="354982" y="136500"/>
                        <a:pt x="339908" y="152544"/>
                      </a:cubicBezTo>
                      <a:cubicBezTo>
                        <a:pt x="323095" y="152930"/>
                        <a:pt x="306282" y="152351"/>
                        <a:pt x="289661" y="152351"/>
                      </a:cubicBezTo>
                      <a:cubicBezTo>
                        <a:pt x="270142" y="152351"/>
                        <a:pt x="250623" y="152737"/>
                        <a:pt x="231104" y="153124"/>
                      </a:cubicBezTo>
                      <a:cubicBezTo>
                        <a:pt x="172547" y="152930"/>
                        <a:pt x="111478" y="158343"/>
                        <a:pt x="54467" y="142879"/>
                      </a:cubicBezTo>
                      <a:cubicBezTo>
                        <a:pt x="54081" y="141333"/>
                        <a:pt x="53694" y="139786"/>
                        <a:pt x="53501" y="138433"/>
                      </a:cubicBezTo>
                      <a:cubicBezTo>
                        <a:pt x="50602" y="121037"/>
                        <a:pt x="48669" y="103640"/>
                        <a:pt x="46737" y="86243"/>
                      </a:cubicBezTo>
                      <a:cubicBezTo>
                        <a:pt x="151289" y="82571"/>
                        <a:pt x="254682" y="76578"/>
                        <a:pt x="359427" y="920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7739859" y="5863758"/>
                  <a:ext cx="638826" cy="2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26" h="225725" extrusionOk="0">
                      <a:moveTo>
                        <a:pt x="534832" y="224909"/>
                      </a:moveTo>
                      <a:cubicBezTo>
                        <a:pt x="633586" y="239020"/>
                        <a:pt x="683446" y="65826"/>
                        <a:pt x="586625" y="31612"/>
                      </a:cubicBezTo>
                      <a:cubicBezTo>
                        <a:pt x="477048" y="492"/>
                        <a:pt x="359741" y="14409"/>
                        <a:pt x="247072" y="2811"/>
                      </a:cubicBezTo>
                      <a:cubicBezTo>
                        <a:pt x="191221" y="-1248"/>
                        <a:pt x="-47839" y="-14585"/>
                        <a:pt x="11105" y="90181"/>
                      </a:cubicBezTo>
                      <a:cubicBezTo>
                        <a:pt x="-20396" y="195915"/>
                        <a:pt x="15743" y="201327"/>
                        <a:pt x="111598" y="212539"/>
                      </a:cubicBezTo>
                      <a:cubicBezTo>
                        <a:pt x="252483" y="221430"/>
                        <a:pt x="393947" y="214278"/>
                        <a:pt x="534832" y="224909"/>
                      </a:cubicBezTo>
                      <a:close/>
                      <a:moveTo>
                        <a:pt x="45118" y="143532"/>
                      </a:moveTo>
                      <a:cubicBezTo>
                        <a:pt x="42992" y="130580"/>
                        <a:pt x="41639" y="117436"/>
                        <a:pt x="39900" y="104292"/>
                      </a:cubicBezTo>
                      <a:cubicBezTo>
                        <a:pt x="39707" y="102746"/>
                        <a:pt x="39514" y="101006"/>
                        <a:pt x="39320" y="99460"/>
                      </a:cubicBezTo>
                      <a:cubicBezTo>
                        <a:pt x="46471" y="98686"/>
                        <a:pt x="53235" y="95787"/>
                        <a:pt x="58453" y="90568"/>
                      </a:cubicBezTo>
                      <a:cubicBezTo>
                        <a:pt x="147158" y="74524"/>
                        <a:pt x="237216" y="89795"/>
                        <a:pt x="326501" y="90761"/>
                      </a:cubicBezTo>
                      <a:cubicBezTo>
                        <a:pt x="401291" y="96753"/>
                        <a:pt x="479754" y="83609"/>
                        <a:pt x="552418" y="105258"/>
                      </a:cubicBezTo>
                      <a:cubicBezTo>
                        <a:pt x="549519" y="116470"/>
                        <a:pt x="547007" y="128261"/>
                        <a:pt x="541403" y="138506"/>
                      </a:cubicBezTo>
                      <a:cubicBezTo>
                        <a:pt x="407089" y="131547"/>
                        <a:pt x="272968" y="136573"/>
                        <a:pt x="138848" y="143532"/>
                      </a:cubicBezTo>
                      <a:cubicBezTo>
                        <a:pt x="107734" y="144111"/>
                        <a:pt x="76233" y="146818"/>
                        <a:pt x="45118" y="1435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1233219" y="5644549"/>
                  <a:ext cx="524646" cy="28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46" h="286396" extrusionOk="0">
                      <a:moveTo>
                        <a:pt x="85374" y="285228"/>
                      </a:moveTo>
                      <a:cubicBezTo>
                        <a:pt x="148762" y="290254"/>
                        <a:pt x="211764" y="277690"/>
                        <a:pt x="274959" y="273631"/>
                      </a:cubicBezTo>
                      <a:cubicBezTo>
                        <a:pt x="330230" y="267638"/>
                        <a:pt x="387821" y="268218"/>
                        <a:pt x="441353" y="253914"/>
                      </a:cubicBezTo>
                      <a:cubicBezTo>
                        <a:pt x="491214" y="232071"/>
                        <a:pt x="511119" y="174662"/>
                        <a:pt x="522328" y="125178"/>
                      </a:cubicBezTo>
                      <a:cubicBezTo>
                        <a:pt x="542427" y="29303"/>
                        <a:pt x="427245" y="5527"/>
                        <a:pt x="354967" y="4947"/>
                      </a:cubicBezTo>
                      <a:cubicBezTo>
                        <a:pt x="291386" y="5914"/>
                        <a:pt x="46722" y="-29653"/>
                        <a:pt x="66821" y="76854"/>
                      </a:cubicBezTo>
                      <a:cubicBezTo>
                        <a:pt x="9037" y="149147"/>
                        <a:pt x="-57057" y="268991"/>
                        <a:pt x="85374" y="285228"/>
                      </a:cubicBezTo>
                      <a:close/>
                      <a:moveTo>
                        <a:pt x="90012" y="102756"/>
                      </a:moveTo>
                      <a:cubicBezTo>
                        <a:pt x="120933" y="114353"/>
                        <a:pt x="153207" y="92704"/>
                        <a:pt x="185288" y="94058"/>
                      </a:cubicBezTo>
                      <a:cubicBezTo>
                        <a:pt x="267229" y="96570"/>
                        <a:pt x="353615" y="84779"/>
                        <a:pt x="432850" y="107975"/>
                      </a:cubicBezTo>
                      <a:cubicBezTo>
                        <a:pt x="427245" y="129238"/>
                        <a:pt x="420288" y="151273"/>
                        <a:pt x="407533" y="169250"/>
                      </a:cubicBezTo>
                      <a:cubicBezTo>
                        <a:pt x="301242" y="169250"/>
                        <a:pt x="196690" y="186260"/>
                        <a:pt x="92138" y="202304"/>
                      </a:cubicBezTo>
                      <a:cubicBezTo>
                        <a:pt x="83634" y="202497"/>
                        <a:pt x="74938" y="202690"/>
                        <a:pt x="66821" y="200371"/>
                      </a:cubicBezTo>
                      <a:cubicBezTo>
                        <a:pt x="69140" y="166930"/>
                        <a:pt x="79769" y="134650"/>
                        <a:pt x="90012" y="1027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1882312" y="5664825"/>
                  <a:ext cx="365570" cy="24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70" h="240715" extrusionOk="0">
                      <a:moveTo>
                        <a:pt x="149400" y="240210"/>
                      </a:moveTo>
                      <a:cubicBezTo>
                        <a:pt x="212016" y="237890"/>
                        <a:pt x="290671" y="244462"/>
                        <a:pt x="333574" y="189760"/>
                      </a:cubicBezTo>
                      <a:cubicBezTo>
                        <a:pt x="394064" y="101423"/>
                        <a:pt x="369713" y="7093"/>
                        <a:pt x="252600" y="2648"/>
                      </a:cubicBezTo>
                      <a:cubicBezTo>
                        <a:pt x="206025" y="3614"/>
                        <a:pt x="16826" y="-20354"/>
                        <a:pt x="40597" y="59477"/>
                      </a:cubicBezTo>
                      <a:cubicBezTo>
                        <a:pt x="-45789" y="178162"/>
                        <a:pt x="12767" y="247362"/>
                        <a:pt x="149400" y="240210"/>
                      </a:cubicBezTo>
                      <a:close/>
                      <a:moveTo>
                        <a:pt x="62241" y="82479"/>
                      </a:moveTo>
                      <a:cubicBezTo>
                        <a:pt x="133167" y="93497"/>
                        <a:pt x="209503" y="73588"/>
                        <a:pt x="279656" y="95624"/>
                      </a:cubicBezTo>
                      <a:cubicBezTo>
                        <a:pt x="276177" y="114374"/>
                        <a:pt x="273278" y="139309"/>
                        <a:pt x="252986" y="146848"/>
                      </a:cubicBezTo>
                      <a:cubicBezTo>
                        <a:pt x="205638" y="159798"/>
                        <a:pt x="156164" y="162891"/>
                        <a:pt x="107463" y="166951"/>
                      </a:cubicBezTo>
                      <a:cubicBezTo>
                        <a:pt x="33639" y="174875"/>
                        <a:pt x="46201" y="136216"/>
                        <a:pt x="62241" y="824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2292260" y="5676427"/>
                  <a:ext cx="335846" cy="23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846" h="238858" extrusionOk="0">
                      <a:moveTo>
                        <a:pt x="202882" y="238080"/>
                      </a:moveTo>
                      <a:cubicBezTo>
                        <a:pt x="271295" y="246198"/>
                        <a:pt x="317677" y="189562"/>
                        <a:pt x="328692" y="127320"/>
                      </a:cubicBezTo>
                      <a:cubicBezTo>
                        <a:pt x="333524" y="94459"/>
                        <a:pt x="347052" y="50388"/>
                        <a:pt x="316324" y="26419"/>
                      </a:cubicBezTo>
                      <a:cubicBezTo>
                        <a:pt x="280185" y="-9341"/>
                        <a:pt x="7113" y="-18813"/>
                        <a:pt x="31077" y="62759"/>
                      </a:cubicBezTo>
                      <a:cubicBezTo>
                        <a:pt x="-61107" y="233054"/>
                        <a:pt x="68375" y="236146"/>
                        <a:pt x="202882" y="238080"/>
                      </a:cubicBezTo>
                      <a:close/>
                      <a:moveTo>
                        <a:pt x="46730" y="84215"/>
                      </a:moveTo>
                      <a:cubicBezTo>
                        <a:pt x="67022" y="97746"/>
                        <a:pt x="92146" y="84022"/>
                        <a:pt x="113984" y="82089"/>
                      </a:cubicBezTo>
                      <a:cubicBezTo>
                        <a:pt x="161912" y="73777"/>
                        <a:pt x="211192" y="73777"/>
                        <a:pt x="259313" y="79962"/>
                      </a:cubicBezTo>
                      <a:cubicBezTo>
                        <a:pt x="250617" y="103158"/>
                        <a:pt x="244239" y="127900"/>
                        <a:pt x="229938" y="148389"/>
                      </a:cubicBezTo>
                      <a:cubicBezTo>
                        <a:pt x="186069" y="155735"/>
                        <a:pt x="135242" y="156508"/>
                        <a:pt x="88667" y="163660"/>
                      </a:cubicBezTo>
                      <a:cubicBezTo>
                        <a:pt x="74173" y="163854"/>
                        <a:pt x="57166" y="166559"/>
                        <a:pt x="44604" y="157474"/>
                      </a:cubicBezTo>
                      <a:lnTo>
                        <a:pt x="44798" y="157474"/>
                      </a:lnTo>
                      <a:cubicBezTo>
                        <a:pt x="35135" y="134859"/>
                        <a:pt x="44798" y="107990"/>
                        <a:pt x="46730" y="842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2668301" y="5632486"/>
                  <a:ext cx="478476" cy="267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476" h="267797" extrusionOk="0">
                      <a:moveTo>
                        <a:pt x="127356" y="266363"/>
                      </a:moveTo>
                      <a:cubicBezTo>
                        <a:pt x="188426" y="270229"/>
                        <a:pt x="249495" y="265203"/>
                        <a:pt x="310564" y="263851"/>
                      </a:cubicBezTo>
                      <a:cubicBezTo>
                        <a:pt x="340906" y="261917"/>
                        <a:pt x="373180" y="265203"/>
                        <a:pt x="400429" y="248773"/>
                      </a:cubicBezTo>
                      <a:cubicBezTo>
                        <a:pt x="456860" y="210887"/>
                        <a:pt x="519088" y="76738"/>
                        <a:pt x="443525" y="31314"/>
                      </a:cubicBezTo>
                      <a:cubicBezTo>
                        <a:pt x="369701" y="-8892"/>
                        <a:pt x="282155" y="1932"/>
                        <a:pt x="201180" y="0"/>
                      </a:cubicBezTo>
                      <a:cubicBezTo>
                        <a:pt x="155958" y="4252"/>
                        <a:pt x="73631" y="-8312"/>
                        <a:pt x="67060" y="53737"/>
                      </a:cubicBezTo>
                      <a:cubicBezTo>
                        <a:pt x="49474" y="50257"/>
                        <a:pt x="41357" y="74612"/>
                        <a:pt x="33240" y="86597"/>
                      </a:cubicBezTo>
                      <a:cubicBezTo>
                        <a:pt x="21065" y="112692"/>
                        <a:pt x="2319" y="138400"/>
                        <a:pt x="0" y="167395"/>
                      </a:cubicBezTo>
                      <a:cubicBezTo>
                        <a:pt x="3285" y="229444"/>
                        <a:pt x="71312" y="263271"/>
                        <a:pt x="127356" y="266363"/>
                      </a:cubicBezTo>
                      <a:close/>
                      <a:moveTo>
                        <a:pt x="67447" y="69200"/>
                      </a:moveTo>
                      <a:cubicBezTo>
                        <a:pt x="67833" y="69394"/>
                        <a:pt x="68220" y="69394"/>
                        <a:pt x="68799" y="69394"/>
                      </a:cubicBezTo>
                      <a:cubicBezTo>
                        <a:pt x="68799" y="69394"/>
                        <a:pt x="68799" y="69394"/>
                        <a:pt x="68993" y="69394"/>
                      </a:cubicBezTo>
                      <a:cubicBezTo>
                        <a:pt x="82521" y="115011"/>
                        <a:pt x="134700" y="101481"/>
                        <a:pt x="170260" y="98388"/>
                      </a:cubicBezTo>
                      <a:cubicBezTo>
                        <a:pt x="239832" y="98388"/>
                        <a:pt x="311530" y="88336"/>
                        <a:pt x="379943" y="103993"/>
                      </a:cubicBezTo>
                      <a:cubicBezTo>
                        <a:pt x="371633" y="123903"/>
                        <a:pt x="364869" y="145359"/>
                        <a:pt x="351341" y="162370"/>
                      </a:cubicBezTo>
                      <a:cubicBezTo>
                        <a:pt x="281189" y="164303"/>
                        <a:pt x="211617" y="175320"/>
                        <a:pt x="142044" y="182279"/>
                      </a:cubicBezTo>
                      <a:cubicBezTo>
                        <a:pt x="51213" y="188658"/>
                        <a:pt x="32274" y="149612"/>
                        <a:pt x="67447" y="692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3210315" y="5631887"/>
                  <a:ext cx="457321" cy="279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21" h="279576" extrusionOk="0">
                      <a:moveTo>
                        <a:pt x="458" y="201628"/>
                      </a:moveTo>
                      <a:cubicBezTo>
                        <a:pt x="39497" y="288612"/>
                        <a:pt x="172264" y="268895"/>
                        <a:pt x="251693" y="278174"/>
                      </a:cubicBezTo>
                      <a:cubicBezTo>
                        <a:pt x="305032" y="278947"/>
                        <a:pt x="368420" y="288612"/>
                        <a:pt x="407845" y="243960"/>
                      </a:cubicBezTo>
                      <a:cubicBezTo>
                        <a:pt x="446109" y="200275"/>
                        <a:pt x="461957" y="135327"/>
                        <a:pt x="456159" y="78304"/>
                      </a:cubicBezTo>
                      <a:cubicBezTo>
                        <a:pt x="448429" y="51629"/>
                        <a:pt x="422919" y="34426"/>
                        <a:pt x="397989" y="25148"/>
                      </a:cubicBezTo>
                      <a:cubicBezTo>
                        <a:pt x="319913" y="-2301"/>
                        <a:pt x="235459" y="3691"/>
                        <a:pt x="154098" y="792"/>
                      </a:cubicBezTo>
                      <a:cubicBezTo>
                        <a:pt x="120858" y="212"/>
                        <a:pt x="86458" y="-2107"/>
                        <a:pt x="53797" y="5432"/>
                      </a:cubicBezTo>
                      <a:cubicBezTo>
                        <a:pt x="23843" y="12196"/>
                        <a:pt x="10701" y="52403"/>
                        <a:pt x="29834" y="75985"/>
                      </a:cubicBezTo>
                      <a:cubicBezTo>
                        <a:pt x="20364" y="117157"/>
                        <a:pt x="-3600" y="159296"/>
                        <a:pt x="458" y="201628"/>
                      </a:cubicBezTo>
                      <a:close/>
                      <a:moveTo>
                        <a:pt x="43168" y="87969"/>
                      </a:moveTo>
                      <a:cubicBezTo>
                        <a:pt x="149460" y="106332"/>
                        <a:pt x="266187" y="71732"/>
                        <a:pt x="372092" y="105559"/>
                      </a:cubicBezTo>
                      <a:cubicBezTo>
                        <a:pt x="364362" y="131461"/>
                        <a:pt x="361463" y="162389"/>
                        <a:pt x="340784" y="181525"/>
                      </a:cubicBezTo>
                      <a:cubicBezTo>
                        <a:pt x="301360" y="186164"/>
                        <a:pt x="259230" y="185391"/>
                        <a:pt x="219032" y="188097"/>
                      </a:cubicBezTo>
                      <a:cubicBezTo>
                        <a:pt x="163954" y="186357"/>
                        <a:pt x="101339" y="203561"/>
                        <a:pt x="50512" y="177659"/>
                      </a:cubicBezTo>
                      <a:cubicBezTo>
                        <a:pt x="31573" y="153497"/>
                        <a:pt x="40076" y="116577"/>
                        <a:pt x="43168" y="879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3774891" y="5627356"/>
                  <a:ext cx="487570" cy="268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570" h="268742" extrusionOk="0">
                      <a:moveTo>
                        <a:pt x="340712" y="267821"/>
                      </a:moveTo>
                      <a:cubicBezTo>
                        <a:pt x="437727" y="280965"/>
                        <a:pt x="518122" y="150490"/>
                        <a:pt x="476186" y="66985"/>
                      </a:cubicBezTo>
                      <a:cubicBezTo>
                        <a:pt x="416856" y="-14393"/>
                        <a:pt x="237320" y="491"/>
                        <a:pt x="144943" y="2038"/>
                      </a:cubicBezTo>
                      <a:cubicBezTo>
                        <a:pt x="112089" y="7063"/>
                        <a:pt x="74211" y="2424"/>
                        <a:pt x="46382" y="22334"/>
                      </a:cubicBezTo>
                      <a:cubicBezTo>
                        <a:pt x="25896" y="36637"/>
                        <a:pt x="23577" y="69112"/>
                        <a:pt x="40584" y="86895"/>
                      </a:cubicBezTo>
                      <a:cubicBezTo>
                        <a:pt x="26863" y="84962"/>
                        <a:pt x="21838" y="106031"/>
                        <a:pt x="16427" y="115889"/>
                      </a:cubicBezTo>
                      <a:cubicBezTo>
                        <a:pt x="9276" y="135606"/>
                        <a:pt x="580" y="152423"/>
                        <a:pt x="0" y="175232"/>
                      </a:cubicBezTo>
                      <a:cubicBezTo>
                        <a:pt x="6571" y="284445"/>
                        <a:pt x="257032" y="249458"/>
                        <a:pt x="340712" y="267821"/>
                      </a:cubicBezTo>
                      <a:close/>
                      <a:moveTo>
                        <a:pt x="43096" y="113956"/>
                      </a:moveTo>
                      <a:cubicBezTo>
                        <a:pt x="44836" y="112797"/>
                        <a:pt x="45995" y="111057"/>
                        <a:pt x="45995" y="108351"/>
                      </a:cubicBezTo>
                      <a:cubicBezTo>
                        <a:pt x="45995" y="102939"/>
                        <a:pt x="47155" y="95786"/>
                        <a:pt x="44642" y="90954"/>
                      </a:cubicBezTo>
                      <a:cubicBezTo>
                        <a:pt x="65707" y="108931"/>
                        <a:pt x="95276" y="99653"/>
                        <a:pt x="120206" y="98106"/>
                      </a:cubicBezTo>
                      <a:cubicBezTo>
                        <a:pt x="209877" y="90954"/>
                        <a:pt x="303414" y="89408"/>
                        <a:pt x="390573" y="114923"/>
                      </a:cubicBezTo>
                      <a:cubicBezTo>
                        <a:pt x="374726" y="199587"/>
                        <a:pt x="321000" y="166920"/>
                        <a:pt x="256839" y="169626"/>
                      </a:cubicBezTo>
                      <a:cubicBezTo>
                        <a:pt x="215868" y="169240"/>
                        <a:pt x="178183" y="175038"/>
                        <a:pt x="136826" y="177551"/>
                      </a:cubicBezTo>
                      <a:lnTo>
                        <a:pt x="142044" y="177165"/>
                      </a:lnTo>
                      <a:cubicBezTo>
                        <a:pt x="86193" y="176005"/>
                        <a:pt x="31501" y="192049"/>
                        <a:pt x="43096" y="1139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4304774" y="5642924"/>
                  <a:ext cx="479923" cy="29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923" h="299098" extrusionOk="0">
                      <a:moveTo>
                        <a:pt x="325473" y="297098"/>
                      </a:moveTo>
                      <a:cubicBezTo>
                        <a:pt x="390601" y="310435"/>
                        <a:pt x="435630" y="254766"/>
                        <a:pt x="455922" y="199676"/>
                      </a:cubicBezTo>
                      <a:cubicBezTo>
                        <a:pt x="474281" y="155605"/>
                        <a:pt x="499405" y="93749"/>
                        <a:pt x="455536" y="56636"/>
                      </a:cubicBezTo>
                      <a:cubicBezTo>
                        <a:pt x="377653" y="-1160"/>
                        <a:pt x="270589" y="5026"/>
                        <a:pt x="178018" y="0"/>
                      </a:cubicBezTo>
                      <a:cubicBezTo>
                        <a:pt x="131057" y="3673"/>
                        <a:pt x="38873" y="-13338"/>
                        <a:pt x="42545" y="57796"/>
                      </a:cubicBezTo>
                      <a:cubicBezTo>
                        <a:pt x="-105103" y="316235"/>
                        <a:pt x="166423" y="254379"/>
                        <a:pt x="325473" y="297098"/>
                      </a:cubicBezTo>
                      <a:close/>
                      <a:moveTo>
                        <a:pt x="60325" y="89883"/>
                      </a:moveTo>
                      <a:cubicBezTo>
                        <a:pt x="155021" y="121778"/>
                        <a:pt x="266723" y="95489"/>
                        <a:pt x="369536" y="127190"/>
                      </a:cubicBezTo>
                      <a:cubicBezTo>
                        <a:pt x="360260" y="149999"/>
                        <a:pt x="352143" y="173967"/>
                        <a:pt x="338422" y="194650"/>
                      </a:cubicBezTo>
                      <a:cubicBezTo>
                        <a:pt x="249717" y="178607"/>
                        <a:pt x="157726" y="194650"/>
                        <a:pt x="69987" y="174741"/>
                      </a:cubicBezTo>
                      <a:cubicBezTo>
                        <a:pt x="43705" y="163723"/>
                        <a:pt x="55880" y="112693"/>
                        <a:pt x="60325" y="898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4855259" y="5603394"/>
                  <a:ext cx="493801" cy="30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01" h="301787" extrusionOk="0">
                      <a:moveTo>
                        <a:pt x="26996" y="89207"/>
                      </a:moveTo>
                      <a:cubicBezTo>
                        <a:pt x="10183" y="135598"/>
                        <a:pt x="-22091" y="197840"/>
                        <a:pt x="28735" y="234374"/>
                      </a:cubicBezTo>
                      <a:cubicBezTo>
                        <a:pt x="57144" y="256989"/>
                        <a:pt x="94249" y="267041"/>
                        <a:pt x="129616" y="272260"/>
                      </a:cubicBezTo>
                      <a:cubicBezTo>
                        <a:pt x="200928" y="281731"/>
                        <a:pt x="271466" y="297002"/>
                        <a:pt x="343358" y="300095"/>
                      </a:cubicBezTo>
                      <a:cubicBezTo>
                        <a:pt x="403654" y="310146"/>
                        <a:pt x="457959" y="274579"/>
                        <a:pt x="475546" y="216590"/>
                      </a:cubicBezTo>
                      <a:cubicBezTo>
                        <a:pt x="491973" y="167879"/>
                        <a:pt x="506274" y="107377"/>
                        <a:pt x="476513" y="60986"/>
                      </a:cubicBezTo>
                      <a:cubicBezTo>
                        <a:pt x="449843" y="25612"/>
                        <a:pt x="402495" y="21553"/>
                        <a:pt x="361911" y="14981"/>
                      </a:cubicBezTo>
                      <a:cubicBezTo>
                        <a:pt x="259678" y="-5508"/>
                        <a:pt x="155706" y="-2415"/>
                        <a:pt x="52699" y="8989"/>
                      </a:cubicBezTo>
                      <a:cubicBezTo>
                        <a:pt x="5158" y="10342"/>
                        <a:pt x="-24410" y="67171"/>
                        <a:pt x="26996" y="89207"/>
                      </a:cubicBezTo>
                      <a:close/>
                      <a:moveTo>
                        <a:pt x="51347" y="88627"/>
                      </a:moveTo>
                      <a:cubicBezTo>
                        <a:pt x="167301" y="79929"/>
                        <a:pt x="285381" y="75676"/>
                        <a:pt x="398243" y="108343"/>
                      </a:cubicBezTo>
                      <a:cubicBezTo>
                        <a:pt x="392832" y="139465"/>
                        <a:pt x="385875" y="172132"/>
                        <a:pt x="368675" y="199193"/>
                      </a:cubicBezTo>
                      <a:cubicBezTo>
                        <a:pt x="363843" y="199967"/>
                        <a:pt x="358818" y="200740"/>
                        <a:pt x="353794" y="201126"/>
                      </a:cubicBezTo>
                      <a:cubicBezTo>
                        <a:pt x="275332" y="204219"/>
                        <a:pt x="197449" y="189722"/>
                        <a:pt x="118987" y="191075"/>
                      </a:cubicBezTo>
                      <a:cubicBezTo>
                        <a:pt x="40138" y="188755"/>
                        <a:pt x="42843" y="156088"/>
                        <a:pt x="51347" y="886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5416525" y="5622088"/>
                  <a:ext cx="450075" cy="290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075" h="290155" extrusionOk="0">
                      <a:moveTo>
                        <a:pt x="249967" y="284107"/>
                      </a:moveTo>
                      <a:cubicBezTo>
                        <a:pt x="342924" y="302857"/>
                        <a:pt x="437620" y="281401"/>
                        <a:pt x="447283" y="171608"/>
                      </a:cubicBezTo>
                      <a:cubicBezTo>
                        <a:pt x="449795" y="133722"/>
                        <a:pt x="456946" y="88684"/>
                        <a:pt x="430469" y="57176"/>
                      </a:cubicBezTo>
                      <a:cubicBezTo>
                        <a:pt x="350268" y="-5259"/>
                        <a:pt x="237599" y="2280"/>
                        <a:pt x="141163" y="734"/>
                      </a:cubicBezTo>
                      <a:cubicBezTo>
                        <a:pt x="98841" y="-2746"/>
                        <a:pt x="14387" y="4213"/>
                        <a:pt x="27142" y="64522"/>
                      </a:cubicBezTo>
                      <a:cubicBezTo>
                        <a:pt x="-64268" y="283527"/>
                        <a:pt x="91690" y="254919"/>
                        <a:pt x="249967" y="284107"/>
                      </a:cubicBezTo>
                      <a:close/>
                      <a:moveTo>
                        <a:pt x="48980" y="86171"/>
                      </a:moveTo>
                      <a:cubicBezTo>
                        <a:pt x="150246" y="82305"/>
                        <a:pt x="259630" y="70320"/>
                        <a:pt x="357805" y="109753"/>
                      </a:cubicBezTo>
                      <a:cubicBezTo>
                        <a:pt x="350848" y="137588"/>
                        <a:pt x="357612" y="191711"/>
                        <a:pt x="317028" y="188618"/>
                      </a:cubicBezTo>
                      <a:cubicBezTo>
                        <a:pt x="235087" y="184752"/>
                        <a:pt x="152566" y="184173"/>
                        <a:pt x="70818" y="178953"/>
                      </a:cubicBezTo>
                      <a:cubicBezTo>
                        <a:pt x="64440" y="177214"/>
                        <a:pt x="55938" y="175474"/>
                        <a:pt x="53811" y="168322"/>
                      </a:cubicBezTo>
                      <a:cubicBezTo>
                        <a:pt x="47434" y="141647"/>
                        <a:pt x="47434" y="113426"/>
                        <a:pt x="48980" y="861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5893041" y="5610902"/>
                  <a:ext cx="423153" cy="28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153" h="285072" extrusionOk="0">
                      <a:moveTo>
                        <a:pt x="20047" y="228992"/>
                      </a:moveTo>
                      <a:cubicBezTo>
                        <a:pt x="94258" y="287948"/>
                        <a:pt x="201709" y="277316"/>
                        <a:pt x="291767" y="284082"/>
                      </a:cubicBezTo>
                      <a:cubicBezTo>
                        <a:pt x="339115" y="288721"/>
                        <a:pt x="386270" y="278283"/>
                        <a:pt x="400184" y="226673"/>
                      </a:cubicBezTo>
                      <a:cubicBezTo>
                        <a:pt x="419317" y="170809"/>
                        <a:pt x="444633" y="93298"/>
                        <a:pt x="390714" y="49032"/>
                      </a:cubicBezTo>
                      <a:cubicBezTo>
                        <a:pt x="303942" y="-7797"/>
                        <a:pt x="191466" y="14626"/>
                        <a:pt x="92712" y="2641"/>
                      </a:cubicBezTo>
                      <a:cubicBezTo>
                        <a:pt x="82856" y="2061"/>
                        <a:pt x="76479" y="1481"/>
                        <a:pt x="62757" y="515"/>
                      </a:cubicBezTo>
                      <a:cubicBezTo>
                        <a:pt x="24879" y="-5478"/>
                        <a:pt x="-438" y="42267"/>
                        <a:pt x="25458" y="70489"/>
                      </a:cubicBezTo>
                      <a:cubicBezTo>
                        <a:pt x="10964" y="119973"/>
                        <a:pt x="-20730" y="184534"/>
                        <a:pt x="20047" y="228992"/>
                      </a:cubicBezTo>
                      <a:close/>
                      <a:moveTo>
                        <a:pt x="40339" y="81506"/>
                      </a:moveTo>
                      <a:cubicBezTo>
                        <a:pt x="132909" y="97357"/>
                        <a:pt x="230118" y="81120"/>
                        <a:pt x="322108" y="103542"/>
                      </a:cubicBezTo>
                      <a:cubicBezTo>
                        <a:pt x="358634" y="107795"/>
                        <a:pt x="323654" y="167330"/>
                        <a:pt x="316310" y="188593"/>
                      </a:cubicBezTo>
                      <a:cubicBezTo>
                        <a:pt x="301430" y="188979"/>
                        <a:pt x="286549" y="188979"/>
                        <a:pt x="271475" y="189173"/>
                      </a:cubicBezTo>
                      <a:cubicBezTo>
                        <a:pt x="252729" y="189559"/>
                        <a:pt x="233790" y="190333"/>
                        <a:pt x="215044" y="191492"/>
                      </a:cubicBezTo>
                      <a:cubicBezTo>
                        <a:pt x="166343" y="193425"/>
                        <a:pt x="117256" y="194972"/>
                        <a:pt x="68941" y="189173"/>
                      </a:cubicBezTo>
                      <a:cubicBezTo>
                        <a:pt x="59278" y="186853"/>
                        <a:pt x="51548" y="185114"/>
                        <a:pt x="44978" y="176609"/>
                      </a:cubicBezTo>
                      <a:lnTo>
                        <a:pt x="45557" y="176802"/>
                      </a:lnTo>
                      <a:cubicBezTo>
                        <a:pt x="45364" y="176415"/>
                        <a:pt x="44978" y="175835"/>
                        <a:pt x="44784" y="175449"/>
                      </a:cubicBezTo>
                      <a:cubicBezTo>
                        <a:pt x="32802" y="146261"/>
                        <a:pt x="38407" y="112434"/>
                        <a:pt x="40339" y="81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6405741" y="5608372"/>
                  <a:ext cx="461807" cy="277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07" h="277691" extrusionOk="0">
                      <a:moveTo>
                        <a:pt x="253512" y="274820"/>
                      </a:moveTo>
                      <a:cubicBezTo>
                        <a:pt x="384927" y="282938"/>
                        <a:pt x="472859" y="284872"/>
                        <a:pt x="460684" y="122309"/>
                      </a:cubicBezTo>
                      <a:cubicBezTo>
                        <a:pt x="456432" y="20248"/>
                        <a:pt x="359997" y="8843"/>
                        <a:pt x="278056" y="5750"/>
                      </a:cubicBezTo>
                      <a:cubicBezTo>
                        <a:pt x="233027" y="8070"/>
                        <a:pt x="50013" y="-25177"/>
                        <a:pt x="60642" y="46149"/>
                      </a:cubicBezTo>
                      <a:cubicBezTo>
                        <a:pt x="61222" y="48662"/>
                        <a:pt x="61802" y="50982"/>
                        <a:pt x="62768" y="53301"/>
                      </a:cubicBezTo>
                      <a:cubicBezTo>
                        <a:pt x="57164" y="57941"/>
                        <a:pt x="52332" y="63353"/>
                        <a:pt x="47887" y="68765"/>
                      </a:cubicBezTo>
                      <a:cubicBezTo>
                        <a:pt x="29527" y="59101"/>
                        <a:pt x="14260" y="121535"/>
                        <a:pt x="5950" y="137966"/>
                      </a:cubicBezTo>
                      <a:cubicBezTo>
                        <a:pt x="-36760" y="283712"/>
                        <a:pt x="161329" y="269601"/>
                        <a:pt x="253512" y="274820"/>
                      </a:cubicBezTo>
                      <a:close/>
                      <a:moveTo>
                        <a:pt x="161329" y="79397"/>
                      </a:moveTo>
                      <a:cubicBezTo>
                        <a:pt x="229742" y="83456"/>
                        <a:pt x="295449" y="81909"/>
                        <a:pt x="363669" y="101626"/>
                      </a:cubicBezTo>
                      <a:cubicBezTo>
                        <a:pt x="363863" y="124821"/>
                        <a:pt x="363669" y="148404"/>
                        <a:pt x="358258" y="171019"/>
                      </a:cubicBezTo>
                      <a:cubicBezTo>
                        <a:pt x="278056" y="177978"/>
                        <a:pt x="197082" y="177591"/>
                        <a:pt x="116493" y="174885"/>
                      </a:cubicBezTo>
                      <a:cubicBezTo>
                        <a:pt x="61995" y="174692"/>
                        <a:pt x="55424" y="154009"/>
                        <a:pt x="54264" y="111484"/>
                      </a:cubicBezTo>
                      <a:cubicBezTo>
                        <a:pt x="67019" y="102979"/>
                        <a:pt x="77262" y="82876"/>
                        <a:pt x="65473" y="74178"/>
                      </a:cubicBezTo>
                      <a:cubicBezTo>
                        <a:pt x="66826" y="71085"/>
                        <a:pt x="68758" y="68378"/>
                        <a:pt x="70885" y="66059"/>
                      </a:cubicBezTo>
                      <a:cubicBezTo>
                        <a:pt x="90984" y="85969"/>
                        <a:pt x="134080" y="75530"/>
                        <a:pt x="161329" y="793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6918269" y="5622748"/>
                  <a:ext cx="856576" cy="283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576" h="283655" extrusionOk="0">
                      <a:moveTo>
                        <a:pt x="425308" y="175780"/>
                      </a:moveTo>
                      <a:cubicBezTo>
                        <a:pt x="428594" y="153744"/>
                        <a:pt x="433619" y="127842"/>
                        <a:pt x="433039" y="103293"/>
                      </a:cubicBezTo>
                      <a:cubicBezTo>
                        <a:pt x="442702" y="114118"/>
                        <a:pt x="458549" y="117017"/>
                        <a:pt x="473043" y="113925"/>
                      </a:cubicBezTo>
                      <a:cubicBezTo>
                        <a:pt x="432652" y="270689"/>
                        <a:pt x="568706" y="273975"/>
                        <a:pt x="683887" y="281900"/>
                      </a:cubicBezTo>
                      <a:cubicBezTo>
                        <a:pt x="746309" y="288665"/>
                        <a:pt x="839845" y="278614"/>
                        <a:pt x="851441" y="202648"/>
                      </a:cubicBezTo>
                      <a:cubicBezTo>
                        <a:pt x="858398" y="148525"/>
                        <a:pt x="868061" y="72172"/>
                        <a:pt x="806605" y="46657"/>
                      </a:cubicBezTo>
                      <a:cubicBezTo>
                        <a:pt x="723891" y="21335"/>
                        <a:pt x="633640" y="34866"/>
                        <a:pt x="548027" y="33319"/>
                      </a:cubicBezTo>
                      <a:cubicBezTo>
                        <a:pt x="513434" y="37765"/>
                        <a:pt x="438837" y="31773"/>
                        <a:pt x="427241" y="69853"/>
                      </a:cubicBezTo>
                      <a:cubicBezTo>
                        <a:pt x="424536" y="62314"/>
                        <a:pt x="421057" y="55356"/>
                        <a:pt x="415839" y="48977"/>
                      </a:cubicBezTo>
                      <a:cubicBezTo>
                        <a:pt x="362307" y="4905"/>
                        <a:pt x="287130" y="3359"/>
                        <a:pt x="221036" y="653"/>
                      </a:cubicBezTo>
                      <a:cubicBezTo>
                        <a:pt x="172142" y="4518"/>
                        <a:pt x="2462" y="-20224"/>
                        <a:pt x="20435" y="61928"/>
                      </a:cubicBezTo>
                      <a:cubicBezTo>
                        <a:pt x="8066" y="105806"/>
                        <a:pt x="-8747" y="156837"/>
                        <a:pt x="5361" y="201875"/>
                      </a:cubicBezTo>
                      <a:cubicBezTo>
                        <a:pt x="46332" y="276488"/>
                        <a:pt x="187602" y="267596"/>
                        <a:pt x="263552" y="281320"/>
                      </a:cubicBezTo>
                      <a:lnTo>
                        <a:pt x="260074" y="280934"/>
                      </a:lnTo>
                      <a:cubicBezTo>
                        <a:pt x="334091" y="294658"/>
                        <a:pt x="409848" y="251939"/>
                        <a:pt x="425308" y="175780"/>
                      </a:cubicBezTo>
                      <a:close/>
                      <a:moveTo>
                        <a:pt x="772785" y="116051"/>
                      </a:moveTo>
                      <a:cubicBezTo>
                        <a:pt x="773945" y="136541"/>
                        <a:pt x="772592" y="157223"/>
                        <a:pt x="772592" y="177712"/>
                      </a:cubicBezTo>
                      <a:cubicBezTo>
                        <a:pt x="724471" y="181965"/>
                        <a:pt x="675963" y="178679"/>
                        <a:pt x="627842" y="177133"/>
                      </a:cubicBezTo>
                      <a:cubicBezTo>
                        <a:pt x="562908" y="176166"/>
                        <a:pt x="537784" y="183318"/>
                        <a:pt x="525029" y="109479"/>
                      </a:cubicBezTo>
                      <a:cubicBezTo>
                        <a:pt x="607164" y="109092"/>
                        <a:pt x="691424" y="100394"/>
                        <a:pt x="772785" y="116051"/>
                      </a:cubicBezTo>
                      <a:close/>
                      <a:moveTo>
                        <a:pt x="208667" y="181385"/>
                      </a:moveTo>
                      <a:cubicBezTo>
                        <a:pt x="160933" y="176553"/>
                        <a:pt x="109334" y="184478"/>
                        <a:pt x="64304" y="166308"/>
                      </a:cubicBezTo>
                      <a:cubicBezTo>
                        <a:pt x="48264" y="142339"/>
                        <a:pt x="49810" y="110252"/>
                        <a:pt x="41886" y="82997"/>
                      </a:cubicBezTo>
                      <a:cubicBezTo>
                        <a:pt x="141414" y="84350"/>
                        <a:pt x="246933" y="69659"/>
                        <a:pt x="344334" y="99427"/>
                      </a:cubicBezTo>
                      <a:cubicBezTo>
                        <a:pt x="332545" y="204001"/>
                        <a:pt x="295247" y="183705"/>
                        <a:pt x="208667" y="1813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7812780" y="5564916"/>
                  <a:ext cx="464697" cy="269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97" h="269480" extrusionOk="0">
                      <a:moveTo>
                        <a:pt x="229615" y="269372"/>
                      </a:moveTo>
                      <a:cubicBezTo>
                        <a:pt x="279669" y="269565"/>
                        <a:pt x="329916" y="268405"/>
                        <a:pt x="379969" y="265892"/>
                      </a:cubicBezTo>
                      <a:cubicBezTo>
                        <a:pt x="401807" y="266279"/>
                        <a:pt x="423452" y="258161"/>
                        <a:pt x="437174" y="240377"/>
                      </a:cubicBezTo>
                      <a:cubicBezTo>
                        <a:pt x="468868" y="175043"/>
                        <a:pt x="490706" y="39155"/>
                        <a:pt x="400262" y="11127"/>
                      </a:cubicBezTo>
                      <a:cubicBezTo>
                        <a:pt x="283728" y="-15935"/>
                        <a:pt x="163328" y="12866"/>
                        <a:pt x="47180" y="28910"/>
                      </a:cubicBezTo>
                      <a:cubicBezTo>
                        <a:pt x="22637" y="32003"/>
                        <a:pt x="7756" y="60611"/>
                        <a:pt x="19738" y="82454"/>
                      </a:cubicBezTo>
                      <a:cubicBezTo>
                        <a:pt x="-54472" y="258161"/>
                        <a:pt x="94915" y="270918"/>
                        <a:pt x="229615" y="269372"/>
                      </a:cubicBezTo>
                      <a:close/>
                      <a:moveTo>
                        <a:pt x="372819" y="88059"/>
                      </a:moveTo>
                      <a:cubicBezTo>
                        <a:pt x="373592" y="115121"/>
                        <a:pt x="365475" y="141796"/>
                        <a:pt x="360451" y="168278"/>
                      </a:cubicBezTo>
                      <a:cubicBezTo>
                        <a:pt x="287206" y="167891"/>
                        <a:pt x="214348" y="177942"/>
                        <a:pt x="141297" y="181035"/>
                      </a:cubicBezTo>
                      <a:cubicBezTo>
                        <a:pt x="72304" y="185868"/>
                        <a:pt x="35392" y="173690"/>
                        <a:pt x="35778" y="97531"/>
                      </a:cubicBezTo>
                      <a:cubicBezTo>
                        <a:pt x="145935" y="105456"/>
                        <a:pt x="262469" y="56165"/>
                        <a:pt x="372819" y="880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0" name="Google Shape;130;p13"/>
              <p:cNvSpPr/>
              <p:nvPr/>
            </p:nvSpPr>
            <p:spPr>
              <a:xfrm>
                <a:off x="2847002" y="1652110"/>
                <a:ext cx="261090" cy="262304"/>
              </a:xfrm>
              <a:custGeom>
                <a:avLst/>
                <a:gdLst/>
                <a:ahLst/>
                <a:cxnLst/>
                <a:rect l="l" t="t" r="r" b="b"/>
                <a:pathLst>
                  <a:path w="261090" h="262304" extrusionOk="0">
                    <a:moveTo>
                      <a:pt x="195832" y="17397"/>
                    </a:moveTo>
                    <a:cubicBezTo>
                      <a:pt x="268690" y="59149"/>
                      <a:pt x="283957" y="163143"/>
                      <a:pt x="224240" y="222872"/>
                    </a:cubicBezTo>
                    <a:cubicBezTo>
                      <a:pt x="224047" y="223258"/>
                      <a:pt x="223661" y="223451"/>
                      <a:pt x="223467" y="223645"/>
                    </a:cubicBezTo>
                    <a:cubicBezTo>
                      <a:pt x="198151" y="248967"/>
                      <a:pt x="163944" y="262304"/>
                      <a:pt x="129738" y="262304"/>
                    </a:cubicBezTo>
                    <a:cubicBezTo>
                      <a:pt x="107706" y="262304"/>
                      <a:pt x="85482" y="256699"/>
                      <a:pt x="65383" y="245487"/>
                    </a:cubicBezTo>
                    <a:cubicBezTo>
                      <a:pt x="40453" y="231183"/>
                      <a:pt x="20741" y="208761"/>
                      <a:pt x="9532" y="182086"/>
                    </a:cubicBezTo>
                    <a:cubicBezTo>
                      <a:pt x="-4189" y="148839"/>
                      <a:pt x="-2064" y="115398"/>
                      <a:pt x="9339" y="82151"/>
                    </a:cubicBezTo>
                    <a:cubicBezTo>
                      <a:pt x="9532" y="81765"/>
                      <a:pt x="9532" y="81378"/>
                      <a:pt x="9725" y="80992"/>
                    </a:cubicBezTo>
                    <a:cubicBezTo>
                      <a:pt x="20934" y="49098"/>
                      <a:pt x="50116" y="22616"/>
                      <a:pt x="80457" y="10051"/>
                    </a:cubicBezTo>
                    <a:cubicBezTo>
                      <a:pt x="96497" y="3286"/>
                      <a:pt x="113697" y="0"/>
                      <a:pt x="130704" y="0"/>
                    </a:cubicBezTo>
                    <a:cubicBezTo>
                      <a:pt x="153315" y="193"/>
                      <a:pt x="175926" y="5992"/>
                      <a:pt x="195832" y="17397"/>
                    </a:cubicBezTo>
                    <a:close/>
                  </a:path>
                </a:pathLst>
              </a:custGeom>
              <a:solidFill>
                <a:srgbClr val="E03E2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3181978" y="1630268"/>
                <a:ext cx="284088" cy="284340"/>
              </a:xfrm>
              <a:custGeom>
                <a:avLst/>
                <a:gdLst/>
                <a:ahLst/>
                <a:cxnLst/>
                <a:rect l="l" t="t" r="r" b="b"/>
                <a:pathLst>
                  <a:path w="284088" h="284340" extrusionOk="0">
                    <a:moveTo>
                      <a:pt x="284088" y="138401"/>
                    </a:moveTo>
                    <a:cubicBezTo>
                      <a:pt x="284088" y="215720"/>
                      <a:pt x="224951" y="282214"/>
                      <a:pt x="145909" y="284340"/>
                    </a:cubicBezTo>
                    <a:cubicBezTo>
                      <a:pt x="144750" y="284340"/>
                      <a:pt x="143590" y="284340"/>
                      <a:pt x="142431" y="284340"/>
                    </a:cubicBezTo>
                    <a:cubicBezTo>
                      <a:pt x="68027" y="284340"/>
                      <a:pt x="0" y="222292"/>
                      <a:pt x="0" y="146133"/>
                    </a:cubicBezTo>
                    <a:cubicBezTo>
                      <a:pt x="0" y="68814"/>
                      <a:pt x="59137" y="2320"/>
                      <a:pt x="138179" y="193"/>
                    </a:cubicBezTo>
                    <a:cubicBezTo>
                      <a:pt x="139339" y="0"/>
                      <a:pt x="140498" y="0"/>
                      <a:pt x="141658" y="0"/>
                    </a:cubicBezTo>
                    <a:cubicBezTo>
                      <a:pt x="215868" y="193"/>
                      <a:pt x="284088" y="62242"/>
                      <a:pt x="284088" y="138401"/>
                    </a:cubicBezTo>
                    <a:close/>
                  </a:path>
                </a:pathLst>
              </a:custGeom>
              <a:solidFill>
                <a:srgbClr val="F2D9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127655" y="984892"/>
                <a:ext cx="7009677" cy="3763447"/>
              </a:xfrm>
              <a:custGeom>
                <a:avLst/>
                <a:gdLst/>
                <a:ahLst/>
                <a:cxnLst/>
                <a:rect l="l" t="t" r="r" b="b"/>
                <a:pathLst>
                  <a:path w="7009677" h="3763447" extrusionOk="0">
                    <a:moveTo>
                      <a:pt x="5514979" y="2722161"/>
                    </a:moveTo>
                    <a:cubicBezTo>
                      <a:pt x="5515753" y="2561724"/>
                      <a:pt x="5514400" y="2400708"/>
                      <a:pt x="5502611" y="2240465"/>
                    </a:cubicBezTo>
                    <a:cubicBezTo>
                      <a:pt x="5488116" y="2010634"/>
                      <a:pt x="5463959" y="1777324"/>
                      <a:pt x="5433618" y="1548461"/>
                    </a:cubicBezTo>
                    <a:cubicBezTo>
                      <a:pt x="5417385" y="1382998"/>
                      <a:pt x="5408302" y="1218116"/>
                      <a:pt x="5386077" y="1053233"/>
                    </a:cubicBezTo>
                    <a:cubicBezTo>
                      <a:pt x="5369263" y="945180"/>
                      <a:pt x="5366365" y="835774"/>
                      <a:pt x="5364625" y="726561"/>
                    </a:cubicBezTo>
                    <a:cubicBezTo>
                      <a:pt x="5366365" y="548534"/>
                      <a:pt x="5337376" y="406847"/>
                      <a:pt x="5140253" y="364709"/>
                    </a:cubicBezTo>
                    <a:cubicBezTo>
                      <a:pt x="5028358" y="335907"/>
                      <a:pt x="4913949" y="338034"/>
                      <a:pt x="4799734" y="345186"/>
                    </a:cubicBezTo>
                    <a:cubicBezTo>
                      <a:pt x="4678369" y="348472"/>
                      <a:pt x="4557004" y="349245"/>
                      <a:pt x="4435638" y="349052"/>
                    </a:cubicBezTo>
                    <a:cubicBezTo>
                      <a:pt x="3944958" y="339580"/>
                      <a:pt x="3455051" y="364515"/>
                      <a:pt x="2965338" y="391964"/>
                    </a:cubicBezTo>
                    <a:cubicBezTo>
                      <a:pt x="2799523" y="394670"/>
                      <a:pt x="2633902" y="402402"/>
                      <a:pt x="2468087" y="405108"/>
                    </a:cubicBezTo>
                    <a:cubicBezTo>
                      <a:pt x="2317926" y="401049"/>
                      <a:pt x="2169312" y="409940"/>
                      <a:pt x="2020310" y="429077"/>
                    </a:cubicBezTo>
                    <a:cubicBezTo>
                      <a:pt x="1980499" y="433522"/>
                      <a:pt x="1934697" y="432943"/>
                      <a:pt x="1886963" y="432169"/>
                    </a:cubicBezTo>
                    <a:cubicBezTo>
                      <a:pt x="1763085" y="430236"/>
                      <a:pt x="1627032" y="428303"/>
                      <a:pt x="1555527" y="520120"/>
                    </a:cubicBezTo>
                    <a:cubicBezTo>
                      <a:pt x="1524992" y="542156"/>
                      <a:pt x="1532143" y="589127"/>
                      <a:pt x="1527311" y="622954"/>
                    </a:cubicBezTo>
                    <a:cubicBezTo>
                      <a:pt x="1515329" y="801174"/>
                      <a:pt x="1536781" y="979200"/>
                      <a:pt x="1546057" y="1157034"/>
                    </a:cubicBezTo>
                    <a:cubicBezTo>
                      <a:pt x="1555527" y="1324236"/>
                      <a:pt x="1552241" y="1492018"/>
                      <a:pt x="1559006" y="1659413"/>
                    </a:cubicBezTo>
                    <a:cubicBezTo>
                      <a:pt x="1568475" y="1888470"/>
                      <a:pt x="1600363" y="2114435"/>
                      <a:pt x="1605001" y="2343879"/>
                    </a:cubicBezTo>
                    <a:cubicBezTo>
                      <a:pt x="1609832" y="2509534"/>
                      <a:pt x="1618335" y="2675190"/>
                      <a:pt x="1632636" y="2840266"/>
                    </a:cubicBezTo>
                    <a:cubicBezTo>
                      <a:pt x="1643072" y="2959530"/>
                      <a:pt x="1651769" y="3099284"/>
                      <a:pt x="1750717" y="3181435"/>
                    </a:cubicBezTo>
                    <a:cubicBezTo>
                      <a:pt x="1839228" y="3243870"/>
                      <a:pt x="1951511" y="3243290"/>
                      <a:pt x="2059348" y="3242711"/>
                    </a:cubicBezTo>
                    <a:cubicBezTo>
                      <a:pt x="2090076" y="3242517"/>
                      <a:pt x="2120611" y="3242324"/>
                      <a:pt x="2149986" y="3243870"/>
                    </a:cubicBezTo>
                    <a:cubicBezTo>
                      <a:pt x="2233086" y="3243484"/>
                      <a:pt x="2315994" y="3243290"/>
                      <a:pt x="2399094" y="3244450"/>
                    </a:cubicBezTo>
                    <a:cubicBezTo>
                      <a:pt x="3155503" y="3237105"/>
                      <a:pt x="3912104" y="3227440"/>
                      <a:pt x="4668320" y="3206177"/>
                    </a:cubicBezTo>
                    <a:cubicBezTo>
                      <a:pt x="4828143" y="3203278"/>
                      <a:pt x="4987580" y="3196513"/>
                      <a:pt x="5147404" y="3189554"/>
                    </a:cubicBezTo>
                    <a:cubicBezTo>
                      <a:pt x="5216010" y="3188007"/>
                      <a:pt x="5287322" y="3185688"/>
                      <a:pt x="5349938" y="3154374"/>
                    </a:cubicBezTo>
                    <a:cubicBezTo>
                      <a:pt x="5506862" y="3073962"/>
                      <a:pt x="5513820" y="2877572"/>
                      <a:pt x="5514979" y="2722161"/>
                    </a:cubicBezTo>
                    <a:close/>
                    <a:moveTo>
                      <a:pt x="7005572" y="730"/>
                    </a:moveTo>
                    <a:cubicBezTo>
                      <a:pt x="7007891" y="79595"/>
                      <a:pt x="7010789" y="148989"/>
                      <a:pt x="7009244" y="181270"/>
                    </a:cubicBezTo>
                    <a:cubicBezTo>
                      <a:pt x="7003446" y="704912"/>
                      <a:pt x="7010596" y="1228747"/>
                      <a:pt x="7002673" y="1752196"/>
                    </a:cubicBezTo>
                    <a:cubicBezTo>
                      <a:pt x="6984120" y="2255349"/>
                      <a:pt x="6968466" y="2758308"/>
                      <a:pt x="6973877" y="3261847"/>
                    </a:cubicBezTo>
                    <a:cubicBezTo>
                      <a:pt x="6975230" y="3380531"/>
                      <a:pt x="6974457" y="3490324"/>
                      <a:pt x="6963055" y="3610555"/>
                    </a:cubicBezTo>
                    <a:cubicBezTo>
                      <a:pt x="6962862" y="3623699"/>
                      <a:pt x="6960542" y="3639163"/>
                      <a:pt x="6958031" y="3655013"/>
                    </a:cubicBezTo>
                    <a:cubicBezTo>
                      <a:pt x="6778687" y="3650761"/>
                      <a:pt x="6600311" y="3668737"/>
                      <a:pt x="6421742" y="3680335"/>
                    </a:cubicBezTo>
                    <a:cubicBezTo>
                      <a:pt x="5974158" y="3687294"/>
                      <a:pt x="5526575" y="3687294"/>
                      <a:pt x="5078991" y="3687101"/>
                    </a:cubicBezTo>
                    <a:cubicBezTo>
                      <a:pt x="4646868" y="3686907"/>
                      <a:pt x="4214745" y="3686714"/>
                      <a:pt x="3782815" y="3693093"/>
                    </a:cubicBezTo>
                    <a:cubicBezTo>
                      <a:pt x="3225462" y="3704304"/>
                      <a:pt x="2668301" y="3756301"/>
                      <a:pt x="2109982" y="3757461"/>
                    </a:cubicBezTo>
                    <a:cubicBezTo>
                      <a:pt x="1891021" y="3758620"/>
                      <a:pt x="1672254" y="3756881"/>
                      <a:pt x="1453294" y="3755141"/>
                    </a:cubicBezTo>
                    <a:cubicBezTo>
                      <a:pt x="1246509" y="3753402"/>
                      <a:pt x="1039917" y="3751662"/>
                      <a:pt x="833325" y="3752628"/>
                    </a:cubicBezTo>
                    <a:cubicBezTo>
                      <a:pt x="772642" y="3750309"/>
                      <a:pt x="711186" y="3753982"/>
                      <a:pt x="649537" y="3757654"/>
                    </a:cubicBezTo>
                    <a:cubicBezTo>
                      <a:pt x="540540" y="3764226"/>
                      <a:pt x="431350" y="3770798"/>
                      <a:pt x="326411" y="3743543"/>
                    </a:cubicBezTo>
                    <a:cubicBezTo>
                      <a:pt x="309405" y="3712036"/>
                      <a:pt x="313077" y="3663518"/>
                      <a:pt x="306313" y="3620413"/>
                    </a:cubicBezTo>
                    <a:cubicBezTo>
                      <a:pt x="310564" y="3591612"/>
                      <a:pt x="303221" y="3559911"/>
                      <a:pt x="303800" y="3531303"/>
                    </a:cubicBezTo>
                    <a:cubicBezTo>
                      <a:pt x="299742" y="3447412"/>
                      <a:pt x="291239" y="3363521"/>
                      <a:pt x="285248" y="3279824"/>
                    </a:cubicBezTo>
                    <a:cubicBezTo>
                      <a:pt x="271333" y="3003602"/>
                      <a:pt x="242538" y="2728733"/>
                      <a:pt x="224565" y="2452705"/>
                    </a:cubicBezTo>
                    <a:cubicBezTo>
                      <a:pt x="190938" y="1950712"/>
                      <a:pt x="129869" y="1448139"/>
                      <a:pt x="86966" y="946727"/>
                    </a:cubicBezTo>
                    <a:cubicBezTo>
                      <a:pt x="64934" y="722308"/>
                      <a:pt x="42517" y="507362"/>
                      <a:pt x="26283" y="280624"/>
                    </a:cubicBezTo>
                    <a:cubicBezTo>
                      <a:pt x="20872" y="226501"/>
                      <a:pt x="10629" y="173344"/>
                      <a:pt x="0" y="120381"/>
                    </a:cubicBezTo>
                    <a:cubicBezTo>
                      <a:pt x="71505" y="121154"/>
                      <a:pt x="143010" y="124634"/>
                      <a:pt x="214515" y="125213"/>
                    </a:cubicBezTo>
                    <a:cubicBezTo>
                      <a:pt x="670989" y="100278"/>
                      <a:pt x="1128042" y="114969"/>
                      <a:pt x="1585095" y="106850"/>
                    </a:cubicBezTo>
                    <a:cubicBezTo>
                      <a:pt x="1895273" y="94286"/>
                      <a:pt x="2205644" y="101051"/>
                      <a:pt x="2516015" y="92546"/>
                    </a:cubicBezTo>
                    <a:cubicBezTo>
                      <a:pt x="2978286" y="71863"/>
                      <a:pt x="3440943" y="76503"/>
                      <a:pt x="3903215" y="62005"/>
                    </a:cubicBezTo>
                    <a:cubicBezTo>
                      <a:pt x="4136476" y="56206"/>
                      <a:pt x="4369544" y="49441"/>
                      <a:pt x="4602805" y="47701"/>
                    </a:cubicBezTo>
                    <a:cubicBezTo>
                      <a:pt x="4830076" y="48861"/>
                      <a:pt x="5056960" y="63552"/>
                      <a:pt x="5284424" y="56400"/>
                    </a:cubicBezTo>
                    <a:cubicBezTo>
                      <a:pt x="5640403" y="56013"/>
                      <a:pt x="5994644" y="15421"/>
                      <a:pt x="6349850" y="3630"/>
                    </a:cubicBezTo>
                    <a:cubicBezTo>
                      <a:pt x="6556055" y="2276"/>
                      <a:pt x="6762068" y="4983"/>
                      <a:pt x="6968080" y="1310"/>
                    </a:cubicBezTo>
                    <a:cubicBezTo>
                      <a:pt x="6978902" y="-430"/>
                      <a:pt x="6991657" y="-236"/>
                      <a:pt x="7005572" y="730"/>
                    </a:cubicBezTo>
                    <a:close/>
                  </a:path>
                </a:pathLst>
              </a:custGeom>
              <a:solidFill>
                <a:srgbClr val="F2D9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3557996" y="1603980"/>
                <a:ext cx="247832" cy="267329"/>
              </a:xfrm>
              <a:custGeom>
                <a:avLst/>
                <a:gdLst/>
                <a:ahLst/>
                <a:cxnLst/>
                <a:rect l="l" t="t" r="r" b="b"/>
                <a:pathLst>
                  <a:path w="247832" h="267329" extrusionOk="0">
                    <a:moveTo>
                      <a:pt x="247816" y="116945"/>
                    </a:moveTo>
                    <a:cubicBezTo>
                      <a:pt x="248010" y="130476"/>
                      <a:pt x="246463" y="143620"/>
                      <a:pt x="243565" y="155991"/>
                    </a:cubicBezTo>
                    <a:cubicBezTo>
                      <a:pt x="243178" y="160823"/>
                      <a:pt x="242212" y="165462"/>
                      <a:pt x="241052" y="170101"/>
                    </a:cubicBezTo>
                    <a:cubicBezTo>
                      <a:pt x="236607" y="186338"/>
                      <a:pt x="230810" y="200449"/>
                      <a:pt x="221727" y="214753"/>
                    </a:cubicBezTo>
                    <a:cubicBezTo>
                      <a:pt x="213223" y="227897"/>
                      <a:pt x="200082" y="238915"/>
                      <a:pt x="187133" y="247034"/>
                    </a:cubicBezTo>
                    <a:cubicBezTo>
                      <a:pt x="173026" y="255732"/>
                      <a:pt x="157372" y="261918"/>
                      <a:pt x="140945" y="263851"/>
                    </a:cubicBezTo>
                    <a:cubicBezTo>
                      <a:pt x="131475" y="266170"/>
                      <a:pt x="121619" y="267330"/>
                      <a:pt x="111956" y="267330"/>
                    </a:cubicBezTo>
                    <a:cubicBezTo>
                      <a:pt x="86640" y="267330"/>
                      <a:pt x="61516" y="259405"/>
                      <a:pt x="40838" y="241815"/>
                    </a:cubicBezTo>
                    <a:cubicBezTo>
                      <a:pt x="14362" y="219392"/>
                      <a:pt x="1413" y="187692"/>
                      <a:pt x="640" y="153865"/>
                    </a:cubicBezTo>
                    <a:cubicBezTo>
                      <a:pt x="-133" y="144586"/>
                      <a:pt x="-133" y="135308"/>
                      <a:pt x="254" y="126610"/>
                    </a:cubicBezTo>
                    <a:cubicBezTo>
                      <a:pt x="640" y="113079"/>
                      <a:pt x="3733" y="98775"/>
                      <a:pt x="8951" y="86211"/>
                    </a:cubicBezTo>
                    <a:cubicBezTo>
                      <a:pt x="20546" y="58762"/>
                      <a:pt x="37939" y="34793"/>
                      <a:pt x="63449" y="18750"/>
                    </a:cubicBezTo>
                    <a:cubicBezTo>
                      <a:pt x="82775" y="6379"/>
                      <a:pt x="105965" y="0"/>
                      <a:pt x="128963" y="0"/>
                    </a:cubicBezTo>
                    <a:cubicBezTo>
                      <a:pt x="151961" y="0"/>
                      <a:pt x="174958" y="6572"/>
                      <a:pt x="193704" y="19910"/>
                    </a:cubicBezTo>
                    <a:cubicBezTo>
                      <a:pt x="224239" y="41945"/>
                      <a:pt x="247430" y="77899"/>
                      <a:pt x="247816" y="116945"/>
                    </a:cubicBezTo>
                    <a:close/>
                  </a:path>
                </a:pathLst>
              </a:custGeom>
              <a:solidFill>
                <a:srgbClr val="9BC5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1090936" y="706307"/>
                <a:ext cx="7047508" cy="344262"/>
              </a:xfrm>
              <a:custGeom>
                <a:avLst/>
                <a:gdLst/>
                <a:ahLst/>
                <a:cxnLst/>
                <a:rect l="l" t="t" r="r" b="b"/>
                <a:pathLst>
                  <a:path w="7047508" h="344262" extrusionOk="0">
                    <a:moveTo>
                      <a:pt x="7047508" y="0"/>
                    </a:moveTo>
                    <a:cubicBezTo>
                      <a:pt x="7041517" y="47164"/>
                      <a:pt x="7039972" y="107280"/>
                      <a:pt x="7040164" y="169135"/>
                    </a:cubicBezTo>
                    <a:cubicBezTo>
                      <a:pt x="6961509" y="168555"/>
                      <a:pt x="6883046" y="171261"/>
                      <a:pt x="6804198" y="171068"/>
                    </a:cubicBezTo>
                    <a:cubicBezTo>
                      <a:pt x="6621763" y="171841"/>
                      <a:pt x="6438942" y="167782"/>
                      <a:pt x="6256507" y="174354"/>
                    </a:cubicBezTo>
                    <a:cubicBezTo>
                      <a:pt x="5961790" y="197356"/>
                      <a:pt x="5666686" y="218812"/>
                      <a:pt x="5370809" y="223065"/>
                    </a:cubicBezTo>
                    <a:cubicBezTo>
                      <a:pt x="5144505" y="231183"/>
                      <a:pt x="4918201" y="220552"/>
                      <a:pt x="4691897" y="216106"/>
                    </a:cubicBezTo>
                    <a:cubicBezTo>
                      <a:pt x="4460955" y="216493"/>
                      <a:pt x="4230012" y="223838"/>
                      <a:pt x="3999264" y="229250"/>
                    </a:cubicBezTo>
                    <a:cubicBezTo>
                      <a:pt x="3527136" y="245874"/>
                      <a:pt x="3054622" y="239882"/>
                      <a:pt x="2582882" y="262304"/>
                    </a:cubicBezTo>
                    <a:cubicBezTo>
                      <a:pt x="2277149" y="273709"/>
                      <a:pt x="1971030" y="265397"/>
                      <a:pt x="1665297" y="279894"/>
                    </a:cubicBezTo>
                    <a:cubicBezTo>
                      <a:pt x="1285740" y="295165"/>
                      <a:pt x="905023" y="280088"/>
                      <a:pt x="525853" y="307149"/>
                    </a:cubicBezTo>
                    <a:cubicBezTo>
                      <a:pt x="359651" y="329378"/>
                      <a:pt x="193450" y="326286"/>
                      <a:pt x="25510" y="344262"/>
                    </a:cubicBezTo>
                    <a:cubicBezTo>
                      <a:pt x="18359" y="308696"/>
                      <a:pt x="11595" y="273129"/>
                      <a:pt x="6764" y="236982"/>
                    </a:cubicBezTo>
                    <a:cubicBezTo>
                      <a:pt x="3285" y="219199"/>
                      <a:pt x="2126" y="200642"/>
                      <a:pt x="0" y="182279"/>
                    </a:cubicBezTo>
                    <a:cubicBezTo>
                      <a:pt x="18166" y="180733"/>
                      <a:pt x="15074" y="152705"/>
                      <a:pt x="18939" y="138014"/>
                    </a:cubicBezTo>
                    <a:cubicBezTo>
                      <a:pt x="22611" y="135695"/>
                      <a:pt x="23191" y="130282"/>
                      <a:pt x="21838" y="125643"/>
                    </a:cubicBezTo>
                    <a:cubicBezTo>
                      <a:pt x="22418" y="125643"/>
                      <a:pt x="22998" y="125643"/>
                      <a:pt x="23384" y="125450"/>
                    </a:cubicBezTo>
                    <a:cubicBezTo>
                      <a:pt x="287760" y="111339"/>
                      <a:pt x="552136" y="108246"/>
                      <a:pt x="816705" y="108246"/>
                    </a:cubicBezTo>
                    <a:cubicBezTo>
                      <a:pt x="925702" y="108246"/>
                      <a:pt x="1034506" y="108826"/>
                      <a:pt x="1143309" y="109406"/>
                    </a:cubicBezTo>
                    <a:cubicBezTo>
                      <a:pt x="1361690" y="110566"/>
                      <a:pt x="1580071" y="111532"/>
                      <a:pt x="1798644" y="108440"/>
                    </a:cubicBezTo>
                    <a:cubicBezTo>
                      <a:pt x="2103218" y="109213"/>
                      <a:pt x="2407404" y="88143"/>
                      <a:pt x="2711978" y="84471"/>
                    </a:cubicBezTo>
                    <a:cubicBezTo>
                      <a:pt x="3318805" y="83891"/>
                      <a:pt x="3924860" y="52963"/>
                      <a:pt x="4531494" y="43105"/>
                    </a:cubicBezTo>
                    <a:cubicBezTo>
                      <a:pt x="5257947" y="24549"/>
                      <a:pt x="5985561" y="51030"/>
                      <a:pt x="6711241" y="6572"/>
                    </a:cubicBezTo>
                    <a:cubicBezTo>
                      <a:pt x="6801299" y="2320"/>
                      <a:pt x="6891550" y="2320"/>
                      <a:pt x="6981415" y="1353"/>
                    </a:cubicBezTo>
                    <a:cubicBezTo>
                      <a:pt x="6990304" y="773"/>
                      <a:pt x="6999967" y="773"/>
                      <a:pt x="7009630" y="966"/>
                    </a:cubicBezTo>
                    <a:cubicBezTo>
                      <a:pt x="7022192" y="1353"/>
                      <a:pt x="7035140" y="1546"/>
                      <a:pt x="7047508" y="0"/>
                    </a:cubicBezTo>
                    <a:close/>
                  </a:path>
                </a:pathLst>
              </a:custGeom>
              <a:solidFill>
                <a:srgbClr val="9BC5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99720" y="5224822"/>
                <a:ext cx="9417033" cy="2866732"/>
              </a:xfrm>
              <a:custGeom>
                <a:avLst/>
                <a:gdLst/>
                <a:ahLst/>
                <a:cxnLst/>
                <a:rect l="l" t="t" r="r" b="b"/>
                <a:pathLst>
                  <a:path w="9417033" h="2866732" extrusionOk="0">
                    <a:moveTo>
                      <a:pt x="1210949" y="1584071"/>
                    </a:moveTo>
                    <a:cubicBezTo>
                      <a:pt x="1218100" y="1568993"/>
                      <a:pt x="1220226" y="1549857"/>
                      <a:pt x="1211143" y="1535166"/>
                    </a:cubicBezTo>
                    <a:cubicBezTo>
                      <a:pt x="1189498" y="1502113"/>
                      <a:pt x="1145242" y="1498633"/>
                      <a:pt x="1109876" y="1490515"/>
                    </a:cubicBezTo>
                    <a:cubicBezTo>
                      <a:pt x="1057117" y="1483749"/>
                      <a:pt x="925315" y="1447409"/>
                      <a:pt x="911594" y="1522215"/>
                    </a:cubicBezTo>
                    <a:cubicBezTo>
                      <a:pt x="851684" y="1597795"/>
                      <a:pt x="745973" y="1741415"/>
                      <a:pt x="894394" y="1785100"/>
                    </a:cubicBezTo>
                    <a:cubicBezTo>
                      <a:pt x="957782" y="1803656"/>
                      <a:pt x="1024456" y="1795151"/>
                      <a:pt x="1088618" y="1785487"/>
                    </a:cubicBezTo>
                    <a:cubicBezTo>
                      <a:pt x="1119732" y="1779301"/>
                      <a:pt x="1135579" y="1748180"/>
                      <a:pt x="1149494" y="1722665"/>
                    </a:cubicBezTo>
                    <a:cubicBezTo>
                      <a:pt x="1172491" y="1677626"/>
                      <a:pt x="1191624" y="1630849"/>
                      <a:pt x="1210949" y="1584071"/>
                    </a:cubicBezTo>
                    <a:close/>
                    <a:moveTo>
                      <a:pt x="1655827" y="544905"/>
                    </a:moveTo>
                    <a:cubicBezTo>
                      <a:pt x="1675733" y="449030"/>
                      <a:pt x="1560938" y="425254"/>
                      <a:pt x="1488660" y="424674"/>
                    </a:cubicBezTo>
                    <a:cubicBezTo>
                      <a:pt x="1425078" y="425641"/>
                      <a:pt x="1180415" y="390074"/>
                      <a:pt x="1200513" y="496581"/>
                    </a:cubicBezTo>
                    <a:cubicBezTo>
                      <a:pt x="1142536" y="569067"/>
                      <a:pt x="1076442" y="688911"/>
                      <a:pt x="1218873" y="705148"/>
                    </a:cubicBezTo>
                    <a:cubicBezTo>
                      <a:pt x="1282261" y="710174"/>
                      <a:pt x="1345263" y="697610"/>
                      <a:pt x="1408458" y="693550"/>
                    </a:cubicBezTo>
                    <a:cubicBezTo>
                      <a:pt x="1463730" y="687558"/>
                      <a:pt x="1521320" y="688138"/>
                      <a:pt x="1574853" y="673834"/>
                    </a:cubicBezTo>
                    <a:cubicBezTo>
                      <a:pt x="1624713" y="651798"/>
                      <a:pt x="1644618" y="594389"/>
                      <a:pt x="1655827" y="544905"/>
                    </a:cubicBezTo>
                    <a:close/>
                    <a:moveTo>
                      <a:pt x="1687328" y="973638"/>
                    </a:moveTo>
                    <a:cubicBezTo>
                      <a:pt x="1734676" y="896706"/>
                      <a:pt x="1761539" y="736269"/>
                      <a:pt x="1632057" y="731823"/>
                    </a:cubicBezTo>
                    <a:cubicBezTo>
                      <a:pt x="1516682" y="723512"/>
                      <a:pt x="1400148" y="723318"/>
                      <a:pt x="1284387" y="726411"/>
                    </a:cubicBezTo>
                    <a:cubicBezTo>
                      <a:pt x="1222738" y="735303"/>
                      <a:pt x="1054604" y="702829"/>
                      <a:pt x="1086685" y="810688"/>
                    </a:cubicBezTo>
                    <a:cubicBezTo>
                      <a:pt x="966286" y="989102"/>
                      <a:pt x="1062721" y="1030467"/>
                      <a:pt x="1240324" y="1023122"/>
                    </a:cubicBezTo>
                    <a:cubicBezTo>
                      <a:pt x="1318594" y="1022735"/>
                      <a:pt x="1397829" y="1009591"/>
                      <a:pt x="1476871" y="1015390"/>
                    </a:cubicBezTo>
                    <a:cubicBezTo>
                      <a:pt x="1515136" y="1019836"/>
                      <a:pt x="1565963" y="1020416"/>
                      <a:pt x="1605774" y="1009398"/>
                    </a:cubicBezTo>
                    <a:cubicBezTo>
                      <a:pt x="1636115" y="1005919"/>
                      <a:pt x="1668969" y="1001086"/>
                      <a:pt x="1687328" y="973638"/>
                    </a:cubicBezTo>
                    <a:close/>
                    <a:moveTo>
                      <a:pt x="1817390" y="1687485"/>
                    </a:moveTo>
                    <a:cubicBezTo>
                      <a:pt x="1837682" y="1627176"/>
                      <a:pt x="1882711" y="1498827"/>
                      <a:pt x="1823574" y="1452629"/>
                    </a:cubicBezTo>
                    <a:cubicBezTo>
                      <a:pt x="1734483" y="1391547"/>
                      <a:pt x="1619495" y="1424407"/>
                      <a:pt x="1520547" y="1436391"/>
                    </a:cubicBezTo>
                    <a:cubicBezTo>
                      <a:pt x="1476678" y="1446443"/>
                      <a:pt x="1388553" y="1441804"/>
                      <a:pt x="1397636" y="1507525"/>
                    </a:cubicBezTo>
                    <a:cubicBezTo>
                      <a:pt x="1335793" y="1528788"/>
                      <a:pt x="1320526" y="1610166"/>
                      <a:pt x="1309317" y="1667382"/>
                    </a:cubicBezTo>
                    <a:cubicBezTo>
                      <a:pt x="1278976" y="1772922"/>
                      <a:pt x="1411743" y="1789352"/>
                      <a:pt x="1486920" y="1791479"/>
                    </a:cubicBezTo>
                    <a:cubicBezTo>
                      <a:pt x="1558039" y="1794958"/>
                      <a:pt x="1630124" y="1795731"/>
                      <a:pt x="1700470" y="1782394"/>
                    </a:cubicBezTo>
                    <a:cubicBezTo>
                      <a:pt x="1757480" y="1779301"/>
                      <a:pt x="1798451" y="1739288"/>
                      <a:pt x="1817390" y="1687485"/>
                    </a:cubicBezTo>
                    <a:close/>
                    <a:moveTo>
                      <a:pt x="1849084" y="1216420"/>
                    </a:moveTo>
                    <a:cubicBezTo>
                      <a:pt x="1857588" y="1171188"/>
                      <a:pt x="1852176" y="1118224"/>
                      <a:pt x="1811399" y="1089810"/>
                    </a:cubicBezTo>
                    <a:cubicBezTo>
                      <a:pt x="1654088" y="1010171"/>
                      <a:pt x="1465856" y="1054823"/>
                      <a:pt x="1296949" y="1061782"/>
                    </a:cubicBezTo>
                    <a:cubicBezTo>
                      <a:pt x="1234913" y="1064101"/>
                      <a:pt x="1156644" y="1068547"/>
                      <a:pt x="1091516" y="1077052"/>
                    </a:cubicBezTo>
                    <a:cubicBezTo>
                      <a:pt x="1060402" y="1075699"/>
                      <a:pt x="1023683" y="1090969"/>
                      <a:pt x="1026582" y="1127309"/>
                    </a:cubicBezTo>
                    <a:cubicBezTo>
                      <a:pt x="1010928" y="1129436"/>
                      <a:pt x="1008416" y="1150892"/>
                      <a:pt x="1000492" y="1162296"/>
                    </a:cubicBezTo>
                    <a:cubicBezTo>
                      <a:pt x="908695" y="1318673"/>
                      <a:pt x="929567" y="1362552"/>
                      <a:pt x="1113354" y="1372217"/>
                    </a:cubicBezTo>
                    <a:cubicBezTo>
                      <a:pt x="1262549" y="1367385"/>
                      <a:pt x="1411937" y="1363712"/>
                      <a:pt x="1561324" y="1365065"/>
                    </a:cubicBezTo>
                    <a:cubicBezTo>
                      <a:pt x="1620848" y="1365258"/>
                      <a:pt x="1680178" y="1365645"/>
                      <a:pt x="1739701" y="1365838"/>
                    </a:cubicBezTo>
                    <a:cubicBezTo>
                      <a:pt x="1756514" y="1365645"/>
                      <a:pt x="1772361" y="1363519"/>
                      <a:pt x="1787049" y="1354434"/>
                    </a:cubicBezTo>
                    <a:cubicBezTo>
                      <a:pt x="1829565" y="1323893"/>
                      <a:pt x="1839035" y="1264937"/>
                      <a:pt x="1849084" y="1216420"/>
                    </a:cubicBezTo>
                    <a:close/>
                    <a:moveTo>
                      <a:pt x="2116166" y="629763"/>
                    </a:moveTo>
                    <a:cubicBezTo>
                      <a:pt x="2176655" y="541426"/>
                      <a:pt x="2152305" y="447096"/>
                      <a:pt x="2035191" y="442651"/>
                    </a:cubicBezTo>
                    <a:cubicBezTo>
                      <a:pt x="1988809" y="443424"/>
                      <a:pt x="1799224" y="419649"/>
                      <a:pt x="1823381" y="499480"/>
                    </a:cubicBezTo>
                    <a:cubicBezTo>
                      <a:pt x="1736995" y="618165"/>
                      <a:pt x="1795552" y="687365"/>
                      <a:pt x="1932185" y="680213"/>
                    </a:cubicBezTo>
                    <a:cubicBezTo>
                      <a:pt x="1994607" y="677893"/>
                      <a:pt x="2073263" y="684659"/>
                      <a:pt x="2116166" y="629763"/>
                    </a:cubicBezTo>
                    <a:close/>
                    <a:moveTo>
                      <a:pt x="2266520" y="852054"/>
                    </a:moveTo>
                    <a:cubicBezTo>
                      <a:pt x="2286232" y="754826"/>
                      <a:pt x="2173756" y="731630"/>
                      <a:pt x="2100512" y="727185"/>
                    </a:cubicBezTo>
                    <a:cubicBezTo>
                      <a:pt x="2023209" y="722159"/>
                      <a:pt x="1941268" y="714040"/>
                      <a:pt x="1866284" y="737816"/>
                    </a:cubicBezTo>
                    <a:cubicBezTo>
                      <a:pt x="1828019" y="682532"/>
                      <a:pt x="1798064" y="790586"/>
                      <a:pt x="1785696" y="817840"/>
                    </a:cubicBezTo>
                    <a:cubicBezTo>
                      <a:pt x="1742986" y="914296"/>
                      <a:pt x="1849278" y="989875"/>
                      <a:pt x="1937210" y="989102"/>
                    </a:cubicBezTo>
                    <a:cubicBezTo>
                      <a:pt x="2018764" y="990262"/>
                      <a:pt x="2092975" y="971705"/>
                      <a:pt x="2175882" y="972478"/>
                    </a:cubicBezTo>
                    <a:cubicBezTo>
                      <a:pt x="2234632" y="966679"/>
                      <a:pt x="2258017" y="902312"/>
                      <a:pt x="2266520" y="852054"/>
                    </a:cubicBezTo>
                    <a:close/>
                    <a:moveTo>
                      <a:pt x="2283720" y="1307269"/>
                    </a:moveTo>
                    <a:cubicBezTo>
                      <a:pt x="2324884" y="1258365"/>
                      <a:pt x="2378995" y="1067967"/>
                      <a:pt x="2305171" y="1033174"/>
                    </a:cubicBezTo>
                    <a:cubicBezTo>
                      <a:pt x="2241590" y="1002439"/>
                      <a:pt x="2166992" y="1010558"/>
                      <a:pt x="2098193" y="1004759"/>
                    </a:cubicBezTo>
                    <a:cubicBezTo>
                      <a:pt x="2043501" y="1005532"/>
                      <a:pt x="1976827" y="993161"/>
                      <a:pt x="1934891" y="1036073"/>
                    </a:cubicBezTo>
                    <a:cubicBezTo>
                      <a:pt x="1909767" y="1065068"/>
                      <a:pt x="1895853" y="1123637"/>
                      <a:pt x="1931025" y="1149345"/>
                    </a:cubicBezTo>
                    <a:cubicBezTo>
                      <a:pt x="1886576" y="1262811"/>
                      <a:pt x="1879812" y="1331625"/>
                      <a:pt x="2023789" y="1340323"/>
                    </a:cubicBezTo>
                    <a:cubicBezTo>
                      <a:pt x="2082926" y="1345349"/>
                      <a:pt x="2142256" y="1343415"/>
                      <a:pt x="2201586" y="1342256"/>
                    </a:cubicBezTo>
                    <a:cubicBezTo>
                      <a:pt x="2232507" y="1343029"/>
                      <a:pt x="2263621" y="1331431"/>
                      <a:pt x="2283720" y="1307269"/>
                    </a:cubicBezTo>
                    <a:close/>
                    <a:moveTo>
                      <a:pt x="2460937" y="1510231"/>
                    </a:moveTo>
                    <a:cubicBezTo>
                      <a:pt x="2466155" y="1479497"/>
                      <a:pt x="2458811" y="1444124"/>
                      <a:pt x="2428276" y="1429626"/>
                    </a:cubicBezTo>
                    <a:cubicBezTo>
                      <a:pt x="2303239" y="1381882"/>
                      <a:pt x="2160035" y="1392707"/>
                      <a:pt x="2030360" y="1416482"/>
                    </a:cubicBezTo>
                    <a:cubicBezTo>
                      <a:pt x="2003110" y="1422667"/>
                      <a:pt x="1987070" y="1452629"/>
                      <a:pt x="1992674" y="1479110"/>
                    </a:cubicBezTo>
                    <a:cubicBezTo>
                      <a:pt x="1958854" y="1536520"/>
                      <a:pt x="1943007" y="1604754"/>
                      <a:pt x="1929093" y="1669701"/>
                    </a:cubicBezTo>
                    <a:cubicBezTo>
                      <a:pt x="1914212" y="1737549"/>
                      <a:pt x="1989776" y="1767317"/>
                      <a:pt x="2044661" y="1773309"/>
                    </a:cubicBezTo>
                    <a:cubicBezTo>
                      <a:pt x="2140323" y="1785873"/>
                      <a:pt x="2237338" y="1777561"/>
                      <a:pt x="2333773" y="1776208"/>
                    </a:cubicBezTo>
                    <a:cubicBezTo>
                      <a:pt x="2402766" y="1777754"/>
                      <a:pt x="2433687" y="1706814"/>
                      <a:pt x="2441997" y="1648245"/>
                    </a:cubicBezTo>
                    <a:cubicBezTo>
                      <a:pt x="2450501" y="1602434"/>
                      <a:pt x="2456298" y="1556429"/>
                      <a:pt x="2460937" y="1510231"/>
                    </a:cubicBezTo>
                    <a:close/>
                    <a:moveTo>
                      <a:pt x="2521233" y="578925"/>
                    </a:moveTo>
                    <a:cubicBezTo>
                      <a:pt x="2526064" y="546258"/>
                      <a:pt x="2539785" y="501993"/>
                      <a:pt x="2509058" y="478024"/>
                    </a:cubicBezTo>
                    <a:cubicBezTo>
                      <a:pt x="2472918" y="442264"/>
                      <a:pt x="2199846" y="432793"/>
                      <a:pt x="2223617" y="514364"/>
                    </a:cubicBezTo>
                    <a:cubicBezTo>
                      <a:pt x="2131433" y="684659"/>
                      <a:pt x="2260722" y="687558"/>
                      <a:pt x="2395422" y="689491"/>
                    </a:cubicBezTo>
                    <a:cubicBezTo>
                      <a:pt x="2463835" y="697996"/>
                      <a:pt x="2510410" y="641167"/>
                      <a:pt x="2521233" y="578925"/>
                    </a:cubicBezTo>
                    <a:close/>
                    <a:moveTo>
                      <a:pt x="2848224" y="856887"/>
                    </a:moveTo>
                    <a:cubicBezTo>
                      <a:pt x="2860206" y="814168"/>
                      <a:pt x="2867936" y="757725"/>
                      <a:pt x="2819042" y="735496"/>
                    </a:cubicBezTo>
                    <a:cubicBezTo>
                      <a:pt x="2722027" y="694710"/>
                      <a:pt x="2611677" y="708435"/>
                      <a:pt x="2508671" y="705342"/>
                    </a:cubicBezTo>
                    <a:cubicBezTo>
                      <a:pt x="2462869" y="707661"/>
                      <a:pt x="2367787" y="708048"/>
                      <a:pt x="2384987" y="776861"/>
                    </a:cubicBezTo>
                    <a:cubicBezTo>
                      <a:pt x="2363922" y="817840"/>
                      <a:pt x="2327589" y="877956"/>
                      <a:pt x="2362569" y="920095"/>
                    </a:cubicBezTo>
                    <a:cubicBezTo>
                      <a:pt x="2380542" y="937878"/>
                      <a:pt x="2406438" y="945224"/>
                      <a:pt x="2430788" y="950443"/>
                    </a:cubicBezTo>
                    <a:cubicBezTo>
                      <a:pt x="2524518" y="967259"/>
                      <a:pt x="2618055" y="969772"/>
                      <a:pt x="2713910" y="976538"/>
                    </a:cubicBezTo>
                    <a:cubicBezTo>
                      <a:pt x="2786575" y="988136"/>
                      <a:pt x="2835276" y="921062"/>
                      <a:pt x="2848224" y="856887"/>
                    </a:cubicBezTo>
                    <a:close/>
                    <a:moveTo>
                      <a:pt x="2924754" y="1210814"/>
                    </a:moveTo>
                    <a:cubicBezTo>
                      <a:pt x="2934030" y="1170221"/>
                      <a:pt x="2943886" y="1122864"/>
                      <a:pt x="2920115" y="1085364"/>
                    </a:cubicBezTo>
                    <a:cubicBezTo>
                      <a:pt x="2875473" y="1020416"/>
                      <a:pt x="2785802" y="1026795"/>
                      <a:pt x="2716036" y="1017130"/>
                    </a:cubicBezTo>
                    <a:cubicBezTo>
                      <a:pt x="2658639" y="1017130"/>
                      <a:pt x="2510604" y="981757"/>
                      <a:pt x="2498235" y="1061009"/>
                    </a:cubicBezTo>
                    <a:cubicBezTo>
                      <a:pt x="2439872" y="1101214"/>
                      <a:pt x="2425570" y="1180080"/>
                      <a:pt x="2431175" y="1246574"/>
                    </a:cubicBezTo>
                    <a:cubicBezTo>
                      <a:pt x="2457265" y="1372603"/>
                      <a:pt x="2641439" y="1343609"/>
                      <a:pt x="2738647" y="1354240"/>
                    </a:cubicBezTo>
                    <a:cubicBezTo>
                      <a:pt x="2839527" y="1366998"/>
                      <a:pt x="2904848" y="1306689"/>
                      <a:pt x="2924754" y="1210814"/>
                    </a:cubicBezTo>
                    <a:close/>
                    <a:moveTo>
                      <a:pt x="2968816" y="656244"/>
                    </a:moveTo>
                    <a:cubicBezTo>
                      <a:pt x="3025247" y="618358"/>
                      <a:pt x="3087476" y="484210"/>
                      <a:pt x="3011913" y="438785"/>
                    </a:cubicBezTo>
                    <a:cubicBezTo>
                      <a:pt x="2938088" y="398579"/>
                      <a:pt x="2850543" y="409404"/>
                      <a:pt x="2769568" y="407471"/>
                    </a:cubicBezTo>
                    <a:cubicBezTo>
                      <a:pt x="2724346" y="411723"/>
                      <a:pt x="2642018" y="399159"/>
                      <a:pt x="2635448" y="461207"/>
                    </a:cubicBezTo>
                    <a:cubicBezTo>
                      <a:pt x="2617861" y="457728"/>
                      <a:pt x="2609744" y="482083"/>
                      <a:pt x="2601821" y="493875"/>
                    </a:cubicBezTo>
                    <a:cubicBezTo>
                      <a:pt x="2589646" y="520163"/>
                      <a:pt x="2571093" y="545678"/>
                      <a:pt x="2568581" y="574673"/>
                    </a:cubicBezTo>
                    <a:cubicBezTo>
                      <a:pt x="2572059" y="637108"/>
                      <a:pt x="2640279" y="670741"/>
                      <a:pt x="2696130" y="673834"/>
                    </a:cubicBezTo>
                    <a:cubicBezTo>
                      <a:pt x="2757007" y="677700"/>
                      <a:pt x="2818269" y="672675"/>
                      <a:pt x="2879338" y="671321"/>
                    </a:cubicBezTo>
                    <a:cubicBezTo>
                      <a:pt x="2909487" y="669582"/>
                      <a:pt x="2941760" y="672675"/>
                      <a:pt x="2968816" y="656244"/>
                    </a:cubicBezTo>
                    <a:close/>
                    <a:moveTo>
                      <a:pt x="3172316" y="1492641"/>
                    </a:moveTo>
                    <a:cubicBezTo>
                      <a:pt x="3173862" y="1467126"/>
                      <a:pt x="3171929" y="1438324"/>
                      <a:pt x="3152024" y="1419575"/>
                    </a:cubicBezTo>
                    <a:cubicBezTo>
                      <a:pt x="3060807" y="1355400"/>
                      <a:pt x="2928812" y="1380915"/>
                      <a:pt x="2822521" y="1373183"/>
                    </a:cubicBezTo>
                    <a:cubicBezTo>
                      <a:pt x="2775946" y="1375696"/>
                      <a:pt x="2685695" y="1356173"/>
                      <a:pt x="2691106" y="1428467"/>
                    </a:cubicBezTo>
                    <a:cubicBezTo>
                      <a:pt x="2663663" y="1412810"/>
                      <a:pt x="2644917" y="1514484"/>
                      <a:pt x="2639120" y="1534393"/>
                    </a:cubicBezTo>
                    <a:cubicBezTo>
                      <a:pt x="2631969" y="1574212"/>
                      <a:pt x="2620760" y="1613839"/>
                      <a:pt x="2618441" y="1654431"/>
                    </a:cubicBezTo>
                    <a:cubicBezTo>
                      <a:pt x="2635448" y="1756685"/>
                      <a:pt x="2774593" y="1743154"/>
                      <a:pt x="2853442" y="1748373"/>
                    </a:cubicBezTo>
                    <a:cubicBezTo>
                      <a:pt x="2909873" y="1748180"/>
                      <a:pt x="2966497" y="1747407"/>
                      <a:pt x="3022928" y="1745474"/>
                    </a:cubicBezTo>
                    <a:cubicBezTo>
                      <a:pt x="3075494" y="1747600"/>
                      <a:pt x="3124195" y="1728464"/>
                      <a:pt x="3140429" y="1674341"/>
                    </a:cubicBezTo>
                    <a:cubicBezTo>
                      <a:pt x="3162073" y="1616352"/>
                      <a:pt x="3167485" y="1553916"/>
                      <a:pt x="3172316" y="1492641"/>
                    </a:cubicBezTo>
                    <a:close/>
                    <a:moveTo>
                      <a:pt x="3486166" y="889167"/>
                    </a:moveTo>
                    <a:cubicBezTo>
                      <a:pt x="3496022" y="849928"/>
                      <a:pt x="3494669" y="800444"/>
                      <a:pt x="3458144" y="775315"/>
                    </a:cubicBezTo>
                    <a:cubicBezTo>
                      <a:pt x="3354364" y="715779"/>
                      <a:pt x="3226428" y="720999"/>
                      <a:pt x="3110474" y="726798"/>
                    </a:cubicBezTo>
                    <a:cubicBezTo>
                      <a:pt x="3072402" y="733563"/>
                      <a:pt x="3021189" y="723705"/>
                      <a:pt x="2993940" y="756372"/>
                    </a:cubicBezTo>
                    <a:cubicBezTo>
                      <a:pt x="2985243" y="753086"/>
                      <a:pt x="2978866" y="763911"/>
                      <a:pt x="2975967" y="770676"/>
                    </a:cubicBezTo>
                    <a:cubicBezTo>
                      <a:pt x="2960313" y="812428"/>
                      <a:pt x="2939441" y="856307"/>
                      <a:pt x="2938475" y="901538"/>
                    </a:cubicBezTo>
                    <a:cubicBezTo>
                      <a:pt x="2979252" y="1035493"/>
                      <a:pt x="3232032" y="999733"/>
                      <a:pt x="3343735" y="1008625"/>
                    </a:cubicBezTo>
                    <a:cubicBezTo>
                      <a:pt x="3418332" y="1019643"/>
                      <a:pt x="3475343" y="958754"/>
                      <a:pt x="3486166" y="889167"/>
                    </a:cubicBezTo>
                    <a:close/>
                    <a:moveTo>
                      <a:pt x="3469546" y="1263777"/>
                    </a:moveTo>
                    <a:cubicBezTo>
                      <a:pt x="3497375" y="1208107"/>
                      <a:pt x="3516894" y="1145286"/>
                      <a:pt x="3516894" y="1082658"/>
                    </a:cubicBezTo>
                    <a:cubicBezTo>
                      <a:pt x="3499694" y="996060"/>
                      <a:pt x="3377169" y="1015584"/>
                      <a:pt x="3310688" y="1008818"/>
                    </a:cubicBezTo>
                    <a:cubicBezTo>
                      <a:pt x="3234931" y="1014037"/>
                      <a:pt x="3138109" y="986589"/>
                      <a:pt x="3078973" y="1046125"/>
                    </a:cubicBezTo>
                    <a:cubicBezTo>
                      <a:pt x="3062739" y="1066227"/>
                      <a:pt x="3048825" y="1095802"/>
                      <a:pt x="3058681" y="1121511"/>
                    </a:cubicBezTo>
                    <a:cubicBezTo>
                      <a:pt x="3046699" y="1156304"/>
                      <a:pt x="3033751" y="1191484"/>
                      <a:pt x="3026987" y="1227437"/>
                    </a:cubicBezTo>
                    <a:cubicBezTo>
                      <a:pt x="3028919" y="1323119"/>
                      <a:pt x="3179080" y="1327566"/>
                      <a:pt x="3249812" y="1339356"/>
                    </a:cubicBezTo>
                    <a:cubicBezTo>
                      <a:pt x="3329627" y="1348441"/>
                      <a:pt x="3428768" y="1345542"/>
                      <a:pt x="3469546" y="1263777"/>
                    </a:cubicBezTo>
                    <a:close/>
                    <a:moveTo>
                      <a:pt x="3518246" y="651025"/>
                    </a:moveTo>
                    <a:cubicBezTo>
                      <a:pt x="3556511" y="607340"/>
                      <a:pt x="3572552" y="542392"/>
                      <a:pt x="3566561" y="485370"/>
                    </a:cubicBezTo>
                    <a:cubicBezTo>
                      <a:pt x="3558830" y="458694"/>
                      <a:pt x="3533321" y="441491"/>
                      <a:pt x="3508390" y="432213"/>
                    </a:cubicBezTo>
                    <a:cubicBezTo>
                      <a:pt x="3430314" y="404764"/>
                      <a:pt x="3345861" y="410757"/>
                      <a:pt x="3264500" y="407857"/>
                    </a:cubicBezTo>
                    <a:cubicBezTo>
                      <a:pt x="3231260" y="407277"/>
                      <a:pt x="3196860" y="404958"/>
                      <a:pt x="3164199" y="412497"/>
                    </a:cubicBezTo>
                    <a:cubicBezTo>
                      <a:pt x="3134244" y="419262"/>
                      <a:pt x="3121103" y="459468"/>
                      <a:pt x="3140235" y="483050"/>
                    </a:cubicBezTo>
                    <a:cubicBezTo>
                      <a:pt x="3130959" y="524415"/>
                      <a:pt x="3106995" y="566361"/>
                      <a:pt x="3110860" y="608886"/>
                    </a:cubicBezTo>
                    <a:cubicBezTo>
                      <a:pt x="3149898" y="695870"/>
                      <a:pt x="3282666" y="676154"/>
                      <a:pt x="3362095" y="685432"/>
                    </a:cubicBezTo>
                    <a:cubicBezTo>
                      <a:pt x="3415627" y="686012"/>
                      <a:pt x="3479015" y="695677"/>
                      <a:pt x="3518246" y="651025"/>
                    </a:cubicBezTo>
                    <a:close/>
                    <a:moveTo>
                      <a:pt x="4128939" y="879116"/>
                    </a:moveTo>
                    <a:cubicBezTo>
                      <a:pt x="4141887" y="838717"/>
                      <a:pt x="4160633" y="786333"/>
                      <a:pt x="4134737" y="748060"/>
                    </a:cubicBezTo>
                    <a:cubicBezTo>
                      <a:pt x="4100337" y="668808"/>
                      <a:pt x="3491770" y="652765"/>
                      <a:pt x="3627630" y="794839"/>
                    </a:cubicBezTo>
                    <a:cubicBezTo>
                      <a:pt x="3586853" y="886075"/>
                      <a:pt x="3617967" y="922414"/>
                      <a:pt x="3712277" y="936719"/>
                    </a:cubicBezTo>
                    <a:cubicBezTo>
                      <a:pt x="3798856" y="949089"/>
                      <a:pt x="3885628" y="962040"/>
                      <a:pt x="3973174" y="966679"/>
                    </a:cubicBezTo>
                    <a:cubicBezTo>
                      <a:pt x="4039461" y="975958"/>
                      <a:pt x="4107874" y="946576"/>
                      <a:pt x="4128939" y="879116"/>
                    </a:cubicBezTo>
                    <a:close/>
                    <a:moveTo>
                      <a:pt x="4015884" y="670548"/>
                    </a:moveTo>
                    <a:cubicBezTo>
                      <a:pt x="4112898" y="683693"/>
                      <a:pt x="4193100" y="553217"/>
                      <a:pt x="4151357" y="469713"/>
                    </a:cubicBezTo>
                    <a:cubicBezTo>
                      <a:pt x="4092027" y="388141"/>
                      <a:pt x="3912491" y="403218"/>
                      <a:pt x="3820114" y="404764"/>
                    </a:cubicBezTo>
                    <a:cubicBezTo>
                      <a:pt x="3787454" y="409790"/>
                      <a:pt x="3749382" y="404958"/>
                      <a:pt x="3721553" y="425061"/>
                    </a:cubicBezTo>
                    <a:cubicBezTo>
                      <a:pt x="3701068" y="439365"/>
                      <a:pt x="3698749" y="471838"/>
                      <a:pt x="3715755" y="489622"/>
                    </a:cubicBezTo>
                    <a:cubicBezTo>
                      <a:pt x="3701841" y="487689"/>
                      <a:pt x="3697009" y="508758"/>
                      <a:pt x="3691598" y="518617"/>
                    </a:cubicBezTo>
                    <a:cubicBezTo>
                      <a:pt x="3684447" y="538333"/>
                      <a:pt x="3675751" y="555150"/>
                      <a:pt x="3675171" y="577959"/>
                    </a:cubicBezTo>
                    <a:cubicBezTo>
                      <a:pt x="3681742" y="686978"/>
                      <a:pt x="3932203" y="651992"/>
                      <a:pt x="4015884" y="670548"/>
                    </a:cubicBezTo>
                    <a:close/>
                    <a:moveTo>
                      <a:pt x="4172229" y="1148186"/>
                    </a:moveTo>
                    <a:cubicBezTo>
                      <a:pt x="4186529" y="1092129"/>
                      <a:pt x="4167784" y="1043805"/>
                      <a:pt x="4112319" y="1022349"/>
                    </a:cubicBezTo>
                    <a:cubicBezTo>
                      <a:pt x="4037721" y="993741"/>
                      <a:pt x="3954814" y="1003599"/>
                      <a:pt x="3876545" y="1000120"/>
                    </a:cubicBezTo>
                    <a:cubicBezTo>
                      <a:pt x="3812964" y="1003793"/>
                      <a:pt x="3674978" y="981370"/>
                      <a:pt x="3660870" y="1066227"/>
                    </a:cubicBezTo>
                    <a:cubicBezTo>
                      <a:pt x="3631881" y="1086137"/>
                      <a:pt x="3620286" y="1124796"/>
                      <a:pt x="3608884" y="1156691"/>
                    </a:cubicBezTo>
                    <a:cubicBezTo>
                      <a:pt x="3562116" y="1272089"/>
                      <a:pt x="3679809" y="1330078"/>
                      <a:pt x="3778757" y="1323699"/>
                    </a:cubicBezTo>
                    <a:cubicBezTo>
                      <a:pt x="3876932" y="1321766"/>
                      <a:pt x="3974140" y="1305723"/>
                      <a:pt x="4072508" y="1307462"/>
                    </a:cubicBezTo>
                    <a:cubicBezTo>
                      <a:pt x="4144206" y="1295478"/>
                      <a:pt x="4161599" y="1208494"/>
                      <a:pt x="4172229" y="1148186"/>
                    </a:cubicBezTo>
                    <a:close/>
                    <a:moveTo>
                      <a:pt x="4660976" y="617778"/>
                    </a:moveTo>
                    <a:cubicBezTo>
                      <a:pt x="4679335" y="573706"/>
                      <a:pt x="4704459" y="512045"/>
                      <a:pt x="4660590" y="474738"/>
                    </a:cubicBezTo>
                    <a:cubicBezTo>
                      <a:pt x="4582707" y="416942"/>
                      <a:pt x="4475642" y="423128"/>
                      <a:pt x="4383072" y="418102"/>
                    </a:cubicBezTo>
                    <a:cubicBezTo>
                      <a:pt x="4336111" y="421968"/>
                      <a:pt x="4243927" y="404764"/>
                      <a:pt x="4247599" y="476091"/>
                    </a:cubicBezTo>
                    <a:cubicBezTo>
                      <a:pt x="4099950" y="734336"/>
                      <a:pt x="4371477" y="672481"/>
                      <a:pt x="4530527" y="715200"/>
                    </a:cubicBezTo>
                    <a:cubicBezTo>
                      <a:pt x="4595655" y="728537"/>
                      <a:pt x="4640684" y="672867"/>
                      <a:pt x="4660976" y="617778"/>
                    </a:cubicBezTo>
                    <a:close/>
                    <a:moveTo>
                      <a:pt x="4751807" y="1255659"/>
                    </a:moveTo>
                    <a:cubicBezTo>
                      <a:pt x="4793744" y="1213713"/>
                      <a:pt x="4816161" y="1150698"/>
                      <a:pt x="4810944" y="1091549"/>
                    </a:cubicBezTo>
                    <a:cubicBezTo>
                      <a:pt x="4792198" y="1002053"/>
                      <a:pt x="4679142" y="1001473"/>
                      <a:pt x="4606091" y="989488"/>
                    </a:cubicBezTo>
                    <a:cubicBezTo>
                      <a:pt x="4595848" y="988716"/>
                      <a:pt x="4584253" y="987749"/>
                      <a:pt x="4571305" y="986589"/>
                    </a:cubicBezTo>
                    <a:cubicBezTo>
                      <a:pt x="4636626" y="986589"/>
                      <a:pt x="4700980" y="963007"/>
                      <a:pt x="4730935" y="899219"/>
                    </a:cubicBezTo>
                    <a:cubicBezTo>
                      <a:pt x="4746396" y="863265"/>
                      <a:pt x="4771712" y="812622"/>
                      <a:pt x="4740598" y="778601"/>
                    </a:cubicBezTo>
                    <a:cubicBezTo>
                      <a:pt x="4642230" y="703409"/>
                      <a:pt x="4502312" y="719066"/>
                      <a:pt x="4384812" y="712300"/>
                    </a:cubicBezTo>
                    <a:cubicBezTo>
                      <a:pt x="4352924" y="712687"/>
                      <a:pt x="4320264" y="709787"/>
                      <a:pt x="4288956" y="716553"/>
                    </a:cubicBezTo>
                    <a:cubicBezTo>
                      <a:pt x="4259194" y="723125"/>
                      <a:pt x="4249918" y="765264"/>
                      <a:pt x="4272916" y="784400"/>
                    </a:cubicBezTo>
                    <a:cubicBezTo>
                      <a:pt x="4182085" y="972092"/>
                      <a:pt x="4384038" y="974025"/>
                      <a:pt x="4516999" y="982916"/>
                    </a:cubicBezTo>
                    <a:cubicBezTo>
                      <a:pt x="4402591" y="977118"/>
                      <a:pt x="4254363" y="985816"/>
                      <a:pt x="4259774" y="1103921"/>
                    </a:cubicBezTo>
                    <a:cubicBezTo>
                      <a:pt x="4207788" y="1309009"/>
                      <a:pt x="4467139" y="1277115"/>
                      <a:pt x="4596235" y="1285620"/>
                    </a:cubicBezTo>
                    <a:cubicBezTo>
                      <a:pt x="4648221" y="1283494"/>
                      <a:pt x="4710836" y="1295478"/>
                      <a:pt x="4751807" y="1255659"/>
                    </a:cubicBezTo>
                    <a:close/>
                    <a:moveTo>
                      <a:pt x="5231084" y="595162"/>
                    </a:moveTo>
                    <a:cubicBezTo>
                      <a:pt x="5247511" y="546452"/>
                      <a:pt x="5261812" y="485949"/>
                      <a:pt x="5232051" y="439558"/>
                    </a:cubicBezTo>
                    <a:cubicBezTo>
                      <a:pt x="5205382" y="404184"/>
                      <a:pt x="5158227" y="400125"/>
                      <a:pt x="5117449" y="393553"/>
                    </a:cubicBezTo>
                    <a:cubicBezTo>
                      <a:pt x="5015409" y="373064"/>
                      <a:pt x="4911244" y="376157"/>
                      <a:pt x="4808238" y="387561"/>
                    </a:cubicBezTo>
                    <a:cubicBezTo>
                      <a:pt x="4760503" y="388527"/>
                      <a:pt x="4731128" y="445550"/>
                      <a:pt x="4782341" y="467586"/>
                    </a:cubicBezTo>
                    <a:cubicBezTo>
                      <a:pt x="4765528" y="513978"/>
                      <a:pt x="4733254" y="576219"/>
                      <a:pt x="4784081" y="612752"/>
                    </a:cubicBezTo>
                    <a:cubicBezTo>
                      <a:pt x="4812489" y="635368"/>
                      <a:pt x="4849595" y="645420"/>
                      <a:pt x="4884961" y="650638"/>
                    </a:cubicBezTo>
                    <a:cubicBezTo>
                      <a:pt x="4956079" y="660110"/>
                      <a:pt x="5026812" y="675380"/>
                      <a:pt x="5098703" y="678473"/>
                    </a:cubicBezTo>
                    <a:cubicBezTo>
                      <a:pt x="5158999" y="688718"/>
                      <a:pt x="5213498" y="653345"/>
                      <a:pt x="5231084" y="595162"/>
                    </a:cubicBezTo>
                    <a:close/>
                    <a:moveTo>
                      <a:pt x="5348971" y="825186"/>
                    </a:moveTo>
                    <a:cubicBezTo>
                      <a:pt x="5351097" y="758305"/>
                      <a:pt x="5279785" y="726218"/>
                      <a:pt x="5224320" y="712687"/>
                    </a:cubicBezTo>
                    <a:cubicBezTo>
                      <a:pt x="5125179" y="691231"/>
                      <a:pt x="5022753" y="697996"/>
                      <a:pt x="4922840" y="708628"/>
                    </a:cubicBezTo>
                    <a:cubicBezTo>
                      <a:pt x="4899069" y="710561"/>
                      <a:pt x="4868921" y="707081"/>
                      <a:pt x="4847662" y="721772"/>
                    </a:cubicBezTo>
                    <a:cubicBezTo>
                      <a:pt x="4823505" y="735303"/>
                      <a:pt x="4820027" y="770869"/>
                      <a:pt x="4840898" y="789233"/>
                    </a:cubicBezTo>
                    <a:cubicBezTo>
                      <a:pt x="4838966" y="816488"/>
                      <a:pt x="4831622" y="843936"/>
                      <a:pt x="4835101" y="871191"/>
                    </a:cubicBezTo>
                    <a:cubicBezTo>
                      <a:pt x="4855779" y="949476"/>
                      <a:pt x="4959365" y="958174"/>
                      <a:pt x="5026812" y="968806"/>
                    </a:cubicBezTo>
                    <a:cubicBezTo>
                      <a:pt x="5096384" y="976344"/>
                      <a:pt x="5166730" y="976538"/>
                      <a:pt x="5236689" y="973831"/>
                    </a:cubicBezTo>
                    <a:cubicBezTo>
                      <a:pt x="5260846" y="974411"/>
                      <a:pt x="5286163" y="967839"/>
                      <a:pt x="5303170" y="949863"/>
                    </a:cubicBezTo>
                    <a:cubicBezTo>
                      <a:pt x="5336796" y="917582"/>
                      <a:pt x="5347618" y="870031"/>
                      <a:pt x="5348971" y="825186"/>
                    </a:cubicBezTo>
                    <a:close/>
                    <a:moveTo>
                      <a:pt x="5323268" y="1280594"/>
                    </a:moveTo>
                    <a:cubicBezTo>
                      <a:pt x="5374674" y="1237295"/>
                      <a:pt x="5426661" y="1100248"/>
                      <a:pt x="5351870" y="1058496"/>
                    </a:cubicBezTo>
                    <a:cubicBezTo>
                      <a:pt x="5246352" y="1011718"/>
                      <a:pt x="5122667" y="1014037"/>
                      <a:pt x="5008839" y="1006112"/>
                    </a:cubicBezTo>
                    <a:cubicBezTo>
                      <a:pt x="4952988" y="1001860"/>
                      <a:pt x="4837806" y="1036653"/>
                      <a:pt x="4898683" y="1107400"/>
                    </a:cubicBezTo>
                    <a:cubicBezTo>
                      <a:pt x="4820993" y="1277308"/>
                      <a:pt x="4970961" y="1299344"/>
                      <a:pt x="5103342" y="1306303"/>
                    </a:cubicBezTo>
                    <a:cubicBezTo>
                      <a:pt x="5175426" y="1304370"/>
                      <a:pt x="5259300" y="1319640"/>
                      <a:pt x="5323268" y="1280594"/>
                    </a:cubicBezTo>
                    <a:close/>
                    <a:moveTo>
                      <a:pt x="5764088" y="569067"/>
                    </a:moveTo>
                    <a:cubicBezTo>
                      <a:pt x="5766600" y="531181"/>
                      <a:pt x="5773751" y="486143"/>
                      <a:pt x="5747274" y="454635"/>
                    </a:cubicBezTo>
                    <a:cubicBezTo>
                      <a:pt x="5667073" y="392200"/>
                      <a:pt x="5554404" y="399932"/>
                      <a:pt x="5457968" y="398192"/>
                    </a:cubicBezTo>
                    <a:cubicBezTo>
                      <a:pt x="5415645" y="394713"/>
                      <a:pt x="5331192" y="401672"/>
                      <a:pt x="5343947" y="461981"/>
                    </a:cubicBezTo>
                    <a:cubicBezTo>
                      <a:pt x="5252343" y="680793"/>
                      <a:pt x="5408494" y="652185"/>
                      <a:pt x="5566772" y="681373"/>
                    </a:cubicBezTo>
                    <a:cubicBezTo>
                      <a:pt x="5659729" y="700122"/>
                      <a:pt x="5754425" y="678667"/>
                      <a:pt x="5764088" y="569067"/>
                    </a:cubicBezTo>
                    <a:close/>
                    <a:moveTo>
                      <a:pt x="5842550" y="1499213"/>
                    </a:moveTo>
                    <a:cubicBezTo>
                      <a:pt x="5846995" y="1407784"/>
                      <a:pt x="5815301" y="1354434"/>
                      <a:pt x="5719059" y="1356560"/>
                    </a:cubicBezTo>
                    <a:cubicBezTo>
                      <a:pt x="5045171" y="1363325"/>
                      <a:pt x="4368385" y="1321186"/>
                      <a:pt x="3696429" y="1382268"/>
                    </a:cubicBezTo>
                    <a:cubicBezTo>
                      <a:pt x="3634587" y="1392320"/>
                      <a:pt x="3511482" y="1371444"/>
                      <a:pt x="3489644" y="1448569"/>
                    </a:cubicBezTo>
                    <a:cubicBezTo>
                      <a:pt x="3490031" y="1438518"/>
                      <a:pt x="3490417" y="1428660"/>
                      <a:pt x="3490417" y="1418802"/>
                    </a:cubicBezTo>
                    <a:cubicBezTo>
                      <a:pt x="3492736" y="1415129"/>
                      <a:pt x="3491577" y="1409137"/>
                      <a:pt x="3486552" y="1407977"/>
                    </a:cubicBezTo>
                    <a:cubicBezTo>
                      <a:pt x="3450606" y="1390194"/>
                      <a:pt x="3430314" y="1557783"/>
                      <a:pt x="3423550" y="1584651"/>
                    </a:cubicBezTo>
                    <a:cubicBezTo>
                      <a:pt x="3404611" y="1670088"/>
                      <a:pt x="3505878" y="1705461"/>
                      <a:pt x="3574098" y="1708168"/>
                    </a:cubicBezTo>
                    <a:cubicBezTo>
                      <a:pt x="3925439" y="1709520"/>
                      <a:pt x="4276781" y="1671248"/>
                      <a:pt x="4628702" y="1665642"/>
                    </a:cubicBezTo>
                    <a:cubicBezTo>
                      <a:pt x="5002654" y="1654431"/>
                      <a:pt x="5377767" y="1660616"/>
                      <a:pt x="5751719" y="1662356"/>
                    </a:cubicBezTo>
                    <a:cubicBezTo>
                      <a:pt x="5778389" y="1658490"/>
                      <a:pt x="5793463" y="1638967"/>
                      <a:pt x="5796555" y="1617511"/>
                    </a:cubicBezTo>
                    <a:cubicBezTo>
                      <a:pt x="5812982" y="1608619"/>
                      <a:pt x="5827476" y="1592576"/>
                      <a:pt x="5833660" y="1577499"/>
                    </a:cubicBezTo>
                    <a:cubicBezTo>
                      <a:pt x="5844290" y="1552370"/>
                      <a:pt x="5842357" y="1525502"/>
                      <a:pt x="5842550" y="1499213"/>
                    </a:cubicBezTo>
                    <a:close/>
                    <a:moveTo>
                      <a:pt x="5806798" y="2649718"/>
                    </a:moveTo>
                    <a:cubicBezTo>
                      <a:pt x="6000828" y="2564860"/>
                      <a:pt x="5940338" y="2301203"/>
                      <a:pt x="5871539" y="2147145"/>
                    </a:cubicBezTo>
                    <a:cubicBezTo>
                      <a:pt x="5812402" y="2044505"/>
                      <a:pt x="5792303" y="1923307"/>
                      <a:pt x="5718479" y="1828785"/>
                    </a:cubicBezTo>
                    <a:cubicBezTo>
                      <a:pt x="5680021" y="1774661"/>
                      <a:pt x="5607742" y="1769056"/>
                      <a:pt x="5547640" y="1756685"/>
                    </a:cubicBezTo>
                    <a:cubicBezTo>
                      <a:pt x="5358828" y="1736582"/>
                      <a:pt x="5168856" y="1747020"/>
                      <a:pt x="4979270" y="1750499"/>
                    </a:cubicBezTo>
                    <a:cubicBezTo>
                      <a:pt x="4659430" y="1738129"/>
                      <a:pt x="4333985" y="1756878"/>
                      <a:pt x="4014144" y="1780267"/>
                    </a:cubicBezTo>
                    <a:cubicBezTo>
                      <a:pt x="3827844" y="1799984"/>
                      <a:pt x="3786294" y="2039285"/>
                      <a:pt x="3725611" y="2183098"/>
                    </a:cubicBezTo>
                    <a:cubicBezTo>
                      <a:pt x="3649468" y="2393599"/>
                      <a:pt x="3560763" y="2693017"/>
                      <a:pt x="3889107" y="2697463"/>
                    </a:cubicBezTo>
                    <a:cubicBezTo>
                      <a:pt x="4084876" y="2697849"/>
                      <a:pt x="4280646" y="2682192"/>
                      <a:pt x="4476415" y="2686251"/>
                    </a:cubicBezTo>
                    <a:cubicBezTo>
                      <a:pt x="4658270" y="2678133"/>
                      <a:pt x="4838966" y="2666728"/>
                      <a:pt x="5021207" y="2678326"/>
                    </a:cubicBezTo>
                    <a:cubicBezTo>
                      <a:pt x="5179098" y="2676200"/>
                      <a:pt x="5336796" y="2665182"/>
                      <a:pt x="5494301" y="2659576"/>
                    </a:cubicBezTo>
                    <a:cubicBezTo>
                      <a:pt x="5598273" y="2654164"/>
                      <a:pt x="5704758" y="2670787"/>
                      <a:pt x="5806798" y="2649718"/>
                    </a:cubicBezTo>
                    <a:close/>
                    <a:moveTo>
                      <a:pt x="5909417" y="859206"/>
                    </a:moveTo>
                    <a:cubicBezTo>
                      <a:pt x="5917920" y="817647"/>
                      <a:pt x="5914828" y="768163"/>
                      <a:pt x="5874824" y="744194"/>
                    </a:cubicBezTo>
                    <a:cubicBezTo>
                      <a:pt x="5769499" y="693357"/>
                      <a:pt x="5642529" y="717133"/>
                      <a:pt x="5529667" y="721965"/>
                    </a:cubicBezTo>
                    <a:cubicBezTo>
                      <a:pt x="5496233" y="722352"/>
                      <a:pt x="5436323" y="723898"/>
                      <a:pt x="5445600" y="772222"/>
                    </a:cubicBezTo>
                    <a:cubicBezTo>
                      <a:pt x="5438642" y="802957"/>
                      <a:pt x="5436323" y="834078"/>
                      <a:pt x="5430526" y="865005"/>
                    </a:cubicBezTo>
                    <a:cubicBezTo>
                      <a:pt x="5427434" y="880662"/>
                      <a:pt x="5429366" y="897092"/>
                      <a:pt x="5439416" y="910237"/>
                    </a:cubicBezTo>
                    <a:cubicBezTo>
                      <a:pt x="5468984" y="944837"/>
                      <a:pt x="5518845" y="949476"/>
                      <a:pt x="5561554" y="954115"/>
                    </a:cubicBezTo>
                    <a:cubicBezTo>
                      <a:pt x="5637698" y="959914"/>
                      <a:pt x="5714034" y="959914"/>
                      <a:pt x="5790177" y="967259"/>
                    </a:cubicBezTo>
                    <a:cubicBezTo>
                      <a:pt x="5857431" y="983303"/>
                      <a:pt x="5903813" y="920095"/>
                      <a:pt x="5909417" y="859206"/>
                    </a:cubicBezTo>
                    <a:close/>
                    <a:moveTo>
                      <a:pt x="6003147" y="1257591"/>
                    </a:moveTo>
                    <a:cubicBezTo>
                      <a:pt x="6035421" y="1209848"/>
                      <a:pt x="6047596" y="1146446"/>
                      <a:pt x="6039866" y="1089617"/>
                    </a:cubicBezTo>
                    <a:cubicBezTo>
                      <a:pt x="6030396" y="1057142"/>
                      <a:pt x="5996576" y="1040519"/>
                      <a:pt x="5966428" y="1032014"/>
                    </a:cubicBezTo>
                    <a:cubicBezTo>
                      <a:pt x="5855498" y="1009012"/>
                      <a:pt x="5740317" y="1011331"/>
                      <a:pt x="5627648" y="1006305"/>
                    </a:cubicBezTo>
                    <a:cubicBezTo>
                      <a:pt x="5580880" y="998767"/>
                      <a:pt x="5497973" y="1014037"/>
                      <a:pt x="5524256" y="1078792"/>
                    </a:cubicBezTo>
                    <a:cubicBezTo>
                      <a:pt x="5510341" y="1112812"/>
                      <a:pt x="5506669" y="1149925"/>
                      <a:pt x="5500871" y="1186072"/>
                    </a:cubicBezTo>
                    <a:cubicBezTo>
                      <a:pt x="5504543" y="1273056"/>
                      <a:pt x="5617405" y="1288133"/>
                      <a:pt x="5686012" y="1292579"/>
                    </a:cubicBezTo>
                    <a:cubicBezTo>
                      <a:pt x="5760609" y="1298184"/>
                      <a:pt x="5835786" y="1300697"/>
                      <a:pt x="5910770" y="1295864"/>
                    </a:cubicBezTo>
                    <a:cubicBezTo>
                      <a:pt x="5944976" y="1295285"/>
                      <a:pt x="5982468" y="1287746"/>
                      <a:pt x="6003147" y="1257591"/>
                    </a:cubicBezTo>
                    <a:close/>
                    <a:moveTo>
                      <a:pt x="6193505" y="612752"/>
                    </a:moveTo>
                    <a:cubicBezTo>
                      <a:pt x="6212831" y="556889"/>
                      <a:pt x="6237954" y="479377"/>
                      <a:pt x="6184035" y="435112"/>
                    </a:cubicBezTo>
                    <a:cubicBezTo>
                      <a:pt x="6097457" y="378283"/>
                      <a:pt x="5984787" y="400705"/>
                      <a:pt x="5886033" y="388721"/>
                    </a:cubicBezTo>
                    <a:cubicBezTo>
                      <a:pt x="5876177" y="388141"/>
                      <a:pt x="5869800" y="387561"/>
                      <a:pt x="5856078" y="386594"/>
                    </a:cubicBezTo>
                    <a:cubicBezTo>
                      <a:pt x="5818200" y="380602"/>
                      <a:pt x="5792883" y="428347"/>
                      <a:pt x="5818779" y="456375"/>
                    </a:cubicBezTo>
                    <a:cubicBezTo>
                      <a:pt x="5804479" y="506052"/>
                      <a:pt x="5772784" y="570614"/>
                      <a:pt x="5813755" y="615072"/>
                    </a:cubicBezTo>
                    <a:cubicBezTo>
                      <a:pt x="5887965" y="673834"/>
                      <a:pt x="5995417" y="663203"/>
                      <a:pt x="6085474" y="670162"/>
                    </a:cubicBezTo>
                    <a:cubicBezTo>
                      <a:pt x="6132436" y="674801"/>
                      <a:pt x="6179591" y="664363"/>
                      <a:pt x="6193505" y="612752"/>
                    </a:cubicBezTo>
                    <a:close/>
                    <a:moveTo>
                      <a:pt x="6425800" y="1580012"/>
                    </a:moveTo>
                    <a:cubicBezTo>
                      <a:pt x="6433144" y="1512550"/>
                      <a:pt x="6429665" y="1426147"/>
                      <a:pt x="6370722" y="1381688"/>
                    </a:cubicBezTo>
                    <a:cubicBezTo>
                      <a:pt x="6320668" y="1347088"/>
                      <a:pt x="5974738" y="1288519"/>
                      <a:pt x="5979570" y="1386135"/>
                    </a:cubicBezTo>
                    <a:cubicBezTo>
                      <a:pt x="5928549" y="1435039"/>
                      <a:pt x="5929516" y="1518543"/>
                      <a:pt x="5929323" y="1585037"/>
                    </a:cubicBezTo>
                    <a:cubicBezTo>
                      <a:pt x="5935700" y="1674147"/>
                      <a:pt x="6048563" y="1665256"/>
                      <a:pt x="6113883" y="1677240"/>
                    </a:cubicBezTo>
                    <a:cubicBezTo>
                      <a:pt x="6175725" y="1683039"/>
                      <a:pt x="6237954" y="1681299"/>
                      <a:pt x="6299603" y="1674341"/>
                    </a:cubicBezTo>
                    <a:cubicBezTo>
                      <a:pt x="6358354" y="1672987"/>
                      <a:pt x="6417297" y="1643220"/>
                      <a:pt x="6425800" y="1580012"/>
                    </a:cubicBezTo>
                    <a:close/>
                    <a:moveTo>
                      <a:pt x="6482038" y="914489"/>
                    </a:moveTo>
                    <a:cubicBezTo>
                      <a:pt x="6489962" y="855340"/>
                      <a:pt x="6502717" y="764104"/>
                      <a:pt x="6429279" y="743421"/>
                    </a:cubicBezTo>
                    <a:cubicBezTo>
                      <a:pt x="6336322" y="716940"/>
                      <a:pt x="6236601" y="726024"/>
                      <a:pt x="6140939" y="728731"/>
                    </a:cubicBezTo>
                    <a:cubicBezTo>
                      <a:pt x="6096683" y="734529"/>
                      <a:pt x="6006432" y="718872"/>
                      <a:pt x="6008751" y="785560"/>
                    </a:cubicBezTo>
                    <a:cubicBezTo>
                      <a:pt x="6010104" y="795805"/>
                      <a:pt x="6015515" y="805276"/>
                      <a:pt x="6023439" y="812235"/>
                    </a:cubicBezTo>
                    <a:cubicBezTo>
                      <a:pt x="6020540" y="846255"/>
                      <a:pt x="6006625" y="882788"/>
                      <a:pt x="6016095" y="916422"/>
                    </a:cubicBezTo>
                    <a:cubicBezTo>
                      <a:pt x="6069627" y="1008432"/>
                      <a:pt x="6238534" y="980983"/>
                      <a:pt x="6331104" y="993354"/>
                    </a:cubicBezTo>
                    <a:cubicBezTo>
                      <a:pt x="6392560" y="1000893"/>
                      <a:pt x="6471216" y="987556"/>
                      <a:pt x="6482038" y="914489"/>
                    </a:cubicBezTo>
                    <a:close/>
                    <a:moveTo>
                      <a:pt x="6531705" y="1217579"/>
                    </a:moveTo>
                    <a:cubicBezTo>
                      <a:pt x="6547745" y="1168095"/>
                      <a:pt x="6574995" y="1099474"/>
                      <a:pt x="6536923" y="1055016"/>
                    </a:cubicBezTo>
                    <a:cubicBezTo>
                      <a:pt x="6512572" y="1031241"/>
                      <a:pt x="6476434" y="1026795"/>
                      <a:pt x="6444353" y="1021963"/>
                    </a:cubicBezTo>
                    <a:cubicBezTo>
                      <a:pt x="6385023" y="1015777"/>
                      <a:pt x="6325693" y="1007465"/>
                      <a:pt x="6265783" y="1008238"/>
                    </a:cubicBezTo>
                    <a:cubicBezTo>
                      <a:pt x="6227325" y="1011138"/>
                      <a:pt x="6151955" y="996254"/>
                      <a:pt x="6149056" y="1051924"/>
                    </a:cubicBezTo>
                    <a:cubicBezTo>
                      <a:pt x="6133982" y="1061395"/>
                      <a:pt x="6139200" y="1083817"/>
                      <a:pt x="6135335" y="1099088"/>
                    </a:cubicBezTo>
                    <a:cubicBezTo>
                      <a:pt x="6133209" y="1133688"/>
                      <a:pt x="6118714" y="1169062"/>
                      <a:pt x="6130503" y="1203275"/>
                    </a:cubicBezTo>
                    <a:cubicBezTo>
                      <a:pt x="6169155" y="1291805"/>
                      <a:pt x="6359706" y="1270736"/>
                      <a:pt x="6444740" y="1281947"/>
                    </a:cubicBezTo>
                    <a:cubicBezTo>
                      <a:pt x="6486290" y="1286586"/>
                      <a:pt x="6518371" y="1254112"/>
                      <a:pt x="6531705" y="1217579"/>
                    </a:cubicBezTo>
                    <a:close/>
                    <a:moveTo>
                      <a:pt x="6559341" y="658564"/>
                    </a:moveTo>
                    <a:cubicBezTo>
                      <a:pt x="6690756" y="666682"/>
                      <a:pt x="6778688" y="668615"/>
                      <a:pt x="6766513" y="506052"/>
                    </a:cubicBezTo>
                    <a:cubicBezTo>
                      <a:pt x="6762261" y="403992"/>
                      <a:pt x="6665825" y="392394"/>
                      <a:pt x="6583884" y="389494"/>
                    </a:cubicBezTo>
                    <a:cubicBezTo>
                      <a:pt x="6538856" y="391814"/>
                      <a:pt x="6355841" y="358567"/>
                      <a:pt x="6366470" y="429893"/>
                    </a:cubicBezTo>
                    <a:cubicBezTo>
                      <a:pt x="6367050" y="432406"/>
                      <a:pt x="6367630" y="434726"/>
                      <a:pt x="6368403" y="436852"/>
                    </a:cubicBezTo>
                    <a:cubicBezTo>
                      <a:pt x="6362992" y="441298"/>
                      <a:pt x="6358160" y="446710"/>
                      <a:pt x="6353909" y="452316"/>
                    </a:cubicBezTo>
                    <a:cubicBezTo>
                      <a:pt x="6335356" y="442071"/>
                      <a:pt x="6320282" y="505279"/>
                      <a:pt x="6311971" y="521516"/>
                    </a:cubicBezTo>
                    <a:cubicBezTo>
                      <a:pt x="6269455" y="667262"/>
                      <a:pt x="6467157" y="653151"/>
                      <a:pt x="6559341" y="658564"/>
                    </a:cubicBezTo>
                    <a:close/>
                    <a:moveTo>
                      <a:pt x="6987792" y="1599534"/>
                    </a:moveTo>
                    <a:cubicBezTo>
                      <a:pt x="6996489" y="1542705"/>
                      <a:pt x="6995715" y="1483170"/>
                      <a:pt x="6987599" y="1426340"/>
                    </a:cubicBezTo>
                    <a:cubicBezTo>
                      <a:pt x="6984120" y="1401792"/>
                      <a:pt x="6974650" y="1378016"/>
                      <a:pt x="6954165" y="1362745"/>
                    </a:cubicBezTo>
                    <a:cubicBezTo>
                      <a:pt x="6868359" y="1311329"/>
                      <a:pt x="6760908" y="1328532"/>
                      <a:pt x="6665053" y="1324859"/>
                    </a:cubicBezTo>
                    <a:cubicBezTo>
                      <a:pt x="6614419" y="1328725"/>
                      <a:pt x="6517404" y="1320800"/>
                      <a:pt x="6521269" y="1394060"/>
                    </a:cubicBezTo>
                    <a:cubicBezTo>
                      <a:pt x="6510254" y="1494961"/>
                      <a:pt x="6481458" y="1643993"/>
                      <a:pt x="6607076" y="1681879"/>
                    </a:cubicBezTo>
                    <a:cubicBezTo>
                      <a:pt x="6684185" y="1713193"/>
                      <a:pt x="6767479" y="1691930"/>
                      <a:pt x="6847101" y="1683812"/>
                    </a:cubicBezTo>
                    <a:cubicBezTo>
                      <a:pt x="6901019" y="1675500"/>
                      <a:pt x="6974264" y="1662356"/>
                      <a:pt x="6987792" y="1599534"/>
                    </a:cubicBezTo>
                    <a:close/>
                    <a:moveTo>
                      <a:pt x="6972525" y="1219705"/>
                    </a:moveTo>
                    <a:cubicBezTo>
                      <a:pt x="7007697" y="1175634"/>
                      <a:pt x="7046156" y="1101408"/>
                      <a:pt x="7012336" y="1047864"/>
                    </a:cubicBezTo>
                    <a:cubicBezTo>
                      <a:pt x="6996489" y="1028341"/>
                      <a:pt x="6970012" y="1021189"/>
                      <a:pt x="6946435" y="1016357"/>
                    </a:cubicBezTo>
                    <a:cubicBezTo>
                      <a:pt x="6873770" y="1003019"/>
                      <a:pt x="6799173" y="998573"/>
                      <a:pt x="6725542" y="1003793"/>
                    </a:cubicBezTo>
                    <a:cubicBezTo>
                      <a:pt x="6686118" y="1010558"/>
                      <a:pt x="6603596" y="1003599"/>
                      <a:pt x="6614226" y="1063908"/>
                    </a:cubicBezTo>
                    <a:cubicBezTo>
                      <a:pt x="6618284" y="1078792"/>
                      <a:pt x="6632585" y="1091356"/>
                      <a:pt x="6648432" y="1091743"/>
                    </a:cubicBezTo>
                    <a:cubicBezTo>
                      <a:pt x="6597606" y="1212940"/>
                      <a:pt x="6732693" y="1249473"/>
                      <a:pt x="6826615" y="1250053"/>
                    </a:cubicBezTo>
                    <a:cubicBezTo>
                      <a:pt x="6874930" y="1249087"/>
                      <a:pt x="6933680" y="1252952"/>
                      <a:pt x="6972525" y="1219705"/>
                    </a:cubicBezTo>
                    <a:close/>
                    <a:moveTo>
                      <a:pt x="7022578" y="926087"/>
                    </a:moveTo>
                    <a:cubicBezTo>
                      <a:pt x="7037073" y="879116"/>
                      <a:pt x="7058911" y="797544"/>
                      <a:pt x="7009436" y="765457"/>
                    </a:cubicBezTo>
                    <a:cubicBezTo>
                      <a:pt x="6936579" y="730277"/>
                      <a:pt x="6849227" y="744388"/>
                      <a:pt x="6770377" y="735303"/>
                    </a:cubicBezTo>
                    <a:cubicBezTo>
                      <a:pt x="6720904" y="738202"/>
                      <a:pt x="6546779" y="714813"/>
                      <a:pt x="6568617" y="798704"/>
                    </a:cubicBezTo>
                    <a:cubicBezTo>
                      <a:pt x="6568424" y="798704"/>
                      <a:pt x="6568424" y="798704"/>
                      <a:pt x="6568424" y="798704"/>
                    </a:cubicBezTo>
                    <a:cubicBezTo>
                      <a:pt x="6556635" y="815521"/>
                      <a:pt x="6557408" y="838717"/>
                      <a:pt x="6552577" y="858240"/>
                    </a:cubicBezTo>
                    <a:cubicBezTo>
                      <a:pt x="6549678" y="875250"/>
                      <a:pt x="6544267" y="892260"/>
                      <a:pt x="6546392" y="909270"/>
                    </a:cubicBezTo>
                    <a:cubicBezTo>
                      <a:pt x="6569004" y="999153"/>
                      <a:pt x="6757043" y="986203"/>
                      <a:pt x="6831834" y="992195"/>
                    </a:cubicBezTo>
                    <a:cubicBezTo>
                      <a:pt x="6899280" y="990842"/>
                      <a:pt x="6994362" y="1005145"/>
                      <a:pt x="7022578" y="926087"/>
                    </a:cubicBezTo>
                    <a:close/>
                    <a:moveTo>
                      <a:pt x="7483497" y="1222798"/>
                    </a:moveTo>
                    <a:cubicBezTo>
                      <a:pt x="7536642" y="1171768"/>
                      <a:pt x="7608727" y="1016163"/>
                      <a:pt x="7496445" y="992968"/>
                    </a:cubicBezTo>
                    <a:cubicBezTo>
                      <a:pt x="7404261" y="974798"/>
                      <a:pt x="7309758" y="990842"/>
                      <a:pt x="7216415" y="990455"/>
                    </a:cubicBezTo>
                    <a:cubicBezTo>
                      <a:pt x="7165975" y="991035"/>
                      <a:pt x="7051567" y="995094"/>
                      <a:pt x="7094470" y="1073766"/>
                    </a:cubicBezTo>
                    <a:cubicBezTo>
                      <a:pt x="7061423" y="1212360"/>
                      <a:pt x="7167328" y="1240582"/>
                      <a:pt x="7280383" y="1253919"/>
                    </a:cubicBezTo>
                    <a:cubicBezTo>
                      <a:pt x="7347830" y="1259912"/>
                      <a:pt x="7425326" y="1262617"/>
                      <a:pt x="7483497" y="1222798"/>
                    </a:cubicBezTo>
                    <a:close/>
                    <a:moveTo>
                      <a:pt x="7561766" y="809722"/>
                    </a:moveTo>
                    <a:cubicBezTo>
                      <a:pt x="7570655" y="755019"/>
                      <a:pt x="7533163" y="722545"/>
                      <a:pt x="7481950" y="716166"/>
                    </a:cubicBezTo>
                    <a:cubicBezTo>
                      <a:pt x="7398850" y="704568"/>
                      <a:pt x="7314010" y="707661"/>
                      <a:pt x="7230136" y="708241"/>
                    </a:cubicBezTo>
                    <a:cubicBezTo>
                      <a:pt x="7188586" y="708821"/>
                      <a:pt x="7097175" y="713653"/>
                      <a:pt x="7128483" y="776669"/>
                    </a:cubicBezTo>
                    <a:cubicBezTo>
                      <a:pt x="7129063" y="813781"/>
                      <a:pt x="7108577" y="855147"/>
                      <a:pt x="7127131" y="889747"/>
                    </a:cubicBezTo>
                    <a:cubicBezTo>
                      <a:pt x="7134861" y="902505"/>
                      <a:pt x="7148388" y="912943"/>
                      <a:pt x="7162496" y="917969"/>
                    </a:cubicBezTo>
                    <a:cubicBezTo>
                      <a:pt x="7245790" y="946770"/>
                      <a:pt x="7335268" y="945996"/>
                      <a:pt x="7422234" y="949476"/>
                    </a:cubicBezTo>
                    <a:cubicBezTo>
                      <a:pt x="7511132" y="964746"/>
                      <a:pt x="7563311" y="892840"/>
                      <a:pt x="7561766" y="809722"/>
                    </a:cubicBezTo>
                    <a:close/>
                    <a:moveTo>
                      <a:pt x="7600224" y="1605526"/>
                    </a:moveTo>
                    <a:cubicBezTo>
                      <a:pt x="7635976" y="1578078"/>
                      <a:pt x="7636942" y="1525115"/>
                      <a:pt x="7619936" y="1486842"/>
                    </a:cubicBezTo>
                    <a:cubicBezTo>
                      <a:pt x="7584957" y="1415129"/>
                      <a:pt x="7451029" y="1427887"/>
                      <a:pt x="7382037" y="1425374"/>
                    </a:cubicBezTo>
                    <a:cubicBezTo>
                      <a:pt x="7335655" y="1433492"/>
                      <a:pt x="7098528" y="1419768"/>
                      <a:pt x="7140852" y="1503273"/>
                    </a:cubicBezTo>
                    <a:cubicBezTo>
                      <a:pt x="7142977" y="1530914"/>
                      <a:pt x="7133314" y="1559715"/>
                      <a:pt x="7140852" y="1586197"/>
                    </a:cubicBezTo>
                    <a:cubicBezTo>
                      <a:pt x="7163849" y="1631622"/>
                      <a:pt x="7225111" y="1630655"/>
                      <a:pt x="7269368" y="1637034"/>
                    </a:cubicBezTo>
                    <a:cubicBezTo>
                      <a:pt x="7324832" y="1642640"/>
                      <a:pt x="7380297" y="1635874"/>
                      <a:pt x="7435955" y="1634714"/>
                    </a:cubicBezTo>
                    <a:cubicBezTo>
                      <a:pt x="7491033" y="1631815"/>
                      <a:pt x="7551523" y="1633748"/>
                      <a:pt x="7600224" y="1605526"/>
                    </a:cubicBezTo>
                    <a:close/>
                    <a:moveTo>
                      <a:pt x="7669796" y="600574"/>
                    </a:moveTo>
                    <a:cubicBezTo>
                      <a:pt x="7676754" y="546452"/>
                      <a:pt x="7686417" y="470099"/>
                      <a:pt x="7624961" y="444584"/>
                    </a:cubicBezTo>
                    <a:cubicBezTo>
                      <a:pt x="7542247" y="419262"/>
                      <a:pt x="7451996" y="432986"/>
                      <a:pt x="7366382" y="431246"/>
                    </a:cubicBezTo>
                    <a:cubicBezTo>
                      <a:pt x="7331983" y="435692"/>
                      <a:pt x="7257965" y="429700"/>
                      <a:pt x="7245597" y="467006"/>
                    </a:cubicBezTo>
                    <a:cubicBezTo>
                      <a:pt x="7243085" y="459854"/>
                      <a:pt x="7239219" y="453089"/>
                      <a:pt x="7234195" y="446904"/>
                    </a:cubicBezTo>
                    <a:cubicBezTo>
                      <a:pt x="7180663" y="402832"/>
                      <a:pt x="7105485" y="401479"/>
                      <a:pt x="7039392" y="398579"/>
                    </a:cubicBezTo>
                    <a:cubicBezTo>
                      <a:pt x="6990498" y="402445"/>
                      <a:pt x="6820818" y="377703"/>
                      <a:pt x="6838791" y="459854"/>
                    </a:cubicBezTo>
                    <a:cubicBezTo>
                      <a:pt x="6826422" y="503732"/>
                      <a:pt x="6809609" y="554763"/>
                      <a:pt x="6823717" y="599608"/>
                    </a:cubicBezTo>
                    <a:cubicBezTo>
                      <a:pt x="6864687" y="674221"/>
                      <a:pt x="7005958" y="665329"/>
                      <a:pt x="7081908" y="679053"/>
                    </a:cubicBezTo>
                    <a:lnTo>
                      <a:pt x="7078429" y="678667"/>
                    </a:lnTo>
                    <a:cubicBezTo>
                      <a:pt x="7152640" y="692391"/>
                      <a:pt x="7228204" y="649672"/>
                      <a:pt x="7243665" y="573320"/>
                    </a:cubicBezTo>
                    <a:cubicBezTo>
                      <a:pt x="7246950" y="551477"/>
                      <a:pt x="7252168" y="525575"/>
                      <a:pt x="7251395" y="501413"/>
                    </a:cubicBezTo>
                    <a:cubicBezTo>
                      <a:pt x="7261058" y="512045"/>
                      <a:pt x="7276711" y="514750"/>
                      <a:pt x="7291206" y="511658"/>
                    </a:cubicBezTo>
                    <a:cubicBezTo>
                      <a:pt x="7250815" y="668422"/>
                      <a:pt x="7386868" y="671708"/>
                      <a:pt x="7502049" y="679633"/>
                    </a:cubicBezTo>
                    <a:cubicBezTo>
                      <a:pt x="7564664" y="686592"/>
                      <a:pt x="7658201" y="676540"/>
                      <a:pt x="7669796" y="600574"/>
                    </a:cubicBezTo>
                    <a:close/>
                    <a:moveTo>
                      <a:pt x="8101920" y="1384008"/>
                    </a:moveTo>
                    <a:cubicBezTo>
                      <a:pt x="8123564" y="1366031"/>
                      <a:pt x="8134000" y="1327758"/>
                      <a:pt x="8112355" y="1305916"/>
                    </a:cubicBezTo>
                    <a:cubicBezTo>
                      <a:pt x="8025969" y="1252952"/>
                      <a:pt x="7912721" y="1272862"/>
                      <a:pt x="7815319" y="1267643"/>
                    </a:cubicBezTo>
                    <a:cubicBezTo>
                      <a:pt x="7792708" y="1268417"/>
                      <a:pt x="7769324" y="1265517"/>
                      <a:pt x="7747486" y="1273442"/>
                    </a:cubicBezTo>
                    <a:cubicBezTo>
                      <a:pt x="7727967" y="1280594"/>
                      <a:pt x="7725454" y="1310362"/>
                      <a:pt x="7743234" y="1320800"/>
                    </a:cubicBezTo>
                    <a:cubicBezTo>
                      <a:pt x="7711154" y="1376083"/>
                      <a:pt x="7743041" y="1396572"/>
                      <a:pt x="7797926" y="1395026"/>
                    </a:cubicBezTo>
                    <a:cubicBezTo>
                      <a:pt x="7862280" y="1395026"/>
                      <a:pt x="7926442" y="1392899"/>
                      <a:pt x="7990797" y="1395220"/>
                    </a:cubicBezTo>
                    <a:cubicBezTo>
                      <a:pt x="8027322" y="1392513"/>
                      <a:pt x="8069452" y="1404305"/>
                      <a:pt x="8101920" y="1384008"/>
                    </a:cubicBezTo>
                    <a:close/>
                    <a:moveTo>
                      <a:pt x="8150040" y="580279"/>
                    </a:moveTo>
                    <a:cubicBezTo>
                      <a:pt x="8181734" y="514944"/>
                      <a:pt x="8203572" y="379056"/>
                      <a:pt x="8113128" y="351028"/>
                    </a:cubicBezTo>
                    <a:cubicBezTo>
                      <a:pt x="7996594" y="323966"/>
                      <a:pt x="7876195" y="352767"/>
                      <a:pt x="7760048" y="368811"/>
                    </a:cubicBezTo>
                    <a:cubicBezTo>
                      <a:pt x="7735504" y="371904"/>
                      <a:pt x="7720430" y="400512"/>
                      <a:pt x="7732605" y="422354"/>
                    </a:cubicBezTo>
                    <a:cubicBezTo>
                      <a:pt x="7658394" y="598449"/>
                      <a:pt x="7807782" y="611206"/>
                      <a:pt x="7942482" y="609466"/>
                    </a:cubicBezTo>
                    <a:cubicBezTo>
                      <a:pt x="7992536" y="609659"/>
                      <a:pt x="8042782" y="608693"/>
                      <a:pt x="8092837" y="605987"/>
                    </a:cubicBezTo>
                    <a:cubicBezTo>
                      <a:pt x="8114868" y="606180"/>
                      <a:pt x="8136512" y="598062"/>
                      <a:pt x="8150040" y="580279"/>
                    </a:cubicBezTo>
                    <a:close/>
                    <a:moveTo>
                      <a:pt x="8129748" y="1598761"/>
                    </a:moveTo>
                    <a:cubicBezTo>
                      <a:pt x="8162409" y="1578465"/>
                      <a:pt x="8168593" y="1534007"/>
                      <a:pt x="8166854" y="1498633"/>
                    </a:cubicBezTo>
                    <a:cubicBezTo>
                      <a:pt x="8155452" y="1423634"/>
                      <a:pt x="8063461" y="1420928"/>
                      <a:pt x="8003551" y="1419768"/>
                    </a:cubicBezTo>
                    <a:cubicBezTo>
                      <a:pt x="7951758" y="1425567"/>
                      <a:pt x="7704390" y="1406237"/>
                      <a:pt x="7721976" y="1485876"/>
                    </a:cubicBezTo>
                    <a:cubicBezTo>
                      <a:pt x="7677913" y="1586197"/>
                      <a:pt x="7754637" y="1625050"/>
                      <a:pt x="7844308" y="1625629"/>
                    </a:cubicBezTo>
                    <a:cubicBezTo>
                      <a:pt x="7939003" y="1626789"/>
                      <a:pt x="8039111" y="1626789"/>
                      <a:pt x="8129748" y="1598761"/>
                    </a:cubicBezTo>
                    <a:close/>
                    <a:moveTo>
                      <a:pt x="8174971" y="863845"/>
                    </a:moveTo>
                    <a:cubicBezTo>
                      <a:pt x="8273531" y="877956"/>
                      <a:pt x="8323585" y="704762"/>
                      <a:pt x="8226764" y="670548"/>
                    </a:cubicBezTo>
                    <a:cubicBezTo>
                      <a:pt x="8117187" y="639427"/>
                      <a:pt x="7999879" y="653345"/>
                      <a:pt x="7887211" y="641747"/>
                    </a:cubicBezTo>
                    <a:cubicBezTo>
                      <a:pt x="7831360" y="637688"/>
                      <a:pt x="7592300" y="624350"/>
                      <a:pt x="7651244" y="729117"/>
                    </a:cubicBezTo>
                    <a:cubicBezTo>
                      <a:pt x="7619743" y="834851"/>
                      <a:pt x="7656075" y="840263"/>
                      <a:pt x="7751931" y="851474"/>
                    </a:cubicBezTo>
                    <a:cubicBezTo>
                      <a:pt x="7892622" y="860366"/>
                      <a:pt x="8034086" y="853214"/>
                      <a:pt x="8174971" y="863845"/>
                    </a:cubicBezTo>
                    <a:close/>
                    <a:moveTo>
                      <a:pt x="8303873" y="1214680"/>
                    </a:moveTo>
                    <a:cubicBezTo>
                      <a:pt x="8487274" y="1244834"/>
                      <a:pt x="8511818" y="1038586"/>
                      <a:pt x="8352767" y="976924"/>
                    </a:cubicBezTo>
                    <a:cubicBezTo>
                      <a:pt x="8230435" y="929180"/>
                      <a:pt x="8094576" y="931499"/>
                      <a:pt x="7964900" y="929567"/>
                    </a:cubicBezTo>
                    <a:cubicBezTo>
                      <a:pt x="7904604" y="929760"/>
                      <a:pt x="7844308" y="929373"/>
                      <a:pt x="7784205" y="933432"/>
                    </a:cubicBezTo>
                    <a:cubicBezTo>
                      <a:pt x="7756762" y="934012"/>
                      <a:pt x="7719077" y="935945"/>
                      <a:pt x="7706515" y="965906"/>
                    </a:cubicBezTo>
                    <a:cubicBezTo>
                      <a:pt x="7694533" y="967066"/>
                      <a:pt x="7691248" y="982916"/>
                      <a:pt x="7688929" y="992775"/>
                    </a:cubicBezTo>
                    <a:cubicBezTo>
                      <a:pt x="7682165" y="1034527"/>
                      <a:pt x="7661293" y="1082658"/>
                      <a:pt x="7686223" y="1121704"/>
                    </a:cubicBezTo>
                    <a:cubicBezTo>
                      <a:pt x="7775701" y="1235556"/>
                      <a:pt x="8156031" y="1189745"/>
                      <a:pt x="8303873" y="1214680"/>
                    </a:cubicBezTo>
                    <a:close/>
                    <a:moveTo>
                      <a:pt x="8675506" y="1535553"/>
                    </a:moveTo>
                    <a:cubicBezTo>
                      <a:pt x="8710292" y="1496121"/>
                      <a:pt x="8707973" y="1426534"/>
                      <a:pt x="8663138" y="1395799"/>
                    </a:cubicBezTo>
                    <a:cubicBezTo>
                      <a:pt x="8604001" y="1364485"/>
                      <a:pt x="8530756" y="1378789"/>
                      <a:pt x="8466209" y="1380915"/>
                    </a:cubicBezTo>
                    <a:cubicBezTo>
                      <a:pt x="8420020" y="1384395"/>
                      <a:pt x="8373639" y="1387681"/>
                      <a:pt x="8327644" y="1393480"/>
                    </a:cubicBezTo>
                    <a:cubicBezTo>
                      <a:pt x="8301554" y="1396572"/>
                      <a:pt x="8249954" y="1399279"/>
                      <a:pt x="8263869" y="1438324"/>
                    </a:cubicBezTo>
                    <a:cubicBezTo>
                      <a:pt x="8260776" y="1499213"/>
                      <a:pt x="8270633" y="1561455"/>
                      <a:pt x="8337500" y="1582138"/>
                    </a:cubicBezTo>
                    <a:cubicBezTo>
                      <a:pt x="8381176" y="1599148"/>
                      <a:pt x="8429104" y="1593736"/>
                      <a:pt x="8474712" y="1589869"/>
                    </a:cubicBezTo>
                    <a:cubicBezTo>
                      <a:pt x="8542545" y="1584844"/>
                      <a:pt x="8621588" y="1581751"/>
                      <a:pt x="8675506" y="1535553"/>
                    </a:cubicBezTo>
                    <a:close/>
                    <a:moveTo>
                      <a:pt x="9417034" y="2522915"/>
                    </a:moveTo>
                    <a:cubicBezTo>
                      <a:pt x="9413169" y="2531420"/>
                      <a:pt x="9411429" y="2541665"/>
                      <a:pt x="9412976" y="2553456"/>
                    </a:cubicBezTo>
                    <a:cubicBezTo>
                      <a:pt x="9406018" y="2617437"/>
                      <a:pt x="9342823" y="2670787"/>
                      <a:pt x="9286585" y="2700555"/>
                    </a:cubicBezTo>
                    <a:cubicBezTo>
                      <a:pt x="9197301" y="2744627"/>
                      <a:pt x="9098739" y="2741921"/>
                      <a:pt x="9000372" y="2738828"/>
                    </a:cubicBezTo>
                    <a:cubicBezTo>
                      <a:pt x="8953217" y="2737475"/>
                      <a:pt x="8906062" y="2736122"/>
                      <a:pt x="8860260" y="2739988"/>
                    </a:cubicBezTo>
                    <a:cubicBezTo>
                      <a:pt x="8521287" y="2751393"/>
                      <a:pt x="8182121" y="2752939"/>
                      <a:pt x="7842955" y="2755645"/>
                    </a:cubicBezTo>
                    <a:cubicBezTo>
                      <a:pt x="7501083" y="2777101"/>
                      <a:pt x="7158245" y="2809382"/>
                      <a:pt x="6814054" y="2802036"/>
                    </a:cubicBezTo>
                    <a:cubicBezTo>
                      <a:pt x="6354682" y="2796431"/>
                      <a:pt x="5895309" y="2785992"/>
                      <a:pt x="5435744" y="2791212"/>
                    </a:cubicBezTo>
                    <a:cubicBezTo>
                      <a:pt x="5292154" y="2791598"/>
                      <a:pt x="5148564" y="2791212"/>
                      <a:pt x="5004974" y="2790825"/>
                    </a:cubicBezTo>
                    <a:cubicBezTo>
                      <a:pt x="4567439" y="2789859"/>
                      <a:pt x="4129712" y="2788892"/>
                      <a:pt x="3692564" y="2807642"/>
                    </a:cubicBezTo>
                    <a:cubicBezTo>
                      <a:pt x="3574291" y="2815760"/>
                      <a:pt x="3455824" y="2814021"/>
                      <a:pt x="3337358" y="2812281"/>
                    </a:cubicBezTo>
                    <a:cubicBezTo>
                      <a:pt x="3257929" y="2811121"/>
                      <a:pt x="3178500" y="2809962"/>
                      <a:pt x="3099265" y="2811701"/>
                    </a:cubicBezTo>
                    <a:cubicBezTo>
                      <a:pt x="2704054" y="2813054"/>
                      <a:pt x="2309230" y="2832577"/>
                      <a:pt x="1914212" y="2842242"/>
                    </a:cubicBezTo>
                    <a:cubicBezTo>
                      <a:pt x="1715157" y="2840116"/>
                      <a:pt x="1516296" y="2845141"/>
                      <a:pt x="1318014" y="2864085"/>
                    </a:cubicBezTo>
                    <a:cubicBezTo>
                      <a:pt x="1164181" y="2868337"/>
                      <a:pt x="1010542" y="2866598"/>
                      <a:pt x="856902" y="2864858"/>
                    </a:cubicBezTo>
                    <a:cubicBezTo>
                      <a:pt x="774188" y="2863891"/>
                      <a:pt x="691667" y="2862925"/>
                      <a:pt x="608953" y="2862925"/>
                    </a:cubicBezTo>
                    <a:cubicBezTo>
                      <a:pt x="601030" y="2862925"/>
                      <a:pt x="593106" y="2862925"/>
                      <a:pt x="585376" y="2862925"/>
                    </a:cubicBezTo>
                    <a:cubicBezTo>
                      <a:pt x="449130" y="2864278"/>
                      <a:pt x="313270" y="2862539"/>
                      <a:pt x="177217" y="2854226"/>
                    </a:cubicBezTo>
                    <a:cubicBezTo>
                      <a:pt x="133927" y="2851327"/>
                      <a:pt x="80202" y="2843982"/>
                      <a:pt x="43096" y="2816920"/>
                    </a:cubicBezTo>
                    <a:cubicBezTo>
                      <a:pt x="24157" y="2803583"/>
                      <a:pt x="7924" y="2786379"/>
                      <a:pt x="2319" y="2763377"/>
                    </a:cubicBezTo>
                    <a:cubicBezTo>
                      <a:pt x="1160" y="2754098"/>
                      <a:pt x="387" y="2745014"/>
                      <a:pt x="0" y="2735929"/>
                    </a:cubicBezTo>
                    <a:cubicBezTo>
                      <a:pt x="26283" y="2705194"/>
                      <a:pt x="35753" y="2647399"/>
                      <a:pt x="54499" y="2614731"/>
                    </a:cubicBezTo>
                    <a:cubicBezTo>
                      <a:pt x="118853" y="2453328"/>
                      <a:pt x="177797" y="2289799"/>
                      <a:pt x="243891" y="2129169"/>
                    </a:cubicBezTo>
                    <a:cubicBezTo>
                      <a:pt x="345737" y="1878075"/>
                      <a:pt x="458019" y="1631429"/>
                      <a:pt x="555035" y="1378402"/>
                    </a:cubicBezTo>
                    <a:cubicBezTo>
                      <a:pt x="668863" y="1109139"/>
                      <a:pt x="808588" y="851474"/>
                      <a:pt x="934205" y="587430"/>
                    </a:cubicBezTo>
                    <a:cubicBezTo>
                      <a:pt x="1003198" y="456955"/>
                      <a:pt x="1056923" y="310242"/>
                      <a:pt x="1122438" y="175901"/>
                    </a:cubicBezTo>
                    <a:cubicBezTo>
                      <a:pt x="1155484" y="106700"/>
                      <a:pt x="1188145" y="42139"/>
                      <a:pt x="1241097" y="0"/>
                    </a:cubicBezTo>
                    <a:cubicBezTo>
                      <a:pt x="1356085" y="42526"/>
                      <a:pt x="1505666" y="29961"/>
                      <a:pt x="1624906" y="48131"/>
                    </a:cubicBezTo>
                    <a:cubicBezTo>
                      <a:pt x="1951897" y="76546"/>
                      <a:pt x="2280048" y="74227"/>
                      <a:pt x="2608005" y="80992"/>
                    </a:cubicBezTo>
                    <a:cubicBezTo>
                      <a:pt x="2654001" y="81185"/>
                      <a:pt x="2700189" y="81379"/>
                      <a:pt x="2746184" y="81379"/>
                    </a:cubicBezTo>
                    <a:cubicBezTo>
                      <a:pt x="2731303" y="119651"/>
                      <a:pt x="2716423" y="157924"/>
                      <a:pt x="2703667" y="197743"/>
                    </a:cubicBezTo>
                    <a:cubicBezTo>
                      <a:pt x="2695164" y="293812"/>
                      <a:pt x="2832377" y="276608"/>
                      <a:pt x="2896345" y="282214"/>
                    </a:cubicBezTo>
                    <a:cubicBezTo>
                      <a:pt x="3019643" y="285500"/>
                      <a:pt x="3142941" y="279508"/>
                      <a:pt x="3266239" y="278155"/>
                    </a:cubicBezTo>
                    <a:cubicBezTo>
                      <a:pt x="3436499" y="280088"/>
                      <a:pt x="3606372" y="282601"/>
                      <a:pt x="3776438" y="275835"/>
                    </a:cubicBezTo>
                    <a:cubicBezTo>
                      <a:pt x="4362007" y="271389"/>
                      <a:pt x="4947769" y="260565"/>
                      <a:pt x="5533339" y="256312"/>
                    </a:cubicBezTo>
                    <a:cubicBezTo>
                      <a:pt x="5650066" y="250127"/>
                      <a:pt x="5766020" y="259791"/>
                      <a:pt x="5881974" y="269650"/>
                    </a:cubicBezTo>
                    <a:cubicBezTo>
                      <a:pt x="5978990" y="277769"/>
                      <a:pt x="6075811" y="286080"/>
                      <a:pt x="6173406" y="284920"/>
                    </a:cubicBezTo>
                    <a:cubicBezTo>
                      <a:pt x="6290134" y="283374"/>
                      <a:pt x="6406668" y="271969"/>
                      <a:pt x="6522815" y="260951"/>
                    </a:cubicBezTo>
                    <a:cubicBezTo>
                      <a:pt x="6520690" y="261145"/>
                      <a:pt x="6518563" y="261145"/>
                      <a:pt x="6516244" y="261338"/>
                    </a:cubicBezTo>
                    <a:cubicBezTo>
                      <a:pt x="6563399" y="256119"/>
                      <a:pt x="6615772" y="262884"/>
                      <a:pt x="6662540" y="251866"/>
                    </a:cubicBezTo>
                    <a:cubicBezTo>
                      <a:pt x="6744675" y="204702"/>
                      <a:pt x="6694428" y="110566"/>
                      <a:pt x="6658675" y="38659"/>
                    </a:cubicBezTo>
                    <a:cubicBezTo>
                      <a:pt x="6765739" y="33827"/>
                      <a:pt x="6872804" y="29382"/>
                      <a:pt x="6979868" y="26482"/>
                    </a:cubicBezTo>
                    <a:cubicBezTo>
                      <a:pt x="7099494" y="23196"/>
                      <a:pt x="7219121" y="23389"/>
                      <a:pt x="7338940" y="23389"/>
                    </a:cubicBezTo>
                    <a:cubicBezTo>
                      <a:pt x="7507847" y="23582"/>
                      <a:pt x="7676560" y="23776"/>
                      <a:pt x="7845467" y="14497"/>
                    </a:cubicBezTo>
                    <a:cubicBezTo>
                      <a:pt x="7902864" y="11791"/>
                      <a:pt x="7960455" y="10825"/>
                      <a:pt x="8018045" y="10438"/>
                    </a:cubicBezTo>
                    <a:cubicBezTo>
                      <a:pt x="8028288" y="10438"/>
                      <a:pt x="8038918" y="10825"/>
                      <a:pt x="8049354" y="10052"/>
                    </a:cubicBezTo>
                    <a:cubicBezTo>
                      <a:pt x="8057856" y="11212"/>
                      <a:pt x="8066940" y="10825"/>
                      <a:pt x="8076216" y="9472"/>
                    </a:cubicBezTo>
                    <a:cubicBezTo>
                      <a:pt x="8117766" y="38273"/>
                      <a:pt x="8139411" y="93169"/>
                      <a:pt x="8171299" y="133955"/>
                    </a:cubicBezTo>
                    <a:cubicBezTo>
                      <a:pt x="8310444" y="355667"/>
                      <a:pt x="8412870" y="596322"/>
                      <a:pt x="8531336" y="830212"/>
                    </a:cubicBezTo>
                    <a:cubicBezTo>
                      <a:pt x="8754162" y="1258752"/>
                      <a:pt x="8974862" y="1687291"/>
                      <a:pt x="9192082" y="2118731"/>
                    </a:cubicBezTo>
                    <a:cubicBezTo>
                      <a:pt x="9200199" y="2134968"/>
                      <a:pt x="9215467" y="2143473"/>
                      <a:pt x="9231700" y="2145019"/>
                    </a:cubicBezTo>
                    <a:cubicBezTo>
                      <a:pt x="9281561" y="2246887"/>
                      <a:pt x="9330262" y="2349334"/>
                      <a:pt x="9380315" y="2451395"/>
                    </a:cubicBezTo>
                    <a:cubicBezTo>
                      <a:pt x="9392104" y="2475751"/>
                      <a:pt x="9404085" y="2499526"/>
                      <a:pt x="9417034" y="25229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760291" y="1988254"/>
                <a:ext cx="3772379" cy="2130714"/>
              </a:xfrm>
              <a:custGeom>
                <a:avLst/>
                <a:gdLst/>
                <a:ahLst/>
                <a:cxnLst/>
                <a:rect l="l" t="t" r="r" b="b"/>
                <a:pathLst>
                  <a:path w="3772379" h="2130714" extrusionOk="0">
                    <a:moveTo>
                      <a:pt x="3772379" y="1582331"/>
                    </a:moveTo>
                    <a:cubicBezTo>
                      <a:pt x="3760977" y="1732716"/>
                      <a:pt x="3817988" y="2019762"/>
                      <a:pt x="3624731" y="2066540"/>
                    </a:cubicBezTo>
                    <a:cubicBezTo>
                      <a:pt x="3282086" y="2097081"/>
                      <a:pt x="2936542" y="2086450"/>
                      <a:pt x="2592931" y="2103847"/>
                    </a:cubicBezTo>
                    <a:cubicBezTo>
                      <a:pt x="2001758" y="2118924"/>
                      <a:pt x="1410584" y="2119890"/>
                      <a:pt x="819410" y="2130715"/>
                    </a:cubicBezTo>
                    <a:cubicBezTo>
                      <a:pt x="764332" y="2129555"/>
                      <a:pt x="713505" y="2129168"/>
                      <a:pt x="666930" y="2129168"/>
                    </a:cubicBezTo>
                    <a:cubicBezTo>
                      <a:pt x="623447" y="2129168"/>
                      <a:pt x="583637" y="2129555"/>
                      <a:pt x="546918" y="2129942"/>
                    </a:cubicBezTo>
                    <a:cubicBezTo>
                      <a:pt x="79815" y="2134194"/>
                      <a:pt x="127356" y="2138640"/>
                      <a:pt x="85420" y="1460553"/>
                    </a:cubicBezTo>
                    <a:cubicBezTo>
                      <a:pt x="81748" y="1138520"/>
                      <a:pt x="31694" y="821513"/>
                      <a:pt x="24930" y="499480"/>
                    </a:cubicBezTo>
                    <a:cubicBezTo>
                      <a:pt x="24350" y="348515"/>
                      <a:pt x="13141" y="199289"/>
                      <a:pt x="0" y="50064"/>
                    </a:cubicBezTo>
                    <a:cubicBezTo>
                      <a:pt x="68220" y="52577"/>
                      <a:pt x="137019" y="52190"/>
                      <a:pt x="205819" y="51610"/>
                    </a:cubicBezTo>
                    <a:cubicBezTo>
                      <a:pt x="254713" y="51224"/>
                      <a:pt x="303607" y="51030"/>
                      <a:pt x="352501" y="51804"/>
                    </a:cubicBezTo>
                    <a:cubicBezTo>
                      <a:pt x="1126109" y="48904"/>
                      <a:pt x="1898945" y="5412"/>
                      <a:pt x="2672746" y="9085"/>
                    </a:cubicBezTo>
                    <a:cubicBezTo>
                      <a:pt x="2961473" y="10825"/>
                      <a:pt x="3250971" y="18750"/>
                      <a:pt x="3539698" y="4059"/>
                    </a:cubicBezTo>
                    <a:cubicBezTo>
                      <a:pt x="3571392" y="967"/>
                      <a:pt x="3603666" y="1546"/>
                      <a:pt x="3635554" y="0"/>
                    </a:cubicBezTo>
                    <a:cubicBezTo>
                      <a:pt x="3637873" y="22616"/>
                      <a:pt x="3640965" y="45038"/>
                      <a:pt x="3644637" y="67461"/>
                    </a:cubicBezTo>
                    <a:cubicBezTo>
                      <a:pt x="3659904" y="192137"/>
                      <a:pt x="3673238" y="315654"/>
                      <a:pt x="3680776" y="441298"/>
                    </a:cubicBezTo>
                    <a:cubicBezTo>
                      <a:pt x="3703000" y="671321"/>
                      <a:pt x="3735274" y="908690"/>
                      <a:pt x="3754020" y="1140260"/>
                    </a:cubicBezTo>
                    <a:cubicBezTo>
                      <a:pt x="3764649" y="1286973"/>
                      <a:pt x="3769674" y="1434845"/>
                      <a:pt x="3772379" y="15823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4749313" y="252446"/>
                <a:ext cx="266894" cy="269262"/>
              </a:xfrm>
              <a:custGeom>
                <a:avLst/>
                <a:gdLst/>
                <a:ahLst/>
                <a:cxnLst/>
                <a:rect l="l" t="t" r="r" b="b"/>
                <a:pathLst>
                  <a:path w="266894" h="269262" extrusionOk="0">
                    <a:moveTo>
                      <a:pt x="266869" y="137821"/>
                    </a:moveTo>
                    <a:cubicBezTo>
                      <a:pt x="267642" y="175514"/>
                      <a:pt x="250636" y="217653"/>
                      <a:pt x="218941" y="239882"/>
                    </a:cubicBezTo>
                    <a:cubicBezTo>
                      <a:pt x="195364" y="256505"/>
                      <a:pt x="166569" y="269263"/>
                      <a:pt x="137194" y="269263"/>
                    </a:cubicBezTo>
                    <a:cubicBezTo>
                      <a:pt x="131976" y="269263"/>
                      <a:pt x="126565" y="268876"/>
                      <a:pt x="121153" y="267910"/>
                    </a:cubicBezTo>
                    <a:cubicBezTo>
                      <a:pt x="79410" y="260951"/>
                      <a:pt x="41918" y="241235"/>
                      <a:pt x="19500" y="203735"/>
                    </a:cubicBezTo>
                    <a:cubicBezTo>
                      <a:pt x="-1372" y="168169"/>
                      <a:pt x="-6203" y="124677"/>
                      <a:pt x="8484" y="85824"/>
                    </a:cubicBezTo>
                    <a:cubicBezTo>
                      <a:pt x="25298" y="41559"/>
                      <a:pt x="66268" y="7345"/>
                      <a:pt x="113423" y="1160"/>
                    </a:cubicBezTo>
                    <a:cubicBezTo>
                      <a:pt x="119607" y="387"/>
                      <a:pt x="125598" y="0"/>
                      <a:pt x="131589" y="0"/>
                    </a:cubicBezTo>
                    <a:cubicBezTo>
                      <a:pt x="158452" y="0"/>
                      <a:pt x="184542" y="7732"/>
                      <a:pt x="206573" y="23776"/>
                    </a:cubicBezTo>
                    <a:cubicBezTo>
                      <a:pt x="224546" y="36726"/>
                      <a:pt x="239813" y="55670"/>
                      <a:pt x="249283" y="76932"/>
                    </a:cubicBezTo>
                    <a:cubicBezTo>
                      <a:pt x="260105" y="95295"/>
                      <a:pt x="266289" y="116365"/>
                      <a:pt x="266869" y="1378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864264" y="5269281"/>
                <a:ext cx="3822626" cy="147778"/>
              </a:xfrm>
              <a:custGeom>
                <a:avLst/>
                <a:gdLst/>
                <a:ahLst/>
                <a:cxnLst/>
                <a:rect l="l" t="t" r="r" b="b"/>
                <a:pathLst>
                  <a:path w="3822626" h="147778" extrusionOk="0">
                    <a:moveTo>
                      <a:pt x="3776825" y="0"/>
                    </a:moveTo>
                    <a:cubicBezTo>
                      <a:pt x="3784555" y="34600"/>
                      <a:pt x="3812964" y="72679"/>
                      <a:pt x="3822626" y="103221"/>
                    </a:cubicBezTo>
                    <a:cubicBezTo>
                      <a:pt x="3678650" y="108053"/>
                      <a:pt x="3547428" y="130476"/>
                      <a:pt x="3400166" y="130089"/>
                    </a:cubicBezTo>
                    <a:cubicBezTo>
                      <a:pt x="3308176" y="131249"/>
                      <a:pt x="3215992" y="123130"/>
                      <a:pt x="3123615" y="115011"/>
                    </a:cubicBezTo>
                    <a:cubicBezTo>
                      <a:pt x="3013265" y="105347"/>
                      <a:pt x="2902529" y="95682"/>
                      <a:pt x="2791406" y="101674"/>
                    </a:cubicBezTo>
                    <a:cubicBezTo>
                      <a:pt x="2201006" y="105734"/>
                      <a:pt x="1610798" y="117524"/>
                      <a:pt x="1020397" y="125063"/>
                    </a:cubicBezTo>
                    <a:cubicBezTo>
                      <a:pt x="854776" y="132795"/>
                      <a:pt x="689348" y="131055"/>
                      <a:pt x="523727" y="132022"/>
                    </a:cubicBezTo>
                    <a:cubicBezTo>
                      <a:pt x="349409" y="133568"/>
                      <a:pt x="173931" y="157344"/>
                      <a:pt x="0" y="143426"/>
                    </a:cubicBezTo>
                    <a:cubicBezTo>
                      <a:pt x="4445" y="107087"/>
                      <a:pt x="14494" y="71907"/>
                      <a:pt x="25896" y="37113"/>
                    </a:cubicBezTo>
                    <a:cubicBezTo>
                      <a:pt x="1117606" y="39626"/>
                      <a:pt x="2209122" y="28608"/>
                      <a:pt x="3300639" y="21456"/>
                    </a:cubicBezTo>
                    <a:cubicBezTo>
                      <a:pt x="3459496" y="15851"/>
                      <a:pt x="3618160" y="7732"/>
                      <a:pt x="37768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1299847" y="5737940"/>
                <a:ext cx="366222" cy="109213"/>
              </a:xfrm>
              <a:custGeom>
                <a:avLst/>
                <a:gdLst/>
                <a:ahLst/>
                <a:cxnLst/>
                <a:rect l="l" t="t" r="r" b="b"/>
                <a:pathLst>
                  <a:path w="366222" h="109213" extrusionOk="0">
                    <a:moveTo>
                      <a:pt x="366222" y="14777"/>
                    </a:moveTo>
                    <a:cubicBezTo>
                      <a:pt x="360618" y="36040"/>
                      <a:pt x="353660" y="57882"/>
                      <a:pt x="340906" y="76052"/>
                    </a:cubicBezTo>
                    <a:cubicBezTo>
                      <a:pt x="234614" y="76052"/>
                      <a:pt x="130062" y="93063"/>
                      <a:pt x="25317" y="109106"/>
                    </a:cubicBezTo>
                    <a:cubicBezTo>
                      <a:pt x="16813" y="109300"/>
                      <a:pt x="8310" y="109493"/>
                      <a:pt x="0" y="107174"/>
                    </a:cubicBezTo>
                    <a:cubicBezTo>
                      <a:pt x="2512" y="73733"/>
                      <a:pt x="13141" y="41452"/>
                      <a:pt x="23384" y="9558"/>
                    </a:cubicBezTo>
                    <a:cubicBezTo>
                      <a:pt x="54305" y="21156"/>
                      <a:pt x="86579" y="-300"/>
                      <a:pt x="118660" y="1053"/>
                    </a:cubicBezTo>
                    <a:cubicBezTo>
                      <a:pt x="200408" y="3372"/>
                      <a:pt x="286794" y="-8612"/>
                      <a:pt x="366222" y="147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1932087" y="5747111"/>
                <a:ext cx="229880" cy="85502"/>
              </a:xfrm>
              <a:custGeom>
                <a:avLst/>
                <a:gdLst/>
                <a:ahLst/>
                <a:cxnLst/>
                <a:rect l="l" t="t" r="r" b="b"/>
                <a:pathLst>
                  <a:path w="229880" h="85502" extrusionOk="0">
                    <a:moveTo>
                      <a:pt x="229880" y="13530"/>
                    </a:moveTo>
                    <a:cubicBezTo>
                      <a:pt x="226402" y="32087"/>
                      <a:pt x="223696" y="57022"/>
                      <a:pt x="203211" y="64561"/>
                    </a:cubicBezTo>
                    <a:cubicBezTo>
                      <a:pt x="155863" y="77512"/>
                      <a:pt x="106389" y="80605"/>
                      <a:pt x="57495" y="84471"/>
                    </a:cubicBezTo>
                    <a:cubicBezTo>
                      <a:pt x="-16329" y="92396"/>
                      <a:pt x="-3768" y="53737"/>
                      <a:pt x="12273" y="0"/>
                    </a:cubicBezTo>
                    <a:cubicBezTo>
                      <a:pt x="83391" y="11404"/>
                      <a:pt x="159921" y="-8699"/>
                      <a:pt x="229880" y="135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332698" y="5751967"/>
                <a:ext cx="219068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219068" h="88450" extrusionOk="0">
                    <a:moveTo>
                      <a:pt x="219069" y="4422"/>
                    </a:moveTo>
                    <a:cubicBezTo>
                      <a:pt x="210372" y="27618"/>
                      <a:pt x="203802" y="52360"/>
                      <a:pt x="189500" y="72656"/>
                    </a:cubicBezTo>
                    <a:cubicBezTo>
                      <a:pt x="145438" y="80194"/>
                      <a:pt x="94805" y="80774"/>
                      <a:pt x="48230" y="87926"/>
                    </a:cubicBezTo>
                    <a:cubicBezTo>
                      <a:pt x="33735" y="88120"/>
                      <a:pt x="16535" y="90826"/>
                      <a:pt x="4167" y="81741"/>
                    </a:cubicBezTo>
                    <a:lnTo>
                      <a:pt x="4360" y="81741"/>
                    </a:lnTo>
                    <a:cubicBezTo>
                      <a:pt x="-5496" y="59125"/>
                      <a:pt x="4167" y="32257"/>
                      <a:pt x="6099" y="8481"/>
                    </a:cubicBezTo>
                    <a:cubicBezTo>
                      <a:pt x="26392" y="22012"/>
                      <a:pt x="51515" y="8288"/>
                      <a:pt x="73546" y="6355"/>
                    </a:cubicBezTo>
                    <a:cubicBezTo>
                      <a:pt x="121474" y="-1763"/>
                      <a:pt x="170755" y="-1763"/>
                      <a:pt x="219069" y="44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719247" y="5701493"/>
                <a:ext cx="328804" cy="113873"/>
              </a:xfrm>
              <a:custGeom>
                <a:avLst/>
                <a:gdLst/>
                <a:ahLst/>
                <a:cxnLst/>
                <a:rect l="l" t="t" r="r" b="b"/>
                <a:pathLst>
                  <a:path w="328804" h="113873" extrusionOk="0">
                    <a:moveTo>
                      <a:pt x="328804" y="34987"/>
                    </a:moveTo>
                    <a:cubicBezTo>
                      <a:pt x="320494" y="54896"/>
                      <a:pt x="313730" y="76353"/>
                      <a:pt x="300202" y="93363"/>
                    </a:cubicBezTo>
                    <a:cubicBezTo>
                      <a:pt x="230050" y="95296"/>
                      <a:pt x="160671" y="106313"/>
                      <a:pt x="90905" y="113272"/>
                    </a:cubicBezTo>
                    <a:cubicBezTo>
                      <a:pt x="267" y="119265"/>
                      <a:pt x="-18479" y="80412"/>
                      <a:pt x="16501" y="0"/>
                    </a:cubicBezTo>
                    <a:cubicBezTo>
                      <a:pt x="16887" y="193"/>
                      <a:pt x="17274" y="193"/>
                      <a:pt x="17854" y="193"/>
                    </a:cubicBezTo>
                    <a:cubicBezTo>
                      <a:pt x="17854" y="387"/>
                      <a:pt x="18047" y="387"/>
                      <a:pt x="18047" y="387"/>
                    </a:cubicBezTo>
                    <a:cubicBezTo>
                      <a:pt x="31575" y="45811"/>
                      <a:pt x="83754" y="32474"/>
                      <a:pt x="119314" y="29188"/>
                    </a:cubicBezTo>
                    <a:cubicBezTo>
                      <a:pt x="188500" y="29574"/>
                      <a:pt x="260391" y="19330"/>
                      <a:pt x="328804" y="349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3248888" y="5720050"/>
                <a:ext cx="333519" cy="103936"/>
              </a:xfrm>
              <a:custGeom>
                <a:avLst/>
                <a:gdLst/>
                <a:ahLst/>
                <a:cxnLst/>
                <a:rect l="l" t="t" r="r" b="b"/>
                <a:pathLst>
                  <a:path w="333519" h="103936" extrusionOk="0">
                    <a:moveTo>
                      <a:pt x="333519" y="17397"/>
                    </a:moveTo>
                    <a:cubicBezTo>
                      <a:pt x="325789" y="43298"/>
                      <a:pt x="322890" y="74226"/>
                      <a:pt x="302211" y="93362"/>
                    </a:cubicBezTo>
                    <a:cubicBezTo>
                      <a:pt x="262787" y="98001"/>
                      <a:pt x="220657" y="97228"/>
                      <a:pt x="180459" y="99934"/>
                    </a:cubicBezTo>
                    <a:cubicBezTo>
                      <a:pt x="125381" y="98195"/>
                      <a:pt x="62766" y="115398"/>
                      <a:pt x="11939" y="89496"/>
                    </a:cubicBezTo>
                    <a:cubicBezTo>
                      <a:pt x="-7000" y="65334"/>
                      <a:pt x="1503" y="28415"/>
                      <a:pt x="4596" y="0"/>
                    </a:cubicBezTo>
                    <a:cubicBezTo>
                      <a:pt x="110887" y="18169"/>
                      <a:pt x="227614" y="-16430"/>
                      <a:pt x="333519" y="173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3816468" y="5718503"/>
                <a:ext cx="348996" cy="86841"/>
              </a:xfrm>
              <a:custGeom>
                <a:avLst/>
                <a:gdLst/>
                <a:ahLst/>
                <a:cxnLst/>
                <a:rect l="l" t="t" r="r" b="b"/>
                <a:pathLst>
                  <a:path w="348996" h="86841" extrusionOk="0">
                    <a:moveTo>
                      <a:pt x="348996" y="23969"/>
                    </a:moveTo>
                    <a:cubicBezTo>
                      <a:pt x="333149" y="108633"/>
                      <a:pt x="279424" y="75773"/>
                      <a:pt x="215262" y="78672"/>
                    </a:cubicBezTo>
                    <a:cubicBezTo>
                      <a:pt x="174292" y="78286"/>
                      <a:pt x="136607" y="84084"/>
                      <a:pt x="95250" y="86597"/>
                    </a:cubicBezTo>
                    <a:lnTo>
                      <a:pt x="100468" y="86210"/>
                    </a:lnTo>
                    <a:cubicBezTo>
                      <a:pt x="44810" y="85051"/>
                      <a:pt x="-9882" y="101095"/>
                      <a:pt x="1520" y="23002"/>
                    </a:cubicBezTo>
                    <a:cubicBezTo>
                      <a:pt x="3259" y="21843"/>
                      <a:pt x="4419" y="20103"/>
                      <a:pt x="4419" y="17397"/>
                    </a:cubicBezTo>
                    <a:cubicBezTo>
                      <a:pt x="4419" y="11984"/>
                      <a:pt x="5579" y="4832"/>
                      <a:pt x="3066" y="0"/>
                    </a:cubicBezTo>
                    <a:cubicBezTo>
                      <a:pt x="23938" y="17976"/>
                      <a:pt x="53699" y="8699"/>
                      <a:pt x="78630" y="7152"/>
                    </a:cubicBezTo>
                    <a:cubicBezTo>
                      <a:pt x="168494" y="0"/>
                      <a:pt x="262031" y="-1353"/>
                      <a:pt x="348996" y="239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358388" y="5732807"/>
                <a:ext cx="315921" cy="104573"/>
              </a:xfrm>
              <a:custGeom>
                <a:avLst/>
                <a:gdLst/>
                <a:ahLst/>
                <a:cxnLst/>
                <a:rect l="l" t="t" r="r" b="b"/>
                <a:pathLst>
                  <a:path w="315921" h="104573" extrusionOk="0">
                    <a:moveTo>
                      <a:pt x="315922" y="37307"/>
                    </a:moveTo>
                    <a:cubicBezTo>
                      <a:pt x="306646" y="60309"/>
                      <a:pt x="298529" y="84084"/>
                      <a:pt x="284807" y="104574"/>
                    </a:cubicBezTo>
                    <a:cubicBezTo>
                      <a:pt x="196102" y="88530"/>
                      <a:pt x="104305" y="104574"/>
                      <a:pt x="16373" y="84664"/>
                    </a:cubicBezTo>
                    <a:cubicBezTo>
                      <a:pt x="-9910" y="73840"/>
                      <a:pt x="2266" y="22810"/>
                      <a:pt x="6710" y="0"/>
                    </a:cubicBezTo>
                    <a:cubicBezTo>
                      <a:pt x="101407" y="31895"/>
                      <a:pt x="213109" y="5606"/>
                      <a:pt x="315922" y="373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4902283" y="5685837"/>
                <a:ext cx="351025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351025" h="119117" extrusionOk="0">
                    <a:moveTo>
                      <a:pt x="351026" y="25900"/>
                    </a:moveTo>
                    <a:cubicBezTo>
                      <a:pt x="345808" y="57214"/>
                      <a:pt x="338657" y="89689"/>
                      <a:pt x="321457" y="116750"/>
                    </a:cubicBezTo>
                    <a:cubicBezTo>
                      <a:pt x="316626" y="117523"/>
                      <a:pt x="311601" y="118296"/>
                      <a:pt x="306577" y="118683"/>
                    </a:cubicBezTo>
                    <a:cubicBezTo>
                      <a:pt x="228114" y="121776"/>
                      <a:pt x="150425" y="107279"/>
                      <a:pt x="71769" y="108825"/>
                    </a:cubicBezTo>
                    <a:cubicBezTo>
                      <a:pt x="-7080" y="106505"/>
                      <a:pt x="-4374" y="73838"/>
                      <a:pt x="4129" y="6378"/>
                    </a:cubicBezTo>
                    <a:cubicBezTo>
                      <a:pt x="120277" y="-2514"/>
                      <a:pt x="238357" y="-6767"/>
                      <a:pt x="351026" y="25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5464524" y="5703500"/>
                <a:ext cx="309806" cy="107332"/>
              </a:xfrm>
              <a:custGeom>
                <a:avLst/>
                <a:gdLst/>
                <a:ahLst/>
                <a:cxnLst/>
                <a:rect l="l" t="t" r="r" b="b"/>
                <a:pathLst>
                  <a:path w="309806" h="107332" extrusionOk="0">
                    <a:moveTo>
                      <a:pt x="309806" y="28340"/>
                    </a:moveTo>
                    <a:cubicBezTo>
                      <a:pt x="302849" y="56175"/>
                      <a:pt x="309613" y="110298"/>
                      <a:pt x="269029" y="107205"/>
                    </a:cubicBezTo>
                    <a:cubicBezTo>
                      <a:pt x="187088" y="103340"/>
                      <a:pt x="104374" y="102953"/>
                      <a:pt x="22819" y="97541"/>
                    </a:cubicBezTo>
                    <a:cubicBezTo>
                      <a:pt x="16441" y="95608"/>
                      <a:pt x="7939" y="94061"/>
                      <a:pt x="5812" y="86909"/>
                    </a:cubicBezTo>
                    <a:cubicBezTo>
                      <a:pt x="-758" y="60234"/>
                      <a:pt x="-758" y="32013"/>
                      <a:pt x="981" y="4758"/>
                    </a:cubicBezTo>
                    <a:cubicBezTo>
                      <a:pt x="102248" y="892"/>
                      <a:pt x="211825" y="-11092"/>
                      <a:pt x="309806" y="283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5930569" y="5692408"/>
                <a:ext cx="300942" cy="111712"/>
              </a:xfrm>
              <a:custGeom>
                <a:avLst/>
                <a:gdLst/>
                <a:ahLst/>
                <a:cxnLst/>
                <a:rect l="l" t="t" r="r" b="b"/>
                <a:pathLst>
                  <a:path w="300942" h="111712" extrusionOk="0">
                    <a:moveTo>
                      <a:pt x="284580" y="22036"/>
                    </a:moveTo>
                    <a:cubicBezTo>
                      <a:pt x="321105" y="26289"/>
                      <a:pt x="286126" y="85824"/>
                      <a:pt x="278782" y="107087"/>
                    </a:cubicBezTo>
                    <a:cubicBezTo>
                      <a:pt x="263901" y="107473"/>
                      <a:pt x="249021" y="107473"/>
                      <a:pt x="234140" y="107667"/>
                    </a:cubicBezTo>
                    <a:cubicBezTo>
                      <a:pt x="215394" y="108053"/>
                      <a:pt x="196455" y="108826"/>
                      <a:pt x="177709" y="109986"/>
                    </a:cubicBezTo>
                    <a:cubicBezTo>
                      <a:pt x="129008" y="111919"/>
                      <a:pt x="80114" y="113465"/>
                      <a:pt x="31607" y="107473"/>
                    </a:cubicBezTo>
                    <a:cubicBezTo>
                      <a:pt x="21944" y="105154"/>
                      <a:pt x="14406" y="103414"/>
                      <a:pt x="7642" y="94909"/>
                    </a:cubicBezTo>
                    <a:lnTo>
                      <a:pt x="8222" y="95102"/>
                    </a:lnTo>
                    <a:cubicBezTo>
                      <a:pt x="8029" y="94716"/>
                      <a:pt x="7642" y="94329"/>
                      <a:pt x="7449" y="93749"/>
                    </a:cubicBezTo>
                    <a:cubicBezTo>
                      <a:pt x="-4532" y="64755"/>
                      <a:pt x="1072" y="30734"/>
                      <a:pt x="3004" y="0"/>
                    </a:cubicBezTo>
                    <a:cubicBezTo>
                      <a:pt x="95575" y="15851"/>
                      <a:pt x="192783" y="-386"/>
                      <a:pt x="284580" y="220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6459813" y="5674625"/>
                <a:ext cx="309693" cy="110638"/>
              </a:xfrm>
              <a:custGeom>
                <a:avLst/>
                <a:gdLst/>
                <a:ahLst/>
                <a:cxnLst/>
                <a:rect l="l" t="t" r="r" b="b"/>
                <a:pathLst>
                  <a:path w="309693" h="110638" extrusionOk="0">
                    <a:moveTo>
                      <a:pt x="309598" y="35373"/>
                    </a:moveTo>
                    <a:cubicBezTo>
                      <a:pt x="309984" y="58569"/>
                      <a:pt x="309404" y="82151"/>
                      <a:pt x="303993" y="104960"/>
                    </a:cubicBezTo>
                    <a:cubicBezTo>
                      <a:pt x="223792" y="111919"/>
                      <a:pt x="142817" y="111532"/>
                      <a:pt x="62229" y="108826"/>
                    </a:cubicBezTo>
                    <a:cubicBezTo>
                      <a:pt x="7730" y="108633"/>
                      <a:pt x="1159" y="88143"/>
                      <a:pt x="0" y="45618"/>
                    </a:cubicBezTo>
                    <a:cubicBezTo>
                      <a:pt x="12562" y="36920"/>
                      <a:pt x="23191" y="16817"/>
                      <a:pt x="11209" y="8118"/>
                    </a:cubicBezTo>
                    <a:cubicBezTo>
                      <a:pt x="12562" y="5025"/>
                      <a:pt x="14301" y="2319"/>
                      <a:pt x="16426" y="0"/>
                    </a:cubicBezTo>
                    <a:cubicBezTo>
                      <a:pt x="36719" y="19910"/>
                      <a:pt x="79815" y="9471"/>
                      <a:pt x="107064" y="13338"/>
                    </a:cubicBezTo>
                    <a:cubicBezTo>
                      <a:pt x="175477" y="17203"/>
                      <a:pt x="241185" y="15464"/>
                      <a:pt x="309598" y="353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6960349" y="5703295"/>
                <a:ext cx="302253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302253" h="103925" extrusionOk="0">
                    <a:moveTo>
                      <a:pt x="302254" y="18881"/>
                    </a:moveTo>
                    <a:cubicBezTo>
                      <a:pt x="290272" y="123455"/>
                      <a:pt x="253167" y="103159"/>
                      <a:pt x="166588" y="100839"/>
                    </a:cubicBezTo>
                    <a:cubicBezTo>
                      <a:pt x="118853" y="96006"/>
                      <a:pt x="67254" y="103932"/>
                      <a:pt x="22418" y="85762"/>
                    </a:cubicBezTo>
                    <a:cubicBezTo>
                      <a:pt x="6377" y="61793"/>
                      <a:pt x="7924" y="29706"/>
                      <a:pt x="0" y="2451"/>
                    </a:cubicBezTo>
                    <a:cubicBezTo>
                      <a:pt x="99527" y="3804"/>
                      <a:pt x="205046" y="-10887"/>
                      <a:pt x="302254" y="188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7443298" y="5729442"/>
                <a:ext cx="248191" cy="72872"/>
              </a:xfrm>
              <a:custGeom>
                <a:avLst/>
                <a:gdLst/>
                <a:ahLst/>
                <a:cxnLst/>
                <a:rect l="l" t="t" r="r" b="b"/>
                <a:pathLst>
                  <a:path w="248191" h="72872" extrusionOk="0">
                    <a:moveTo>
                      <a:pt x="247756" y="9164"/>
                    </a:moveTo>
                    <a:cubicBezTo>
                      <a:pt x="248915" y="29653"/>
                      <a:pt x="247370" y="50336"/>
                      <a:pt x="247562" y="70826"/>
                    </a:cubicBezTo>
                    <a:cubicBezTo>
                      <a:pt x="199442" y="75078"/>
                      <a:pt x="150934" y="71599"/>
                      <a:pt x="102813" y="70246"/>
                    </a:cubicBezTo>
                    <a:cubicBezTo>
                      <a:pt x="37685" y="69086"/>
                      <a:pt x="12755" y="76431"/>
                      <a:pt x="0" y="2785"/>
                    </a:cubicBezTo>
                    <a:cubicBezTo>
                      <a:pt x="82134" y="2398"/>
                      <a:pt x="166395" y="-6300"/>
                      <a:pt x="247756" y="91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7848555" y="5642196"/>
                <a:ext cx="337096" cy="104742"/>
              </a:xfrm>
              <a:custGeom>
                <a:avLst/>
                <a:gdLst/>
                <a:ahLst/>
                <a:cxnLst/>
                <a:rect l="l" t="t" r="r" b="b"/>
                <a:pathLst>
                  <a:path w="337096" h="104742" extrusionOk="0">
                    <a:moveTo>
                      <a:pt x="337044" y="10973"/>
                    </a:moveTo>
                    <a:cubicBezTo>
                      <a:pt x="337817" y="38034"/>
                      <a:pt x="329893" y="64709"/>
                      <a:pt x="324675" y="91191"/>
                    </a:cubicBezTo>
                    <a:cubicBezTo>
                      <a:pt x="251431" y="90805"/>
                      <a:pt x="178572" y="100856"/>
                      <a:pt x="105521" y="103756"/>
                    </a:cubicBezTo>
                    <a:cubicBezTo>
                      <a:pt x="36529" y="108781"/>
                      <a:pt x="-383" y="96604"/>
                      <a:pt x="3" y="20251"/>
                    </a:cubicBezTo>
                    <a:cubicBezTo>
                      <a:pt x="110160" y="28176"/>
                      <a:pt x="226887" y="-21115"/>
                      <a:pt x="337044" y="109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7779179" y="5946835"/>
                <a:ext cx="513290" cy="62052"/>
              </a:xfrm>
              <a:custGeom>
                <a:avLst/>
                <a:gdLst/>
                <a:ahLst/>
                <a:cxnLst/>
                <a:rect l="l" t="t" r="r" b="b"/>
                <a:pathLst>
                  <a:path w="513290" h="62052" extrusionOk="0">
                    <a:moveTo>
                      <a:pt x="513291" y="21988"/>
                    </a:moveTo>
                    <a:cubicBezTo>
                      <a:pt x="510392" y="33393"/>
                      <a:pt x="507880" y="44991"/>
                      <a:pt x="502275" y="55429"/>
                    </a:cubicBezTo>
                    <a:cubicBezTo>
                      <a:pt x="368155" y="48470"/>
                      <a:pt x="233841" y="53303"/>
                      <a:pt x="99721" y="60454"/>
                    </a:cubicBezTo>
                    <a:cubicBezTo>
                      <a:pt x="68413" y="61034"/>
                      <a:pt x="36912" y="63741"/>
                      <a:pt x="5797" y="60454"/>
                    </a:cubicBezTo>
                    <a:cubicBezTo>
                      <a:pt x="3672" y="47310"/>
                      <a:pt x="2319" y="34359"/>
                      <a:pt x="580" y="21022"/>
                    </a:cubicBezTo>
                    <a:cubicBezTo>
                      <a:pt x="386" y="19476"/>
                      <a:pt x="193" y="17736"/>
                      <a:pt x="0" y="16189"/>
                    </a:cubicBezTo>
                    <a:cubicBezTo>
                      <a:pt x="7150" y="15416"/>
                      <a:pt x="14108" y="12517"/>
                      <a:pt x="19132" y="7298"/>
                    </a:cubicBezTo>
                    <a:cubicBezTo>
                      <a:pt x="107644" y="-8746"/>
                      <a:pt x="197895" y="6524"/>
                      <a:pt x="287373" y="7491"/>
                    </a:cubicBezTo>
                    <a:cubicBezTo>
                      <a:pt x="362164" y="13676"/>
                      <a:pt x="440433" y="532"/>
                      <a:pt x="513291" y="219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7265308" y="6014223"/>
                <a:ext cx="313076" cy="71922"/>
              </a:xfrm>
              <a:custGeom>
                <a:avLst/>
                <a:gdLst/>
                <a:ahLst/>
                <a:cxnLst/>
                <a:rect l="l" t="t" r="r" b="b"/>
                <a:pathLst>
                  <a:path w="313076" h="71922" extrusionOk="0">
                    <a:moveTo>
                      <a:pt x="313077" y="10076"/>
                    </a:moveTo>
                    <a:cubicBezTo>
                      <a:pt x="310177" y="30952"/>
                      <a:pt x="308632" y="54534"/>
                      <a:pt x="293558" y="70771"/>
                    </a:cubicBezTo>
                    <a:cubicBezTo>
                      <a:pt x="276744" y="71158"/>
                      <a:pt x="259931" y="70385"/>
                      <a:pt x="243117" y="70385"/>
                    </a:cubicBezTo>
                    <a:cubicBezTo>
                      <a:pt x="223599" y="70385"/>
                      <a:pt x="204080" y="70771"/>
                      <a:pt x="184560" y="71158"/>
                    </a:cubicBezTo>
                    <a:cubicBezTo>
                      <a:pt x="126003" y="70964"/>
                      <a:pt x="64934" y="76377"/>
                      <a:pt x="7924" y="60913"/>
                    </a:cubicBezTo>
                    <a:cubicBezTo>
                      <a:pt x="7537" y="59366"/>
                      <a:pt x="7150" y="57820"/>
                      <a:pt x="6764" y="56467"/>
                    </a:cubicBezTo>
                    <a:cubicBezTo>
                      <a:pt x="3865" y="39264"/>
                      <a:pt x="1933" y="21674"/>
                      <a:pt x="0" y="4277"/>
                    </a:cubicBezTo>
                    <a:cubicBezTo>
                      <a:pt x="104938" y="605"/>
                      <a:pt x="208331" y="-5388"/>
                      <a:pt x="313077" y="10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6688822" y="6039694"/>
                <a:ext cx="369894" cy="91329"/>
              </a:xfrm>
              <a:custGeom>
                <a:avLst/>
                <a:gdLst/>
                <a:ahLst/>
                <a:cxnLst/>
                <a:rect l="l" t="t" r="r" b="b"/>
                <a:pathLst>
                  <a:path w="369894" h="91329" extrusionOk="0">
                    <a:moveTo>
                      <a:pt x="369894" y="13213"/>
                    </a:moveTo>
                    <a:cubicBezTo>
                      <a:pt x="366996" y="37762"/>
                      <a:pt x="365063" y="63857"/>
                      <a:pt x="351148" y="85119"/>
                    </a:cubicBezTo>
                    <a:cubicBezTo>
                      <a:pt x="345351" y="85893"/>
                      <a:pt x="339553" y="86473"/>
                      <a:pt x="333562" y="86860"/>
                    </a:cubicBezTo>
                    <a:cubicBezTo>
                      <a:pt x="291818" y="89179"/>
                      <a:pt x="250075" y="88019"/>
                      <a:pt x="208525" y="88986"/>
                    </a:cubicBezTo>
                    <a:cubicBezTo>
                      <a:pt x="144170" y="88599"/>
                      <a:pt x="76530" y="99037"/>
                      <a:pt x="14494" y="78741"/>
                    </a:cubicBezTo>
                    <a:cubicBezTo>
                      <a:pt x="2512" y="58638"/>
                      <a:pt x="5798" y="29063"/>
                      <a:pt x="0" y="5868"/>
                    </a:cubicBezTo>
                    <a:cubicBezTo>
                      <a:pt x="29762" y="14759"/>
                      <a:pt x="62036" y="1228"/>
                      <a:pt x="92764" y="1422"/>
                    </a:cubicBezTo>
                    <a:cubicBezTo>
                      <a:pt x="184754" y="-318"/>
                      <a:pt x="279257" y="-3411"/>
                      <a:pt x="369894" y="132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6160457" y="6037919"/>
                <a:ext cx="331049" cy="84620"/>
              </a:xfrm>
              <a:custGeom>
                <a:avLst/>
                <a:gdLst/>
                <a:ahLst/>
                <a:cxnLst/>
                <a:rect l="l" t="t" r="r" b="b"/>
                <a:pathLst>
                  <a:path w="331049" h="84620" extrusionOk="0">
                    <a:moveTo>
                      <a:pt x="331050" y="13636"/>
                    </a:moveTo>
                    <a:cubicBezTo>
                      <a:pt x="329697" y="35671"/>
                      <a:pt x="327765" y="57900"/>
                      <a:pt x="324285" y="79550"/>
                    </a:cubicBezTo>
                    <a:cubicBezTo>
                      <a:pt x="258772" y="79163"/>
                      <a:pt x="193064" y="80130"/>
                      <a:pt x="127550" y="84575"/>
                    </a:cubicBezTo>
                    <a:cubicBezTo>
                      <a:pt x="88125" y="84383"/>
                      <a:pt x="46189" y="86895"/>
                      <a:pt x="9277" y="71431"/>
                    </a:cubicBezTo>
                    <a:cubicBezTo>
                      <a:pt x="387" y="52102"/>
                      <a:pt x="1353" y="29679"/>
                      <a:pt x="0" y="8030"/>
                    </a:cubicBezTo>
                    <a:cubicBezTo>
                      <a:pt x="4445" y="7644"/>
                      <a:pt x="9083" y="7450"/>
                      <a:pt x="13528" y="7064"/>
                    </a:cubicBezTo>
                    <a:cubicBezTo>
                      <a:pt x="14108" y="6870"/>
                      <a:pt x="14688" y="6870"/>
                      <a:pt x="15074" y="6870"/>
                    </a:cubicBezTo>
                    <a:cubicBezTo>
                      <a:pt x="15461" y="6870"/>
                      <a:pt x="16041" y="6677"/>
                      <a:pt x="16620" y="6677"/>
                    </a:cubicBezTo>
                    <a:cubicBezTo>
                      <a:pt x="119433" y="878"/>
                      <a:pt x="227657" y="-7627"/>
                      <a:pt x="331050" y="136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5570830" y="6020907"/>
                <a:ext cx="350761" cy="79380"/>
              </a:xfrm>
              <a:custGeom>
                <a:avLst/>
                <a:gdLst/>
                <a:ahLst/>
                <a:cxnLst/>
                <a:rect l="l" t="t" r="r" b="b"/>
                <a:pathLst>
                  <a:path w="350761" h="79380" extrusionOk="0">
                    <a:moveTo>
                      <a:pt x="350762" y="14797"/>
                    </a:moveTo>
                    <a:cubicBezTo>
                      <a:pt x="345350" y="36060"/>
                      <a:pt x="342838" y="58869"/>
                      <a:pt x="331822" y="78199"/>
                    </a:cubicBezTo>
                    <a:cubicBezTo>
                      <a:pt x="259931" y="75299"/>
                      <a:pt x="187653" y="74332"/>
                      <a:pt x="115761" y="78972"/>
                    </a:cubicBezTo>
                    <a:cubicBezTo>
                      <a:pt x="80395" y="78972"/>
                      <a:pt x="43096" y="82065"/>
                      <a:pt x="9083" y="71240"/>
                    </a:cubicBezTo>
                    <a:cubicBezTo>
                      <a:pt x="8696" y="69693"/>
                      <a:pt x="8310" y="68340"/>
                      <a:pt x="7924" y="66794"/>
                    </a:cubicBezTo>
                    <a:cubicBezTo>
                      <a:pt x="3672" y="45338"/>
                      <a:pt x="1739" y="23496"/>
                      <a:pt x="0" y="1653"/>
                    </a:cubicBezTo>
                    <a:cubicBezTo>
                      <a:pt x="117114" y="5326"/>
                      <a:pt x="234614" y="-10718"/>
                      <a:pt x="350762" y="147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4973472" y="6014640"/>
                <a:ext cx="385354" cy="96954"/>
              </a:xfrm>
              <a:custGeom>
                <a:avLst/>
                <a:gdLst/>
                <a:ahLst/>
                <a:cxnLst/>
                <a:rect l="l" t="t" r="r" b="b"/>
                <a:pathLst>
                  <a:path w="385354" h="96954" extrusionOk="0">
                    <a:moveTo>
                      <a:pt x="385355" y="34015"/>
                    </a:moveTo>
                    <a:cubicBezTo>
                      <a:pt x="383616" y="54311"/>
                      <a:pt x="379170" y="74994"/>
                      <a:pt x="365642" y="90844"/>
                    </a:cubicBezTo>
                    <a:cubicBezTo>
                      <a:pt x="347863" y="91425"/>
                      <a:pt x="330276" y="91618"/>
                      <a:pt x="312690" y="92584"/>
                    </a:cubicBezTo>
                    <a:cubicBezTo>
                      <a:pt x="291432" y="93744"/>
                      <a:pt x="270367" y="95097"/>
                      <a:pt x="249302" y="95677"/>
                    </a:cubicBezTo>
                    <a:cubicBezTo>
                      <a:pt x="171033" y="96064"/>
                      <a:pt x="86193" y="104955"/>
                      <a:pt x="13721" y="69775"/>
                    </a:cubicBezTo>
                    <a:cubicBezTo>
                      <a:pt x="-773" y="54891"/>
                      <a:pt x="3092" y="30923"/>
                      <a:pt x="0" y="11206"/>
                    </a:cubicBezTo>
                    <a:cubicBezTo>
                      <a:pt x="125810" y="15458"/>
                      <a:pt x="268821" y="-28806"/>
                      <a:pt x="385355" y="340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394667" y="6019273"/>
                <a:ext cx="382069" cy="106416"/>
              </a:xfrm>
              <a:custGeom>
                <a:avLst/>
                <a:gdLst/>
                <a:ahLst/>
                <a:cxnLst/>
                <a:rect l="l" t="t" r="r" b="b"/>
                <a:pathLst>
                  <a:path w="382069" h="106416" extrusionOk="0">
                    <a:moveTo>
                      <a:pt x="382069" y="31701"/>
                    </a:moveTo>
                    <a:cubicBezTo>
                      <a:pt x="356366" y="119265"/>
                      <a:pt x="291046" y="105347"/>
                      <a:pt x="217221" y="105927"/>
                    </a:cubicBezTo>
                    <a:cubicBezTo>
                      <a:pt x="150934" y="103414"/>
                      <a:pt x="85033" y="109213"/>
                      <a:pt x="20292" y="90270"/>
                    </a:cubicBezTo>
                    <a:cubicBezTo>
                      <a:pt x="-11016" y="73453"/>
                      <a:pt x="5025" y="29188"/>
                      <a:pt x="0" y="0"/>
                    </a:cubicBezTo>
                    <a:cubicBezTo>
                      <a:pt x="127936" y="4446"/>
                      <a:pt x="257998" y="-11211"/>
                      <a:pt x="382069" y="317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3750975" y="6003967"/>
                <a:ext cx="412749" cy="101516"/>
              </a:xfrm>
              <a:custGeom>
                <a:avLst/>
                <a:gdLst/>
                <a:ahLst/>
                <a:cxnLst/>
                <a:rect l="l" t="t" r="r" b="b"/>
                <a:pathLst>
                  <a:path w="412749" h="101516" extrusionOk="0">
                    <a:moveTo>
                      <a:pt x="412750" y="20333"/>
                    </a:moveTo>
                    <a:cubicBezTo>
                      <a:pt x="396903" y="121040"/>
                      <a:pt x="355352" y="100358"/>
                      <a:pt x="272638" y="98618"/>
                    </a:cubicBezTo>
                    <a:cubicBezTo>
                      <a:pt x="199394" y="96685"/>
                      <a:pt x="127116" y="91466"/>
                      <a:pt x="52325" y="91273"/>
                    </a:cubicBezTo>
                    <a:cubicBezTo>
                      <a:pt x="-5459" y="88760"/>
                      <a:pt x="-434" y="71170"/>
                      <a:pt x="532" y="21106"/>
                    </a:cubicBezTo>
                    <a:cubicBezTo>
                      <a:pt x="135233" y="-4216"/>
                      <a:pt x="278050" y="-9435"/>
                      <a:pt x="412750" y="203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3091396" y="6037443"/>
                <a:ext cx="411389" cy="103529"/>
              </a:xfrm>
              <a:custGeom>
                <a:avLst/>
                <a:gdLst/>
                <a:ahLst/>
                <a:cxnLst/>
                <a:rect l="l" t="t" r="r" b="b"/>
                <a:pathLst>
                  <a:path w="411389" h="103529" extrusionOk="0">
                    <a:moveTo>
                      <a:pt x="411389" y="33827"/>
                    </a:moveTo>
                    <a:cubicBezTo>
                      <a:pt x="407138" y="57409"/>
                      <a:pt x="400180" y="85824"/>
                      <a:pt x="379695" y="100128"/>
                    </a:cubicBezTo>
                    <a:cubicBezTo>
                      <a:pt x="331381" y="100708"/>
                      <a:pt x="282873" y="99548"/>
                      <a:pt x="234559" y="101288"/>
                    </a:cubicBezTo>
                    <a:cubicBezTo>
                      <a:pt x="160348" y="98775"/>
                      <a:pt x="74929" y="117525"/>
                      <a:pt x="8448" y="77512"/>
                    </a:cubicBezTo>
                    <a:cubicBezTo>
                      <a:pt x="-6819" y="56829"/>
                      <a:pt x="3230" y="25709"/>
                      <a:pt x="3423" y="0"/>
                    </a:cubicBezTo>
                    <a:cubicBezTo>
                      <a:pt x="18497" y="21456"/>
                      <a:pt x="45360" y="19136"/>
                      <a:pt x="68551" y="16624"/>
                    </a:cubicBezTo>
                    <a:cubicBezTo>
                      <a:pt x="180060" y="8892"/>
                      <a:pt x="303359" y="-6766"/>
                      <a:pt x="411389" y="338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2496719" y="6025139"/>
                <a:ext cx="376241" cy="93876"/>
              </a:xfrm>
              <a:custGeom>
                <a:avLst/>
                <a:gdLst/>
                <a:ahLst/>
                <a:cxnLst/>
                <a:rect l="l" t="t" r="r" b="b"/>
                <a:pathLst>
                  <a:path w="376241" h="93876" extrusionOk="0">
                    <a:moveTo>
                      <a:pt x="376242" y="10179"/>
                    </a:moveTo>
                    <a:cubicBezTo>
                      <a:pt x="368898" y="38400"/>
                      <a:pt x="364066" y="78605"/>
                      <a:pt x="336431" y="93876"/>
                    </a:cubicBezTo>
                    <a:cubicBezTo>
                      <a:pt x="264925" y="93296"/>
                      <a:pt x="193420" y="90203"/>
                      <a:pt x="122108" y="88464"/>
                    </a:cubicBezTo>
                    <a:cubicBezTo>
                      <a:pt x="82491" y="85564"/>
                      <a:pt x="39008" y="92136"/>
                      <a:pt x="2096" y="75320"/>
                    </a:cubicBezTo>
                    <a:cubicBezTo>
                      <a:pt x="-3895" y="50384"/>
                      <a:pt x="4415" y="25449"/>
                      <a:pt x="8859" y="514"/>
                    </a:cubicBezTo>
                    <a:cubicBezTo>
                      <a:pt x="126167" y="10951"/>
                      <a:pt x="256422" y="-12244"/>
                      <a:pt x="376242" y="101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1933812" y="6051810"/>
                <a:ext cx="349823" cy="92766"/>
              </a:xfrm>
              <a:custGeom>
                <a:avLst/>
                <a:gdLst/>
                <a:ahLst/>
                <a:cxnLst/>
                <a:rect l="l" t="t" r="r" b="b"/>
                <a:pathLst>
                  <a:path w="349823" h="92766" extrusionOk="0">
                    <a:moveTo>
                      <a:pt x="349521" y="12888"/>
                    </a:moveTo>
                    <a:cubicBezTo>
                      <a:pt x="350874" y="34924"/>
                      <a:pt x="347975" y="60439"/>
                      <a:pt x="335027" y="78802"/>
                    </a:cubicBezTo>
                    <a:cubicBezTo>
                      <a:pt x="269319" y="80735"/>
                      <a:pt x="203612" y="84215"/>
                      <a:pt x="138098" y="91946"/>
                    </a:cubicBezTo>
                    <a:cubicBezTo>
                      <a:pt x="100992" y="93879"/>
                      <a:pt x="61181" y="93879"/>
                      <a:pt x="28327" y="74743"/>
                    </a:cubicBezTo>
                    <a:cubicBezTo>
                      <a:pt x="17892" y="67784"/>
                      <a:pt x="6103" y="53867"/>
                      <a:pt x="1658" y="40529"/>
                    </a:cubicBezTo>
                    <a:cubicBezTo>
                      <a:pt x="1271" y="39756"/>
                      <a:pt x="1078" y="38790"/>
                      <a:pt x="885" y="38016"/>
                    </a:cubicBezTo>
                    <a:cubicBezTo>
                      <a:pt x="-1627" y="25839"/>
                      <a:pt x="1658" y="14434"/>
                      <a:pt x="5137" y="1290"/>
                    </a:cubicBezTo>
                    <a:cubicBezTo>
                      <a:pt x="15573" y="9989"/>
                      <a:pt x="29487" y="14627"/>
                      <a:pt x="43401" y="12308"/>
                    </a:cubicBezTo>
                    <a:cubicBezTo>
                      <a:pt x="143895" y="1483"/>
                      <a:pt x="250187" y="-9148"/>
                      <a:pt x="349521" y="128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1186742" y="6049235"/>
                <a:ext cx="554891" cy="135459"/>
              </a:xfrm>
              <a:custGeom>
                <a:avLst/>
                <a:gdLst/>
                <a:ahLst/>
                <a:cxnLst/>
                <a:rect l="l" t="t" r="r" b="b"/>
                <a:pathLst>
                  <a:path w="554891" h="135459" extrusionOk="0">
                    <a:moveTo>
                      <a:pt x="554891" y="1546"/>
                    </a:moveTo>
                    <a:cubicBezTo>
                      <a:pt x="550640" y="32474"/>
                      <a:pt x="544069" y="63981"/>
                      <a:pt x="531314" y="92396"/>
                    </a:cubicBezTo>
                    <a:cubicBezTo>
                      <a:pt x="481260" y="100708"/>
                      <a:pt x="438937" y="105734"/>
                      <a:pt x="384245" y="109019"/>
                    </a:cubicBezTo>
                    <a:cubicBezTo>
                      <a:pt x="296120" y="116558"/>
                      <a:pt x="214372" y="137434"/>
                      <a:pt x="124701" y="135308"/>
                    </a:cubicBezTo>
                    <a:cubicBezTo>
                      <a:pt x="1016" y="135501"/>
                      <a:pt x="-26233" y="141300"/>
                      <a:pt x="23434" y="8892"/>
                    </a:cubicBezTo>
                    <a:cubicBezTo>
                      <a:pt x="173595" y="16623"/>
                      <a:pt x="329747" y="0"/>
                      <a:pt x="482227" y="0"/>
                    </a:cubicBezTo>
                    <a:cubicBezTo>
                      <a:pt x="506577" y="193"/>
                      <a:pt x="530927" y="580"/>
                      <a:pt x="554891" y="15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1110262" y="6366074"/>
                <a:ext cx="747141" cy="143531"/>
              </a:xfrm>
              <a:custGeom>
                <a:avLst/>
                <a:gdLst/>
                <a:ahLst/>
                <a:cxnLst/>
                <a:rect l="l" t="t" r="r" b="b"/>
                <a:pathLst>
                  <a:path w="747141" h="143531" extrusionOk="0">
                    <a:moveTo>
                      <a:pt x="746746" y="23170"/>
                    </a:moveTo>
                    <a:cubicBezTo>
                      <a:pt x="749838" y="57384"/>
                      <a:pt x="734184" y="91404"/>
                      <a:pt x="722588" y="123298"/>
                    </a:cubicBezTo>
                    <a:cubicBezTo>
                      <a:pt x="520248" y="117500"/>
                      <a:pt x="317521" y="119239"/>
                      <a:pt x="116727" y="143208"/>
                    </a:cubicBezTo>
                    <a:cubicBezTo>
                      <a:pt x="77689" y="143788"/>
                      <a:pt x="37878" y="144754"/>
                      <a:pt x="0" y="134316"/>
                    </a:cubicBezTo>
                    <a:cubicBezTo>
                      <a:pt x="773" y="91984"/>
                      <a:pt x="19326" y="52745"/>
                      <a:pt x="26476" y="11379"/>
                    </a:cubicBezTo>
                    <a:cubicBezTo>
                      <a:pt x="66287" y="45786"/>
                      <a:pt x="139532" y="19691"/>
                      <a:pt x="189392" y="24910"/>
                    </a:cubicBezTo>
                    <a:cubicBezTo>
                      <a:pt x="374146" y="37474"/>
                      <a:pt x="567016" y="-35592"/>
                      <a:pt x="746746" y="23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2073226" y="6331754"/>
                <a:ext cx="281031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81031" h="147960" extrusionOk="0">
                    <a:moveTo>
                      <a:pt x="281032" y="4333"/>
                    </a:moveTo>
                    <a:cubicBezTo>
                      <a:pt x="273108" y="52078"/>
                      <a:pt x="269436" y="105041"/>
                      <a:pt x="240061" y="145247"/>
                    </a:cubicBezTo>
                    <a:cubicBezTo>
                      <a:pt x="205661" y="147567"/>
                      <a:pt x="170875" y="145054"/>
                      <a:pt x="136669" y="147180"/>
                    </a:cubicBezTo>
                    <a:cubicBezTo>
                      <a:pt x="91253" y="147373"/>
                      <a:pt x="45065" y="150852"/>
                      <a:pt x="229" y="141381"/>
                    </a:cubicBezTo>
                    <a:cubicBezTo>
                      <a:pt x="-544" y="118958"/>
                      <a:pt x="809" y="96536"/>
                      <a:pt x="1775" y="74113"/>
                    </a:cubicBezTo>
                    <a:cubicBezTo>
                      <a:pt x="2162" y="64448"/>
                      <a:pt x="2935" y="54397"/>
                      <a:pt x="2935" y="44539"/>
                    </a:cubicBezTo>
                    <a:cubicBezTo>
                      <a:pt x="18782" y="37773"/>
                      <a:pt x="22840" y="20377"/>
                      <a:pt x="31150" y="7233"/>
                    </a:cubicBezTo>
                    <a:cubicBezTo>
                      <a:pt x="114058" y="854"/>
                      <a:pt x="198511" y="-3785"/>
                      <a:pt x="281032" y="43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2593444" y="6325456"/>
                <a:ext cx="346189" cy="152423"/>
              </a:xfrm>
              <a:custGeom>
                <a:avLst/>
                <a:gdLst/>
                <a:ahLst/>
                <a:cxnLst/>
                <a:rect l="l" t="t" r="r" b="b"/>
                <a:pathLst>
                  <a:path w="346189" h="152423" extrusionOk="0">
                    <a:moveTo>
                      <a:pt x="346189" y="34407"/>
                    </a:moveTo>
                    <a:cubicBezTo>
                      <a:pt x="318360" y="168169"/>
                      <a:pt x="298455" y="153285"/>
                      <a:pt x="174964" y="150579"/>
                    </a:cubicBezTo>
                    <a:cubicBezTo>
                      <a:pt x="121431" y="145940"/>
                      <a:pt x="55724" y="161790"/>
                      <a:pt x="9535" y="129896"/>
                    </a:cubicBezTo>
                    <a:cubicBezTo>
                      <a:pt x="-6118" y="88143"/>
                      <a:pt x="-2446" y="38467"/>
                      <a:pt x="20165" y="0"/>
                    </a:cubicBezTo>
                    <a:cubicBezTo>
                      <a:pt x="44708" y="20876"/>
                      <a:pt x="80461" y="9472"/>
                      <a:pt x="110029" y="12371"/>
                    </a:cubicBezTo>
                    <a:cubicBezTo>
                      <a:pt x="188105" y="18750"/>
                      <a:pt x="271785" y="7925"/>
                      <a:pt x="346189" y="344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183220" y="6322947"/>
                <a:ext cx="343335" cy="148764"/>
              </a:xfrm>
              <a:custGeom>
                <a:avLst/>
                <a:gdLst/>
                <a:ahLst/>
                <a:cxnLst/>
                <a:rect l="l" t="t" r="r" b="b"/>
                <a:pathLst>
                  <a:path w="343335" h="148764" extrusionOk="0">
                    <a:moveTo>
                      <a:pt x="343335" y="8115"/>
                    </a:moveTo>
                    <a:cubicBezTo>
                      <a:pt x="326329" y="62818"/>
                      <a:pt x="318792" y="154828"/>
                      <a:pt x="243035" y="148449"/>
                    </a:cubicBezTo>
                    <a:cubicBezTo>
                      <a:pt x="163220" y="147676"/>
                      <a:pt x="75674" y="154054"/>
                      <a:pt x="497" y="126220"/>
                    </a:cubicBezTo>
                    <a:cubicBezTo>
                      <a:pt x="-1435" y="98385"/>
                      <a:pt x="2623" y="70164"/>
                      <a:pt x="6488" y="42522"/>
                    </a:cubicBezTo>
                    <a:cubicBezTo>
                      <a:pt x="31225" y="44069"/>
                      <a:pt x="35477" y="12948"/>
                      <a:pt x="56929" y="7922"/>
                    </a:cubicBezTo>
                    <a:cubicBezTo>
                      <a:pt x="151045" y="190"/>
                      <a:pt x="249219" y="-5222"/>
                      <a:pt x="343335" y="81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761807" y="6327776"/>
                <a:ext cx="414672" cy="132950"/>
              </a:xfrm>
              <a:custGeom>
                <a:avLst/>
                <a:gdLst/>
                <a:ahLst/>
                <a:cxnLst/>
                <a:rect l="l" t="t" r="r" b="b"/>
                <a:pathLst>
                  <a:path w="414672" h="132950" extrusionOk="0">
                    <a:moveTo>
                      <a:pt x="414672" y="15464"/>
                    </a:moveTo>
                    <a:cubicBezTo>
                      <a:pt x="409648" y="47744"/>
                      <a:pt x="403657" y="80799"/>
                      <a:pt x="389549" y="110373"/>
                    </a:cubicBezTo>
                    <a:cubicBezTo>
                      <a:pt x="299685" y="108054"/>
                      <a:pt x="211173" y="121971"/>
                      <a:pt x="122081" y="131249"/>
                    </a:cubicBezTo>
                    <a:cubicBezTo>
                      <a:pt x="9992" y="140527"/>
                      <a:pt x="-20929" y="113852"/>
                      <a:pt x="13084" y="1547"/>
                    </a:cubicBezTo>
                    <a:cubicBezTo>
                      <a:pt x="14630" y="1547"/>
                      <a:pt x="16176" y="967"/>
                      <a:pt x="17336" y="0"/>
                    </a:cubicBezTo>
                    <a:cubicBezTo>
                      <a:pt x="30284" y="9858"/>
                      <a:pt x="46324" y="9858"/>
                      <a:pt x="61398" y="5993"/>
                    </a:cubicBezTo>
                    <a:cubicBezTo>
                      <a:pt x="113771" y="-3672"/>
                      <a:pt x="169429" y="1353"/>
                      <a:pt x="222575" y="1353"/>
                    </a:cubicBezTo>
                    <a:cubicBezTo>
                      <a:pt x="286350" y="4060"/>
                      <a:pt x="353023" y="-2706"/>
                      <a:pt x="414672" y="154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4402204" y="6305692"/>
                <a:ext cx="425165" cy="118495"/>
              </a:xfrm>
              <a:custGeom>
                <a:avLst/>
                <a:gdLst/>
                <a:ahLst/>
                <a:cxnLst/>
                <a:rect l="l" t="t" r="r" b="b"/>
                <a:pathLst>
                  <a:path w="425165" h="118495" extrusionOk="0">
                    <a:moveTo>
                      <a:pt x="425166" y="27110"/>
                    </a:moveTo>
                    <a:cubicBezTo>
                      <a:pt x="423426" y="58811"/>
                      <a:pt x="412991" y="93410"/>
                      <a:pt x="389027" y="115253"/>
                    </a:cubicBezTo>
                    <a:cubicBezTo>
                      <a:pt x="339940" y="122019"/>
                      <a:pt x="289113" y="115447"/>
                      <a:pt x="239446" y="117766"/>
                    </a:cubicBezTo>
                    <a:cubicBezTo>
                      <a:pt x="174705" y="117380"/>
                      <a:pt x="113635" y="122212"/>
                      <a:pt x="48701" y="111194"/>
                    </a:cubicBezTo>
                    <a:cubicBezTo>
                      <a:pt x="13335" y="108874"/>
                      <a:pt x="966" y="76787"/>
                      <a:pt x="0" y="45666"/>
                    </a:cubicBezTo>
                    <a:cubicBezTo>
                      <a:pt x="14108" y="42574"/>
                      <a:pt x="24351" y="30202"/>
                      <a:pt x="28216" y="16285"/>
                    </a:cubicBezTo>
                    <a:cubicBezTo>
                      <a:pt x="88512" y="-11163"/>
                      <a:pt x="155766" y="4301"/>
                      <a:pt x="219540" y="4687"/>
                    </a:cubicBezTo>
                    <a:cubicBezTo>
                      <a:pt x="287567" y="9519"/>
                      <a:pt x="361777" y="-1692"/>
                      <a:pt x="425166" y="27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5032222" y="6336187"/>
                <a:ext cx="358878" cy="97648"/>
              </a:xfrm>
              <a:custGeom>
                <a:avLst/>
                <a:gdLst/>
                <a:ahLst/>
                <a:cxnLst/>
                <a:rect l="l" t="t" r="r" b="b"/>
                <a:pathLst>
                  <a:path w="358878" h="97648" extrusionOk="0">
                    <a:moveTo>
                      <a:pt x="358878" y="25223"/>
                    </a:moveTo>
                    <a:cubicBezTo>
                      <a:pt x="353467" y="47839"/>
                      <a:pt x="346316" y="71228"/>
                      <a:pt x="331242" y="89398"/>
                    </a:cubicBezTo>
                    <a:cubicBezTo>
                      <a:pt x="288919" y="97323"/>
                      <a:pt x="244663" y="93070"/>
                      <a:pt x="201760" y="96936"/>
                    </a:cubicBezTo>
                    <a:cubicBezTo>
                      <a:pt x="140304" y="94423"/>
                      <a:pt x="69186" y="107954"/>
                      <a:pt x="14107" y="75287"/>
                    </a:cubicBezTo>
                    <a:cubicBezTo>
                      <a:pt x="193" y="55957"/>
                      <a:pt x="2899" y="31022"/>
                      <a:pt x="0" y="8019"/>
                    </a:cubicBezTo>
                    <a:cubicBezTo>
                      <a:pt x="64161" y="-7251"/>
                      <a:pt x="131415" y="3767"/>
                      <a:pt x="196736" y="4927"/>
                    </a:cubicBezTo>
                    <a:cubicBezTo>
                      <a:pt x="250654" y="9373"/>
                      <a:pt x="306892" y="8213"/>
                      <a:pt x="358878" y="252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5648133" y="6325263"/>
                <a:ext cx="405646" cy="105251"/>
              </a:xfrm>
              <a:custGeom>
                <a:avLst/>
                <a:gdLst/>
                <a:ahLst/>
                <a:cxnLst/>
                <a:rect l="l" t="t" r="r" b="b"/>
                <a:pathLst>
                  <a:path w="405646" h="105251" extrusionOk="0">
                    <a:moveTo>
                      <a:pt x="405647" y="21069"/>
                    </a:moveTo>
                    <a:cubicBezTo>
                      <a:pt x="401588" y="47937"/>
                      <a:pt x="394244" y="74806"/>
                      <a:pt x="380716" y="98388"/>
                    </a:cubicBezTo>
                    <a:cubicBezTo>
                      <a:pt x="330856" y="102834"/>
                      <a:pt x="280416" y="100321"/>
                      <a:pt x="230362" y="102254"/>
                    </a:cubicBezTo>
                    <a:cubicBezTo>
                      <a:pt x="159437" y="99354"/>
                      <a:pt x="79622" y="118491"/>
                      <a:pt x="14107" y="86017"/>
                    </a:cubicBezTo>
                    <a:cubicBezTo>
                      <a:pt x="773" y="61082"/>
                      <a:pt x="3865" y="28028"/>
                      <a:pt x="0" y="0"/>
                    </a:cubicBezTo>
                    <a:cubicBezTo>
                      <a:pt x="134507" y="8118"/>
                      <a:pt x="271720" y="-11212"/>
                      <a:pt x="405647" y="210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6273513" y="6309413"/>
                <a:ext cx="297229" cy="109986"/>
              </a:xfrm>
              <a:custGeom>
                <a:avLst/>
                <a:gdLst/>
                <a:ahLst/>
                <a:cxnLst/>
                <a:rect l="l" t="t" r="r" b="b"/>
                <a:pathLst>
                  <a:path w="297229" h="109986" extrusionOk="0">
                    <a:moveTo>
                      <a:pt x="297230" y="25902"/>
                    </a:moveTo>
                    <a:cubicBezTo>
                      <a:pt x="293558" y="55090"/>
                      <a:pt x="284668" y="83311"/>
                      <a:pt x="272106" y="109986"/>
                    </a:cubicBezTo>
                    <a:cubicBezTo>
                      <a:pt x="244470" y="108826"/>
                      <a:pt x="217028" y="107473"/>
                      <a:pt x="189585" y="107280"/>
                    </a:cubicBezTo>
                    <a:cubicBezTo>
                      <a:pt x="131802" y="105154"/>
                      <a:pt x="69573" y="111532"/>
                      <a:pt x="14881" y="90656"/>
                    </a:cubicBezTo>
                    <a:cubicBezTo>
                      <a:pt x="0" y="63981"/>
                      <a:pt x="5025" y="29574"/>
                      <a:pt x="0" y="0"/>
                    </a:cubicBezTo>
                    <a:cubicBezTo>
                      <a:pt x="98755" y="5799"/>
                      <a:pt x="199828" y="5026"/>
                      <a:pt x="297230" y="259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6784485" y="6305350"/>
                <a:ext cx="259157" cy="83901"/>
              </a:xfrm>
              <a:custGeom>
                <a:avLst/>
                <a:gdLst/>
                <a:ahLst/>
                <a:cxnLst/>
                <a:rect l="l" t="t" r="r" b="b"/>
                <a:pathLst>
                  <a:path w="259157" h="83901" extrusionOk="0">
                    <a:moveTo>
                      <a:pt x="259158" y="13147"/>
                    </a:moveTo>
                    <a:cubicBezTo>
                      <a:pt x="250655" y="34796"/>
                      <a:pt x="243311" y="57605"/>
                      <a:pt x="230363" y="77322"/>
                    </a:cubicBezTo>
                    <a:cubicBezTo>
                      <a:pt x="214709" y="79834"/>
                      <a:pt x="198668" y="81381"/>
                      <a:pt x="183015" y="82347"/>
                    </a:cubicBezTo>
                    <a:cubicBezTo>
                      <a:pt x="126970" y="83121"/>
                      <a:pt x="67447" y="90466"/>
                      <a:pt x="14881" y="64757"/>
                    </a:cubicBezTo>
                    <a:cubicBezTo>
                      <a:pt x="-193" y="51613"/>
                      <a:pt x="5991" y="28611"/>
                      <a:pt x="0" y="7735"/>
                    </a:cubicBezTo>
                    <a:cubicBezTo>
                      <a:pt x="85806" y="-3863"/>
                      <a:pt x="174125" y="-2703"/>
                      <a:pt x="259158" y="13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7227623" y="6301765"/>
                <a:ext cx="326991" cy="83236"/>
              </a:xfrm>
              <a:custGeom>
                <a:avLst/>
                <a:gdLst/>
                <a:ahLst/>
                <a:cxnLst/>
                <a:rect l="l" t="t" r="r" b="b"/>
                <a:pathLst>
                  <a:path w="326991" h="83236" extrusionOk="0">
                    <a:moveTo>
                      <a:pt x="0" y="14606"/>
                    </a:moveTo>
                    <a:cubicBezTo>
                      <a:pt x="106291" y="9001"/>
                      <a:pt x="217414" y="-4724"/>
                      <a:pt x="326991" y="1655"/>
                    </a:cubicBezTo>
                    <a:cubicBezTo>
                      <a:pt x="304380" y="70856"/>
                      <a:pt x="278097" y="77235"/>
                      <a:pt x="209491" y="82260"/>
                    </a:cubicBezTo>
                    <a:cubicBezTo>
                      <a:pt x="158857" y="85160"/>
                      <a:pt x="108031" y="81487"/>
                      <a:pt x="58171" y="72789"/>
                    </a:cubicBezTo>
                    <a:cubicBezTo>
                      <a:pt x="24930" y="70083"/>
                      <a:pt x="5605" y="46693"/>
                      <a:pt x="0" y="146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7816091" y="6250264"/>
                <a:ext cx="641736" cy="93169"/>
              </a:xfrm>
              <a:custGeom>
                <a:avLst/>
                <a:gdLst/>
                <a:ahLst/>
                <a:cxnLst/>
                <a:rect l="l" t="t" r="r" b="b"/>
                <a:pathLst>
                  <a:path w="641736" h="93169" extrusionOk="0">
                    <a:moveTo>
                      <a:pt x="237706" y="13144"/>
                    </a:moveTo>
                    <a:cubicBezTo>
                      <a:pt x="297809" y="14690"/>
                      <a:pt x="664225" y="10245"/>
                      <a:pt x="640647" y="92590"/>
                    </a:cubicBezTo>
                    <a:cubicBezTo>
                      <a:pt x="640454" y="92590"/>
                      <a:pt x="640261" y="92782"/>
                      <a:pt x="640261" y="92782"/>
                    </a:cubicBezTo>
                    <a:cubicBezTo>
                      <a:pt x="639488" y="92976"/>
                      <a:pt x="638328" y="93169"/>
                      <a:pt x="637555" y="93169"/>
                    </a:cubicBezTo>
                    <a:cubicBezTo>
                      <a:pt x="438694" y="67847"/>
                      <a:pt x="240992" y="91623"/>
                      <a:pt x="41744" y="66881"/>
                    </a:cubicBezTo>
                    <a:cubicBezTo>
                      <a:pt x="32081" y="64561"/>
                      <a:pt x="21645" y="61662"/>
                      <a:pt x="13721" y="55283"/>
                    </a:cubicBezTo>
                    <a:cubicBezTo>
                      <a:pt x="1546" y="39626"/>
                      <a:pt x="3672" y="20876"/>
                      <a:pt x="0" y="0"/>
                    </a:cubicBezTo>
                    <a:cubicBezTo>
                      <a:pt x="18553" y="21069"/>
                      <a:pt x="47928" y="15851"/>
                      <a:pt x="72858" y="13338"/>
                    </a:cubicBezTo>
                    <a:cubicBezTo>
                      <a:pt x="127743" y="10245"/>
                      <a:pt x="182628" y="12951"/>
                      <a:pt x="237706" y="131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8400501" y="6659635"/>
                <a:ext cx="323420" cy="71907"/>
              </a:xfrm>
              <a:custGeom>
                <a:avLst/>
                <a:gdLst/>
                <a:ahLst/>
                <a:cxnLst/>
                <a:rect l="l" t="t" r="r" b="b"/>
                <a:pathLst>
                  <a:path w="323420" h="71907" extrusionOk="0">
                    <a:moveTo>
                      <a:pt x="0" y="19555"/>
                    </a:moveTo>
                    <a:cubicBezTo>
                      <a:pt x="35559" y="20521"/>
                      <a:pt x="370087" y="-36501"/>
                      <a:pt x="317908" y="39851"/>
                    </a:cubicBezTo>
                    <a:cubicBezTo>
                      <a:pt x="242151" y="59181"/>
                      <a:pt x="162916" y="55122"/>
                      <a:pt x="86386" y="70972"/>
                    </a:cubicBezTo>
                    <a:cubicBezTo>
                      <a:pt x="45995" y="75225"/>
                      <a:pt x="6184" y="66140"/>
                      <a:pt x="0" y="195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848945" y="6713233"/>
                <a:ext cx="342837" cy="56102"/>
              </a:xfrm>
              <a:custGeom>
                <a:avLst/>
                <a:gdLst/>
                <a:ahLst/>
                <a:cxnLst/>
                <a:rect l="l" t="t" r="r" b="b"/>
                <a:pathLst>
                  <a:path w="342837" h="56102" extrusionOk="0">
                    <a:moveTo>
                      <a:pt x="342838" y="13122"/>
                    </a:moveTo>
                    <a:cubicBezTo>
                      <a:pt x="340905" y="21820"/>
                      <a:pt x="338586" y="30325"/>
                      <a:pt x="335880" y="38830"/>
                    </a:cubicBezTo>
                    <a:cubicBezTo>
                      <a:pt x="280609" y="37670"/>
                      <a:pt x="226304" y="46175"/>
                      <a:pt x="171226" y="51201"/>
                    </a:cubicBezTo>
                    <a:cubicBezTo>
                      <a:pt x="120399" y="52554"/>
                      <a:pt x="66287" y="63378"/>
                      <a:pt x="17006" y="47721"/>
                    </a:cubicBezTo>
                    <a:cubicBezTo>
                      <a:pt x="5411" y="42309"/>
                      <a:pt x="2705" y="28005"/>
                      <a:pt x="0" y="16794"/>
                    </a:cubicBezTo>
                    <a:cubicBezTo>
                      <a:pt x="63001" y="7516"/>
                      <a:pt x="119626" y="5389"/>
                      <a:pt x="185720" y="2683"/>
                    </a:cubicBezTo>
                    <a:cubicBezTo>
                      <a:pt x="237126" y="2297"/>
                      <a:pt x="294330" y="-7561"/>
                      <a:pt x="342838" y="13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7859960" y="6545157"/>
                <a:ext cx="309018" cy="32632"/>
              </a:xfrm>
              <a:custGeom>
                <a:avLst/>
                <a:gdLst/>
                <a:ahLst/>
                <a:cxnLst/>
                <a:rect l="l" t="t" r="r" b="b"/>
                <a:pathLst>
                  <a:path w="309018" h="32632" extrusionOk="0">
                    <a:moveTo>
                      <a:pt x="309019" y="22308"/>
                    </a:moveTo>
                    <a:cubicBezTo>
                      <a:pt x="210264" y="22114"/>
                      <a:pt x="111703" y="23854"/>
                      <a:pt x="12948" y="32359"/>
                    </a:cubicBezTo>
                    <a:cubicBezTo>
                      <a:pt x="8697" y="32553"/>
                      <a:pt x="4445" y="32745"/>
                      <a:pt x="0" y="32553"/>
                    </a:cubicBezTo>
                    <a:cubicBezTo>
                      <a:pt x="0" y="31779"/>
                      <a:pt x="193" y="31006"/>
                      <a:pt x="193" y="30040"/>
                    </a:cubicBezTo>
                    <a:cubicBezTo>
                      <a:pt x="773" y="21535"/>
                      <a:pt x="2126" y="13223"/>
                      <a:pt x="3672" y="4911"/>
                    </a:cubicBezTo>
                    <a:cubicBezTo>
                      <a:pt x="103972" y="-3014"/>
                      <a:pt x="211231" y="-3981"/>
                      <a:pt x="309019" y="223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7262989" y="6708616"/>
                <a:ext cx="402695" cy="86939"/>
              </a:xfrm>
              <a:custGeom>
                <a:avLst/>
                <a:gdLst/>
                <a:ahLst/>
                <a:cxnLst/>
                <a:rect l="l" t="t" r="r" b="b"/>
                <a:pathLst>
                  <a:path w="402695" h="86939" extrusionOk="0">
                    <a:moveTo>
                      <a:pt x="398882" y="18126"/>
                    </a:moveTo>
                    <a:cubicBezTo>
                      <a:pt x="405067" y="32043"/>
                      <a:pt x="403134" y="49633"/>
                      <a:pt x="397337" y="63357"/>
                    </a:cubicBezTo>
                    <a:cubicBezTo>
                      <a:pt x="301481" y="75341"/>
                      <a:pt x="203306" y="82687"/>
                      <a:pt x="106291" y="86939"/>
                    </a:cubicBezTo>
                    <a:cubicBezTo>
                      <a:pt x="75370" y="85393"/>
                      <a:pt x="40004" y="91385"/>
                      <a:pt x="12368" y="75341"/>
                    </a:cubicBezTo>
                    <a:cubicBezTo>
                      <a:pt x="2512" y="62584"/>
                      <a:pt x="3672" y="48086"/>
                      <a:pt x="0" y="31657"/>
                    </a:cubicBezTo>
                    <a:cubicBezTo>
                      <a:pt x="102040" y="4982"/>
                      <a:pt x="210070" y="-2944"/>
                      <a:pt x="316168" y="922"/>
                    </a:cubicBezTo>
                    <a:cubicBezTo>
                      <a:pt x="342838" y="3242"/>
                      <a:pt x="373180" y="8074"/>
                      <a:pt x="398882" y="18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6683604" y="6656380"/>
                <a:ext cx="301345" cy="160468"/>
              </a:xfrm>
              <a:custGeom>
                <a:avLst/>
                <a:gdLst/>
                <a:ahLst/>
                <a:cxnLst/>
                <a:rect l="l" t="t" r="r" b="b"/>
                <a:pathLst>
                  <a:path w="301345" h="160468" extrusionOk="0">
                    <a:moveTo>
                      <a:pt x="300708" y="11986"/>
                    </a:moveTo>
                    <a:cubicBezTo>
                      <a:pt x="302641" y="51805"/>
                      <a:pt x="299742" y="92010"/>
                      <a:pt x="297809" y="131637"/>
                    </a:cubicBezTo>
                    <a:cubicBezTo>
                      <a:pt x="242924" y="148840"/>
                      <a:pt x="184174" y="150387"/>
                      <a:pt x="127550" y="159664"/>
                    </a:cubicBezTo>
                    <a:cubicBezTo>
                      <a:pt x="4445" y="168363"/>
                      <a:pt x="15267" y="105734"/>
                      <a:pt x="0" y="6380"/>
                    </a:cubicBezTo>
                    <a:cubicBezTo>
                      <a:pt x="99334" y="3673"/>
                      <a:pt x="202920" y="-9277"/>
                      <a:pt x="300708" y="119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6084310" y="6644783"/>
                <a:ext cx="350226" cy="154574"/>
              </a:xfrm>
              <a:custGeom>
                <a:avLst/>
                <a:gdLst/>
                <a:ahLst/>
                <a:cxnLst/>
                <a:rect l="l" t="t" r="r" b="b"/>
                <a:pathLst>
                  <a:path w="350226" h="154574" extrusionOk="0">
                    <a:moveTo>
                      <a:pt x="229980" y="17397"/>
                    </a:moveTo>
                    <a:cubicBezTo>
                      <a:pt x="344775" y="27061"/>
                      <a:pt x="361588" y="21843"/>
                      <a:pt x="344581" y="147292"/>
                    </a:cubicBezTo>
                    <a:cubicBezTo>
                      <a:pt x="290662" y="152511"/>
                      <a:pt x="236357" y="155218"/>
                      <a:pt x="182245" y="154444"/>
                    </a:cubicBezTo>
                    <a:cubicBezTo>
                      <a:pt x="126394" y="152318"/>
                      <a:pt x="69576" y="154638"/>
                      <a:pt x="14691" y="143620"/>
                    </a:cubicBezTo>
                    <a:cubicBezTo>
                      <a:pt x="-3862" y="99548"/>
                      <a:pt x="-5214" y="44265"/>
                      <a:pt x="12758" y="0"/>
                    </a:cubicBezTo>
                    <a:cubicBezTo>
                      <a:pt x="21262" y="6185"/>
                      <a:pt x="32084" y="9085"/>
                      <a:pt x="42714" y="7538"/>
                    </a:cubicBezTo>
                    <a:cubicBezTo>
                      <a:pt x="104942" y="386"/>
                      <a:pt x="167751" y="11404"/>
                      <a:pt x="229980" y="173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586379" y="6647103"/>
                <a:ext cx="2262384" cy="193892"/>
              </a:xfrm>
              <a:custGeom>
                <a:avLst/>
                <a:gdLst/>
                <a:ahLst/>
                <a:cxnLst/>
                <a:rect l="l" t="t" r="r" b="b"/>
                <a:pathLst>
                  <a:path w="2262384" h="193892" extrusionOk="0">
                    <a:moveTo>
                      <a:pt x="2259263" y="35760"/>
                    </a:moveTo>
                    <a:cubicBezTo>
                      <a:pt x="2260809" y="68040"/>
                      <a:pt x="2264867" y="101288"/>
                      <a:pt x="2260229" y="133181"/>
                    </a:cubicBezTo>
                    <a:cubicBezTo>
                      <a:pt x="2222544" y="128156"/>
                      <a:pt x="2183700" y="130282"/>
                      <a:pt x="2145821" y="127576"/>
                    </a:cubicBezTo>
                    <a:cubicBezTo>
                      <a:pt x="1685096" y="126030"/>
                      <a:pt x="1223984" y="120037"/>
                      <a:pt x="763839" y="149418"/>
                    </a:cubicBezTo>
                    <a:cubicBezTo>
                      <a:pt x="603242" y="159857"/>
                      <a:pt x="439747" y="170295"/>
                      <a:pt x="278184" y="180153"/>
                    </a:cubicBezTo>
                    <a:cubicBezTo>
                      <a:pt x="196629" y="181893"/>
                      <a:pt x="89758" y="213593"/>
                      <a:pt x="10136" y="174354"/>
                    </a:cubicBezTo>
                    <a:cubicBezTo>
                      <a:pt x="-4165" y="129122"/>
                      <a:pt x="87" y="79638"/>
                      <a:pt x="2599" y="31508"/>
                    </a:cubicBezTo>
                    <a:cubicBezTo>
                      <a:pt x="5305" y="37500"/>
                      <a:pt x="15934" y="36533"/>
                      <a:pt x="15934" y="28608"/>
                    </a:cubicBezTo>
                    <a:cubicBezTo>
                      <a:pt x="15354" y="25128"/>
                      <a:pt x="16900" y="22036"/>
                      <a:pt x="19026" y="19523"/>
                    </a:cubicBezTo>
                    <a:cubicBezTo>
                      <a:pt x="28689" y="4059"/>
                      <a:pt x="49754" y="4445"/>
                      <a:pt x="66374" y="1933"/>
                    </a:cubicBezTo>
                    <a:cubicBezTo>
                      <a:pt x="147156" y="-1933"/>
                      <a:pt x="227744" y="1740"/>
                      <a:pt x="308719" y="0"/>
                    </a:cubicBezTo>
                    <a:cubicBezTo>
                      <a:pt x="505841" y="4445"/>
                      <a:pt x="702963" y="14110"/>
                      <a:pt x="899892" y="23002"/>
                    </a:cubicBezTo>
                    <a:cubicBezTo>
                      <a:pt x="1222825" y="28415"/>
                      <a:pt x="1545758" y="45618"/>
                      <a:pt x="1868690" y="41559"/>
                    </a:cubicBezTo>
                    <a:cubicBezTo>
                      <a:pt x="1998559" y="46585"/>
                      <a:pt x="2130554" y="22229"/>
                      <a:pt x="2259263" y="357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2780104" y="6661600"/>
                <a:ext cx="408251" cy="227953"/>
              </a:xfrm>
              <a:custGeom>
                <a:avLst/>
                <a:gdLst/>
                <a:ahLst/>
                <a:cxnLst/>
                <a:rect l="l" t="t" r="r" b="b"/>
                <a:pathLst>
                  <a:path w="408251" h="227953" extrusionOk="0">
                    <a:moveTo>
                      <a:pt x="408252" y="40399"/>
                    </a:moveTo>
                    <a:cubicBezTo>
                      <a:pt x="398009" y="99354"/>
                      <a:pt x="394144" y="155797"/>
                      <a:pt x="370180" y="213013"/>
                    </a:cubicBezTo>
                    <a:cubicBezTo>
                      <a:pt x="316069" y="217459"/>
                      <a:pt x="261763" y="218233"/>
                      <a:pt x="207651" y="222485"/>
                    </a:cubicBezTo>
                    <a:cubicBezTo>
                      <a:pt x="142137" y="220552"/>
                      <a:pt x="61162" y="243361"/>
                      <a:pt x="3571" y="207988"/>
                    </a:cubicBezTo>
                    <a:cubicBezTo>
                      <a:pt x="-2999" y="138401"/>
                      <a:pt x="-873" y="69007"/>
                      <a:pt x="13041" y="0"/>
                    </a:cubicBezTo>
                    <a:cubicBezTo>
                      <a:pt x="32367" y="48711"/>
                      <a:pt x="95949" y="26868"/>
                      <a:pt x="136726" y="31314"/>
                    </a:cubicBezTo>
                    <a:cubicBezTo>
                      <a:pt x="226784" y="34600"/>
                      <a:pt x="319547" y="21069"/>
                      <a:pt x="408252" y="403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2099820" y="6725802"/>
                <a:ext cx="366526" cy="185005"/>
              </a:xfrm>
              <a:custGeom>
                <a:avLst/>
                <a:gdLst/>
                <a:ahLst/>
                <a:cxnLst/>
                <a:rect l="l" t="t" r="r" b="b"/>
                <a:pathLst>
                  <a:path w="366526" h="185005" extrusionOk="0">
                    <a:moveTo>
                      <a:pt x="366527" y="8285"/>
                    </a:moveTo>
                    <a:cubicBezTo>
                      <a:pt x="352032" y="62988"/>
                      <a:pt x="349907" y="121557"/>
                      <a:pt x="328648" y="174134"/>
                    </a:cubicBezTo>
                    <a:cubicBezTo>
                      <a:pt x="266033" y="177033"/>
                      <a:pt x="203031" y="177806"/>
                      <a:pt x="140609" y="183606"/>
                    </a:cubicBezTo>
                    <a:cubicBezTo>
                      <a:pt x="94421" y="184186"/>
                      <a:pt x="45913" y="189598"/>
                      <a:pt x="1464" y="174327"/>
                    </a:cubicBezTo>
                    <a:cubicBezTo>
                      <a:pt x="-4140" y="119044"/>
                      <a:pt x="7841" y="63761"/>
                      <a:pt x="12286" y="8671"/>
                    </a:cubicBezTo>
                    <a:cubicBezTo>
                      <a:pt x="44367" y="31094"/>
                      <a:pt x="85917" y="11571"/>
                      <a:pt x="121477" y="9445"/>
                    </a:cubicBezTo>
                    <a:cubicBezTo>
                      <a:pt x="202451" y="-2347"/>
                      <a:pt x="285552" y="-3506"/>
                      <a:pt x="366527" y="82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1481408" y="6730510"/>
                <a:ext cx="386808" cy="195288"/>
              </a:xfrm>
              <a:custGeom>
                <a:avLst/>
                <a:gdLst/>
                <a:ahLst/>
                <a:cxnLst/>
                <a:rect l="l" t="t" r="r" b="b"/>
                <a:pathLst>
                  <a:path w="386808" h="195288" extrusionOk="0">
                    <a:moveTo>
                      <a:pt x="386809" y="10728"/>
                    </a:moveTo>
                    <a:cubicBezTo>
                      <a:pt x="375213" y="68911"/>
                      <a:pt x="365357" y="132119"/>
                      <a:pt x="331344" y="181797"/>
                    </a:cubicBezTo>
                    <a:cubicBezTo>
                      <a:pt x="317816" y="184116"/>
                      <a:pt x="304095" y="185082"/>
                      <a:pt x="290567" y="186629"/>
                    </a:cubicBezTo>
                    <a:cubicBezTo>
                      <a:pt x="278198" y="187982"/>
                      <a:pt x="265637" y="189142"/>
                      <a:pt x="253268" y="190108"/>
                    </a:cubicBezTo>
                    <a:cubicBezTo>
                      <a:pt x="169588" y="191268"/>
                      <a:pt x="81849" y="204412"/>
                      <a:pt x="101" y="183730"/>
                    </a:cubicBezTo>
                    <a:cubicBezTo>
                      <a:pt x="-1445" y="129413"/>
                      <a:pt x="14982" y="77416"/>
                      <a:pt x="30829" y="25999"/>
                    </a:cubicBezTo>
                    <a:cubicBezTo>
                      <a:pt x="48609" y="43589"/>
                      <a:pt x="73152" y="35664"/>
                      <a:pt x="94411" y="31024"/>
                    </a:cubicBezTo>
                    <a:cubicBezTo>
                      <a:pt x="189880" y="19427"/>
                      <a:pt x="291920" y="-18266"/>
                      <a:pt x="386809" y="107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972983" y="6778932"/>
                <a:ext cx="265022" cy="175688"/>
              </a:xfrm>
              <a:custGeom>
                <a:avLst/>
                <a:gdLst/>
                <a:ahLst/>
                <a:cxnLst/>
                <a:rect l="l" t="t" r="r" b="b"/>
                <a:pathLst>
                  <a:path w="265022" h="175688" extrusionOk="0">
                    <a:moveTo>
                      <a:pt x="265022" y="21649"/>
                    </a:moveTo>
                    <a:cubicBezTo>
                      <a:pt x="241831" y="70360"/>
                      <a:pt x="225404" y="121970"/>
                      <a:pt x="198735" y="168942"/>
                    </a:cubicBezTo>
                    <a:cubicBezTo>
                      <a:pt x="191198" y="170101"/>
                      <a:pt x="183468" y="170681"/>
                      <a:pt x="175931" y="171455"/>
                    </a:cubicBezTo>
                    <a:cubicBezTo>
                      <a:pt x="166461" y="172614"/>
                      <a:pt x="157185" y="173580"/>
                      <a:pt x="147908" y="174160"/>
                    </a:cubicBezTo>
                    <a:cubicBezTo>
                      <a:pt x="-31821" y="184405"/>
                      <a:pt x="-25443" y="144973"/>
                      <a:pt x="49540" y="0"/>
                    </a:cubicBezTo>
                    <a:cubicBezTo>
                      <a:pt x="66740" y="20682"/>
                      <a:pt x="94183" y="11984"/>
                      <a:pt x="117180" y="9471"/>
                    </a:cubicBezTo>
                    <a:cubicBezTo>
                      <a:pt x="162016" y="6765"/>
                      <a:pt x="218254" y="14497"/>
                      <a:pt x="265022" y="21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863039" y="7080104"/>
                <a:ext cx="2063021" cy="734786"/>
              </a:xfrm>
              <a:custGeom>
                <a:avLst/>
                <a:gdLst/>
                <a:ahLst/>
                <a:cxnLst/>
                <a:rect l="l" t="t" r="r" b="b"/>
                <a:pathLst>
                  <a:path w="2063021" h="734786" extrusionOk="0">
                    <a:moveTo>
                      <a:pt x="2051982" y="466024"/>
                    </a:moveTo>
                    <a:cubicBezTo>
                      <a:pt x="2064157" y="539477"/>
                      <a:pt x="2086768" y="679231"/>
                      <a:pt x="1985501" y="692761"/>
                    </a:cubicBezTo>
                    <a:cubicBezTo>
                      <a:pt x="1726923" y="687543"/>
                      <a:pt x="1469118" y="712285"/>
                      <a:pt x="1210733" y="711705"/>
                    </a:cubicBezTo>
                    <a:cubicBezTo>
                      <a:pt x="1081058" y="704939"/>
                      <a:pt x="950996" y="704939"/>
                      <a:pt x="821513" y="717310"/>
                    </a:cubicBezTo>
                    <a:cubicBezTo>
                      <a:pt x="656665" y="725622"/>
                      <a:pt x="491237" y="718083"/>
                      <a:pt x="326195" y="726782"/>
                    </a:cubicBezTo>
                    <a:cubicBezTo>
                      <a:pt x="248699" y="726202"/>
                      <a:pt x="44619" y="763122"/>
                      <a:pt x="5195" y="683096"/>
                    </a:cubicBezTo>
                    <a:cubicBezTo>
                      <a:pt x="-23021" y="503330"/>
                      <a:pt x="71482" y="326270"/>
                      <a:pt x="101824" y="150563"/>
                    </a:cubicBezTo>
                    <a:cubicBezTo>
                      <a:pt x="110134" y="147857"/>
                      <a:pt x="117477" y="142444"/>
                      <a:pt x="121536" y="134326"/>
                    </a:cubicBezTo>
                    <a:cubicBezTo>
                      <a:pt x="154776" y="62612"/>
                      <a:pt x="234398" y="32458"/>
                      <a:pt x="309188" y="29365"/>
                    </a:cubicBezTo>
                    <a:cubicBezTo>
                      <a:pt x="450459" y="27046"/>
                      <a:pt x="590957" y="12356"/>
                      <a:pt x="732228" y="8489"/>
                    </a:cubicBezTo>
                    <a:cubicBezTo>
                      <a:pt x="898236" y="-3109"/>
                      <a:pt x="1063278" y="3077"/>
                      <a:pt x="1229286" y="6170"/>
                    </a:cubicBezTo>
                    <a:cubicBezTo>
                      <a:pt x="1415199" y="3464"/>
                      <a:pt x="1598407" y="-9874"/>
                      <a:pt x="1783934" y="13902"/>
                    </a:cubicBezTo>
                    <a:cubicBezTo>
                      <a:pt x="1802680" y="17961"/>
                      <a:pt x="1834760" y="22793"/>
                      <a:pt x="1858531" y="33231"/>
                    </a:cubicBezTo>
                    <a:cubicBezTo>
                      <a:pt x="1902207" y="77690"/>
                      <a:pt x="1922692" y="140511"/>
                      <a:pt x="1943371" y="198307"/>
                    </a:cubicBezTo>
                    <a:cubicBezTo>
                      <a:pt x="1977384" y="288964"/>
                      <a:pt x="2030917" y="369376"/>
                      <a:pt x="2051982" y="4660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0" name="Google Shape;190;p13"/>
          <p:cNvSpPr/>
          <p:nvPr/>
        </p:nvSpPr>
        <p:spPr>
          <a:xfrm rot="10610126">
            <a:off x="7990087" y="8318468"/>
            <a:ext cx="1587299" cy="824673"/>
          </a:xfrm>
          <a:custGeom>
            <a:avLst/>
            <a:gdLst/>
            <a:ahLst/>
            <a:cxnLst/>
            <a:rect l="l" t="t" r="r" b="b"/>
            <a:pathLst>
              <a:path w="1587299" h="824673" extrusionOk="0">
                <a:moveTo>
                  <a:pt x="1561935" y="454269"/>
                </a:moveTo>
                <a:cubicBezTo>
                  <a:pt x="1552221" y="455538"/>
                  <a:pt x="1542158" y="456015"/>
                  <a:pt x="1532221" y="455380"/>
                </a:cubicBezTo>
                <a:cubicBezTo>
                  <a:pt x="1411716" y="445697"/>
                  <a:pt x="1290861" y="437888"/>
                  <a:pt x="1170102" y="428142"/>
                </a:cubicBezTo>
                <a:cubicBezTo>
                  <a:pt x="1038676" y="416682"/>
                  <a:pt x="907345" y="404682"/>
                  <a:pt x="775983" y="392937"/>
                </a:cubicBezTo>
                <a:cubicBezTo>
                  <a:pt x="648589" y="383000"/>
                  <a:pt x="520528" y="382778"/>
                  <a:pt x="392784" y="381889"/>
                </a:cubicBezTo>
                <a:cubicBezTo>
                  <a:pt x="365706" y="380715"/>
                  <a:pt x="338627" y="378429"/>
                  <a:pt x="311548" y="380429"/>
                </a:cubicBezTo>
                <a:cubicBezTo>
                  <a:pt x="283580" y="383572"/>
                  <a:pt x="255581" y="386143"/>
                  <a:pt x="227391" y="385476"/>
                </a:cubicBezTo>
                <a:cubicBezTo>
                  <a:pt x="238248" y="375381"/>
                  <a:pt x="250978" y="367699"/>
                  <a:pt x="262946" y="359032"/>
                </a:cubicBezTo>
                <a:cubicBezTo>
                  <a:pt x="283422" y="343128"/>
                  <a:pt x="304723" y="328430"/>
                  <a:pt x="327421" y="315795"/>
                </a:cubicBezTo>
                <a:cubicBezTo>
                  <a:pt x="375420" y="284145"/>
                  <a:pt x="421038" y="249193"/>
                  <a:pt x="469069" y="217512"/>
                </a:cubicBezTo>
                <a:cubicBezTo>
                  <a:pt x="505544" y="187893"/>
                  <a:pt x="547638" y="166084"/>
                  <a:pt x="586717" y="139862"/>
                </a:cubicBezTo>
                <a:cubicBezTo>
                  <a:pt x="610082" y="120752"/>
                  <a:pt x="579384" y="79229"/>
                  <a:pt x="568590" y="59610"/>
                </a:cubicBezTo>
                <a:cubicBezTo>
                  <a:pt x="560083" y="44848"/>
                  <a:pt x="552813" y="29420"/>
                  <a:pt x="543638" y="15071"/>
                </a:cubicBezTo>
                <a:cubicBezTo>
                  <a:pt x="540623" y="10532"/>
                  <a:pt x="537575" y="5357"/>
                  <a:pt x="532940" y="2437"/>
                </a:cubicBezTo>
                <a:cubicBezTo>
                  <a:pt x="533956" y="-230"/>
                  <a:pt x="530051" y="-421"/>
                  <a:pt x="528432" y="500"/>
                </a:cubicBezTo>
                <a:cubicBezTo>
                  <a:pt x="524432" y="-706"/>
                  <a:pt x="519861" y="1389"/>
                  <a:pt x="518464" y="5357"/>
                </a:cubicBezTo>
                <a:cubicBezTo>
                  <a:pt x="474434" y="31039"/>
                  <a:pt x="435831" y="64911"/>
                  <a:pt x="394594" y="94720"/>
                </a:cubicBezTo>
                <a:cubicBezTo>
                  <a:pt x="340881" y="136402"/>
                  <a:pt x="286628" y="177322"/>
                  <a:pt x="231994" y="217829"/>
                </a:cubicBezTo>
                <a:cubicBezTo>
                  <a:pt x="178725" y="259479"/>
                  <a:pt x="122028" y="296748"/>
                  <a:pt x="70410" y="340493"/>
                </a:cubicBezTo>
                <a:cubicBezTo>
                  <a:pt x="55807" y="355096"/>
                  <a:pt x="-3779" y="392746"/>
                  <a:pt x="189" y="411952"/>
                </a:cubicBezTo>
                <a:cubicBezTo>
                  <a:pt x="3046" y="424491"/>
                  <a:pt x="14379" y="432904"/>
                  <a:pt x="23776" y="440777"/>
                </a:cubicBezTo>
                <a:cubicBezTo>
                  <a:pt x="37331" y="451126"/>
                  <a:pt x="51585" y="460554"/>
                  <a:pt x="64759" y="471411"/>
                </a:cubicBezTo>
                <a:cubicBezTo>
                  <a:pt x="116314" y="512553"/>
                  <a:pt x="170218" y="550648"/>
                  <a:pt x="222820" y="590425"/>
                </a:cubicBezTo>
                <a:cubicBezTo>
                  <a:pt x="276025" y="628487"/>
                  <a:pt x="328659" y="667312"/>
                  <a:pt x="382594" y="704327"/>
                </a:cubicBezTo>
                <a:cubicBezTo>
                  <a:pt x="428625" y="738168"/>
                  <a:pt x="475767" y="770230"/>
                  <a:pt x="525480" y="798420"/>
                </a:cubicBezTo>
                <a:cubicBezTo>
                  <a:pt x="541480" y="808357"/>
                  <a:pt x="557924" y="818388"/>
                  <a:pt x="575733" y="824674"/>
                </a:cubicBezTo>
                <a:cubicBezTo>
                  <a:pt x="598304" y="824356"/>
                  <a:pt x="603891" y="788516"/>
                  <a:pt x="609224" y="771342"/>
                </a:cubicBezTo>
                <a:cubicBezTo>
                  <a:pt x="611605" y="761088"/>
                  <a:pt x="615446" y="751088"/>
                  <a:pt x="617161" y="740739"/>
                </a:cubicBezTo>
                <a:cubicBezTo>
                  <a:pt x="617954" y="723914"/>
                  <a:pt x="590272" y="717819"/>
                  <a:pt x="579035" y="708390"/>
                </a:cubicBezTo>
                <a:cubicBezTo>
                  <a:pt x="561670" y="696391"/>
                  <a:pt x="545353" y="679978"/>
                  <a:pt x="526750" y="669217"/>
                </a:cubicBezTo>
                <a:cubicBezTo>
                  <a:pt x="512877" y="660518"/>
                  <a:pt x="499735" y="651122"/>
                  <a:pt x="485925" y="642201"/>
                </a:cubicBezTo>
                <a:cubicBezTo>
                  <a:pt x="460307" y="626106"/>
                  <a:pt x="434307" y="612392"/>
                  <a:pt x="409546" y="594710"/>
                </a:cubicBezTo>
                <a:cubicBezTo>
                  <a:pt x="356150" y="560679"/>
                  <a:pt x="305167" y="522362"/>
                  <a:pt x="249137" y="492617"/>
                </a:cubicBezTo>
                <a:cubicBezTo>
                  <a:pt x="333452" y="500014"/>
                  <a:pt x="417990" y="504172"/>
                  <a:pt x="502623" y="509283"/>
                </a:cubicBezTo>
                <a:cubicBezTo>
                  <a:pt x="579225" y="515918"/>
                  <a:pt x="655922" y="522077"/>
                  <a:pt x="732460" y="529505"/>
                </a:cubicBezTo>
                <a:cubicBezTo>
                  <a:pt x="779888" y="531759"/>
                  <a:pt x="826871" y="538330"/>
                  <a:pt x="874044" y="543473"/>
                </a:cubicBezTo>
                <a:cubicBezTo>
                  <a:pt x="940964" y="550235"/>
                  <a:pt x="1008232" y="549854"/>
                  <a:pt x="1075342" y="553282"/>
                </a:cubicBezTo>
                <a:cubicBezTo>
                  <a:pt x="1217561" y="564965"/>
                  <a:pt x="1360447" y="562584"/>
                  <a:pt x="1503016" y="562806"/>
                </a:cubicBezTo>
                <a:cubicBezTo>
                  <a:pt x="1518190" y="562901"/>
                  <a:pt x="1533301" y="564235"/>
                  <a:pt x="1548412" y="565536"/>
                </a:cubicBezTo>
                <a:cubicBezTo>
                  <a:pt x="1555618" y="566552"/>
                  <a:pt x="1563681" y="566996"/>
                  <a:pt x="1568602" y="560616"/>
                </a:cubicBezTo>
                <a:cubicBezTo>
                  <a:pt x="1578792" y="547410"/>
                  <a:pt x="1577332" y="529410"/>
                  <a:pt x="1579871" y="513728"/>
                </a:cubicBezTo>
                <a:cubicBezTo>
                  <a:pt x="1581585" y="497284"/>
                  <a:pt x="1585046" y="481093"/>
                  <a:pt x="1587300" y="464745"/>
                </a:cubicBezTo>
                <a:cubicBezTo>
                  <a:pt x="1586601" y="451221"/>
                  <a:pt x="1571744" y="452173"/>
                  <a:pt x="1561935" y="45426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/>
          <p:nvPr/>
        </p:nvSpPr>
        <p:spPr>
          <a:xfrm rot="10610126">
            <a:off x="7990087" y="8318468"/>
            <a:ext cx="1587299" cy="824673"/>
          </a:xfrm>
          <a:custGeom>
            <a:avLst/>
            <a:gdLst/>
            <a:ahLst/>
            <a:cxnLst/>
            <a:rect l="l" t="t" r="r" b="b"/>
            <a:pathLst>
              <a:path w="1587299" h="824673" extrusionOk="0">
                <a:moveTo>
                  <a:pt x="575733" y="824674"/>
                </a:moveTo>
                <a:cubicBezTo>
                  <a:pt x="557924" y="818388"/>
                  <a:pt x="541480" y="808357"/>
                  <a:pt x="525480" y="798420"/>
                </a:cubicBezTo>
                <a:cubicBezTo>
                  <a:pt x="475767" y="770230"/>
                  <a:pt x="428625" y="738168"/>
                  <a:pt x="382594" y="704327"/>
                </a:cubicBezTo>
                <a:cubicBezTo>
                  <a:pt x="328659" y="667312"/>
                  <a:pt x="276025" y="628487"/>
                  <a:pt x="222820" y="590425"/>
                </a:cubicBezTo>
                <a:cubicBezTo>
                  <a:pt x="170218" y="550648"/>
                  <a:pt x="116314" y="512553"/>
                  <a:pt x="64759" y="471411"/>
                </a:cubicBezTo>
                <a:cubicBezTo>
                  <a:pt x="51585" y="460554"/>
                  <a:pt x="37331" y="451126"/>
                  <a:pt x="23776" y="440777"/>
                </a:cubicBezTo>
                <a:cubicBezTo>
                  <a:pt x="14379" y="432904"/>
                  <a:pt x="3046" y="424491"/>
                  <a:pt x="189" y="411952"/>
                </a:cubicBezTo>
                <a:cubicBezTo>
                  <a:pt x="-3779" y="392746"/>
                  <a:pt x="55807" y="355096"/>
                  <a:pt x="70410" y="340493"/>
                </a:cubicBezTo>
                <a:cubicBezTo>
                  <a:pt x="122028" y="296748"/>
                  <a:pt x="178725" y="259479"/>
                  <a:pt x="231994" y="217829"/>
                </a:cubicBezTo>
                <a:cubicBezTo>
                  <a:pt x="286628" y="177322"/>
                  <a:pt x="340881" y="136402"/>
                  <a:pt x="394594" y="94720"/>
                </a:cubicBezTo>
                <a:cubicBezTo>
                  <a:pt x="435831" y="64911"/>
                  <a:pt x="474434" y="31039"/>
                  <a:pt x="518464" y="5357"/>
                </a:cubicBezTo>
                <a:cubicBezTo>
                  <a:pt x="519861" y="1389"/>
                  <a:pt x="524432" y="-706"/>
                  <a:pt x="528432" y="500"/>
                </a:cubicBezTo>
                <a:cubicBezTo>
                  <a:pt x="530051" y="-421"/>
                  <a:pt x="533956" y="-230"/>
                  <a:pt x="532940" y="2437"/>
                </a:cubicBezTo>
                <a:cubicBezTo>
                  <a:pt x="537575" y="5357"/>
                  <a:pt x="540623" y="10532"/>
                  <a:pt x="543638" y="15071"/>
                </a:cubicBezTo>
                <a:cubicBezTo>
                  <a:pt x="552813" y="29420"/>
                  <a:pt x="560083" y="44848"/>
                  <a:pt x="568590" y="59610"/>
                </a:cubicBezTo>
                <a:cubicBezTo>
                  <a:pt x="579384" y="79229"/>
                  <a:pt x="610082" y="120752"/>
                  <a:pt x="586717" y="139862"/>
                </a:cubicBezTo>
                <a:cubicBezTo>
                  <a:pt x="547638" y="166084"/>
                  <a:pt x="505544" y="187893"/>
                  <a:pt x="469069" y="217512"/>
                </a:cubicBezTo>
                <a:cubicBezTo>
                  <a:pt x="421038" y="249193"/>
                  <a:pt x="375420" y="284145"/>
                  <a:pt x="327421" y="315795"/>
                </a:cubicBezTo>
                <a:cubicBezTo>
                  <a:pt x="304723" y="328430"/>
                  <a:pt x="283422" y="343128"/>
                  <a:pt x="262946" y="359032"/>
                </a:cubicBezTo>
                <a:cubicBezTo>
                  <a:pt x="250978" y="367699"/>
                  <a:pt x="238248" y="375381"/>
                  <a:pt x="227391" y="385476"/>
                </a:cubicBezTo>
                <a:cubicBezTo>
                  <a:pt x="255581" y="386143"/>
                  <a:pt x="283580" y="383572"/>
                  <a:pt x="311548" y="380429"/>
                </a:cubicBezTo>
                <a:cubicBezTo>
                  <a:pt x="338627" y="378429"/>
                  <a:pt x="365706" y="380715"/>
                  <a:pt x="392784" y="381889"/>
                </a:cubicBezTo>
                <a:cubicBezTo>
                  <a:pt x="520528" y="382778"/>
                  <a:pt x="648589" y="383000"/>
                  <a:pt x="775983" y="392937"/>
                </a:cubicBezTo>
                <a:cubicBezTo>
                  <a:pt x="907345" y="404682"/>
                  <a:pt x="1038676" y="416682"/>
                  <a:pt x="1170102" y="428142"/>
                </a:cubicBezTo>
                <a:cubicBezTo>
                  <a:pt x="1290861" y="437888"/>
                  <a:pt x="1411716" y="445697"/>
                  <a:pt x="1532221" y="455380"/>
                </a:cubicBezTo>
                <a:cubicBezTo>
                  <a:pt x="1542158" y="456015"/>
                  <a:pt x="1552221" y="455538"/>
                  <a:pt x="1561935" y="454269"/>
                </a:cubicBezTo>
                <a:cubicBezTo>
                  <a:pt x="1571744" y="452173"/>
                  <a:pt x="1586601" y="451221"/>
                  <a:pt x="1587300" y="464745"/>
                </a:cubicBezTo>
                <a:cubicBezTo>
                  <a:pt x="1585046" y="481093"/>
                  <a:pt x="1581585" y="497284"/>
                  <a:pt x="1579871" y="513728"/>
                </a:cubicBezTo>
                <a:cubicBezTo>
                  <a:pt x="1577332" y="529410"/>
                  <a:pt x="1578792" y="547410"/>
                  <a:pt x="1568602" y="560616"/>
                </a:cubicBezTo>
                <a:cubicBezTo>
                  <a:pt x="1563681" y="566996"/>
                  <a:pt x="1555618" y="566552"/>
                  <a:pt x="1548412" y="565536"/>
                </a:cubicBezTo>
                <a:cubicBezTo>
                  <a:pt x="1533301" y="564235"/>
                  <a:pt x="1518190" y="562901"/>
                  <a:pt x="1503016" y="562806"/>
                </a:cubicBezTo>
                <a:cubicBezTo>
                  <a:pt x="1360447" y="562584"/>
                  <a:pt x="1217561" y="564965"/>
                  <a:pt x="1075342" y="553282"/>
                </a:cubicBezTo>
                <a:cubicBezTo>
                  <a:pt x="1008232" y="549854"/>
                  <a:pt x="940964" y="550235"/>
                  <a:pt x="874044" y="543473"/>
                </a:cubicBezTo>
                <a:cubicBezTo>
                  <a:pt x="826871" y="538330"/>
                  <a:pt x="779888" y="531759"/>
                  <a:pt x="732460" y="529505"/>
                </a:cubicBezTo>
                <a:cubicBezTo>
                  <a:pt x="655922" y="522077"/>
                  <a:pt x="579225" y="515918"/>
                  <a:pt x="502623" y="509283"/>
                </a:cubicBezTo>
                <a:cubicBezTo>
                  <a:pt x="417990" y="504172"/>
                  <a:pt x="333452" y="500014"/>
                  <a:pt x="249137" y="492617"/>
                </a:cubicBezTo>
                <a:cubicBezTo>
                  <a:pt x="305167" y="522362"/>
                  <a:pt x="356150" y="560679"/>
                  <a:pt x="409546" y="594710"/>
                </a:cubicBezTo>
                <a:cubicBezTo>
                  <a:pt x="434307" y="612392"/>
                  <a:pt x="460307" y="626106"/>
                  <a:pt x="485925" y="642201"/>
                </a:cubicBezTo>
                <a:cubicBezTo>
                  <a:pt x="499735" y="651122"/>
                  <a:pt x="512877" y="660518"/>
                  <a:pt x="526750" y="669217"/>
                </a:cubicBezTo>
                <a:cubicBezTo>
                  <a:pt x="545353" y="679978"/>
                  <a:pt x="561670" y="696391"/>
                  <a:pt x="579035" y="708390"/>
                </a:cubicBezTo>
                <a:cubicBezTo>
                  <a:pt x="590272" y="717819"/>
                  <a:pt x="617954" y="723914"/>
                  <a:pt x="617161" y="740739"/>
                </a:cubicBezTo>
                <a:cubicBezTo>
                  <a:pt x="615446" y="751088"/>
                  <a:pt x="611605" y="761088"/>
                  <a:pt x="609224" y="771342"/>
                </a:cubicBezTo>
                <a:cubicBezTo>
                  <a:pt x="603891" y="788516"/>
                  <a:pt x="598304" y="824356"/>
                  <a:pt x="575733" y="824674"/>
                </a:cubicBezTo>
                <a:close/>
                <a:moveTo>
                  <a:pt x="577193" y="808103"/>
                </a:moveTo>
                <a:cubicBezTo>
                  <a:pt x="581701" y="803563"/>
                  <a:pt x="584273" y="797531"/>
                  <a:pt x="586526" y="791627"/>
                </a:cubicBezTo>
                <a:cubicBezTo>
                  <a:pt x="591955" y="774738"/>
                  <a:pt x="595923" y="757374"/>
                  <a:pt x="600844" y="740326"/>
                </a:cubicBezTo>
                <a:cubicBezTo>
                  <a:pt x="588876" y="732199"/>
                  <a:pt x="575289" y="726549"/>
                  <a:pt x="563860" y="717501"/>
                </a:cubicBezTo>
                <a:cubicBezTo>
                  <a:pt x="554368" y="710486"/>
                  <a:pt x="545448" y="702645"/>
                  <a:pt x="536242" y="695280"/>
                </a:cubicBezTo>
                <a:cubicBezTo>
                  <a:pt x="520306" y="683566"/>
                  <a:pt x="503798" y="674169"/>
                  <a:pt x="487735" y="662772"/>
                </a:cubicBezTo>
                <a:cubicBezTo>
                  <a:pt x="461100" y="644614"/>
                  <a:pt x="431165" y="629884"/>
                  <a:pt x="405070" y="611186"/>
                </a:cubicBezTo>
                <a:cubicBezTo>
                  <a:pt x="369547" y="588710"/>
                  <a:pt x="335706" y="563758"/>
                  <a:pt x="299770" y="541918"/>
                </a:cubicBezTo>
                <a:cubicBezTo>
                  <a:pt x="287485" y="534204"/>
                  <a:pt x="275676" y="525696"/>
                  <a:pt x="263009" y="518553"/>
                </a:cubicBezTo>
                <a:cubicBezTo>
                  <a:pt x="249422" y="510902"/>
                  <a:pt x="235391" y="504014"/>
                  <a:pt x="222185" y="495665"/>
                </a:cubicBezTo>
                <a:cubicBezTo>
                  <a:pt x="217074" y="492776"/>
                  <a:pt x="211264" y="487982"/>
                  <a:pt x="213391" y="481474"/>
                </a:cubicBezTo>
                <a:cubicBezTo>
                  <a:pt x="217899" y="469792"/>
                  <a:pt x="235550" y="476078"/>
                  <a:pt x="245105" y="475951"/>
                </a:cubicBezTo>
                <a:cubicBezTo>
                  <a:pt x="265930" y="477951"/>
                  <a:pt x="286787" y="479760"/>
                  <a:pt x="306564" y="481316"/>
                </a:cubicBezTo>
                <a:cubicBezTo>
                  <a:pt x="380689" y="485538"/>
                  <a:pt x="454720" y="490077"/>
                  <a:pt x="528750" y="495157"/>
                </a:cubicBezTo>
                <a:cubicBezTo>
                  <a:pt x="562527" y="498490"/>
                  <a:pt x="596399" y="501379"/>
                  <a:pt x="630272" y="503791"/>
                </a:cubicBezTo>
                <a:cubicBezTo>
                  <a:pt x="682271" y="508172"/>
                  <a:pt x="734111" y="514013"/>
                  <a:pt x="786237" y="517220"/>
                </a:cubicBezTo>
                <a:cubicBezTo>
                  <a:pt x="825982" y="520934"/>
                  <a:pt x="867124" y="527537"/>
                  <a:pt x="906679" y="529981"/>
                </a:cubicBezTo>
                <a:cubicBezTo>
                  <a:pt x="956551" y="533854"/>
                  <a:pt x="1006550" y="534204"/>
                  <a:pt x="1056485" y="536108"/>
                </a:cubicBezTo>
                <a:cubicBezTo>
                  <a:pt x="1095056" y="538045"/>
                  <a:pt x="1133468" y="541759"/>
                  <a:pt x="1171911" y="543060"/>
                </a:cubicBezTo>
                <a:cubicBezTo>
                  <a:pt x="1255116" y="546902"/>
                  <a:pt x="1338448" y="546648"/>
                  <a:pt x="1421747" y="546648"/>
                </a:cubicBezTo>
                <a:cubicBezTo>
                  <a:pt x="1466667" y="546806"/>
                  <a:pt x="1511682" y="545156"/>
                  <a:pt x="1556411" y="549981"/>
                </a:cubicBezTo>
                <a:cubicBezTo>
                  <a:pt x="1561427" y="542076"/>
                  <a:pt x="1561173" y="532108"/>
                  <a:pt x="1562538" y="523124"/>
                </a:cubicBezTo>
                <a:cubicBezTo>
                  <a:pt x="1564570" y="505125"/>
                  <a:pt x="1566792" y="487125"/>
                  <a:pt x="1570379" y="469348"/>
                </a:cubicBezTo>
                <a:cubicBezTo>
                  <a:pt x="1537142" y="474998"/>
                  <a:pt x="1503619" y="468364"/>
                  <a:pt x="1470318" y="466554"/>
                </a:cubicBezTo>
                <a:cubicBezTo>
                  <a:pt x="1400415" y="461665"/>
                  <a:pt x="1331654" y="456554"/>
                  <a:pt x="1261973" y="451253"/>
                </a:cubicBezTo>
                <a:cubicBezTo>
                  <a:pt x="1138293" y="442523"/>
                  <a:pt x="1014867" y="430396"/>
                  <a:pt x="891409" y="419317"/>
                </a:cubicBezTo>
                <a:cubicBezTo>
                  <a:pt x="842077" y="415476"/>
                  <a:pt x="792840" y="410396"/>
                  <a:pt x="743539" y="406206"/>
                </a:cubicBezTo>
                <a:cubicBezTo>
                  <a:pt x="696112" y="403793"/>
                  <a:pt x="648620" y="402270"/>
                  <a:pt x="601161" y="400714"/>
                </a:cubicBezTo>
                <a:cubicBezTo>
                  <a:pt x="529258" y="398651"/>
                  <a:pt x="457291" y="398460"/>
                  <a:pt x="385388" y="397730"/>
                </a:cubicBezTo>
                <a:cubicBezTo>
                  <a:pt x="362341" y="396302"/>
                  <a:pt x="339166" y="395095"/>
                  <a:pt x="316088" y="396238"/>
                </a:cubicBezTo>
                <a:cubicBezTo>
                  <a:pt x="288469" y="398936"/>
                  <a:pt x="260914" y="402397"/>
                  <a:pt x="233105" y="401571"/>
                </a:cubicBezTo>
                <a:cubicBezTo>
                  <a:pt x="227359" y="401603"/>
                  <a:pt x="221613" y="401635"/>
                  <a:pt x="215867" y="401698"/>
                </a:cubicBezTo>
                <a:cubicBezTo>
                  <a:pt x="212248" y="401857"/>
                  <a:pt x="208153" y="400682"/>
                  <a:pt x="206280" y="397349"/>
                </a:cubicBezTo>
                <a:cubicBezTo>
                  <a:pt x="195995" y="379254"/>
                  <a:pt x="244406" y="353985"/>
                  <a:pt x="256184" y="343922"/>
                </a:cubicBezTo>
                <a:cubicBezTo>
                  <a:pt x="268723" y="334716"/>
                  <a:pt x="280787" y="324779"/>
                  <a:pt x="294120" y="316716"/>
                </a:cubicBezTo>
                <a:cubicBezTo>
                  <a:pt x="347928" y="286050"/>
                  <a:pt x="396626" y="245543"/>
                  <a:pt x="448402" y="212083"/>
                </a:cubicBezTo>
                <a:cubicBezTo>
                  <a:pt x="464561" y="201544"/>
                  <a:pt x="479291" y="189036"/>
                  <a:pt x="495068" y="177957"/>
                </a:cubicBezTo>
                <a:cubicBezTo>
                  <a:pt x="511099" y="167322"/>
                  <a:pt x="528115" y="158116"/>
                  <a:pt x="544337" y="147767"/>
                </a:cubicBezTo>
                <a:cubicBezTo>
                  <a:pt x="554813" y="141196"/>
                  <a:pt x="565384" y="134720"/>
                  <a:pt x="575511" y="127894"/>
                </a:cubicBezTo>
                <a:cubicBezTo>
                  <a:pt x="576939" y="126910"/>
                  <a:pt x="578558" y="126117"/>
                  <a:pt x="578908" y="124275"/>
                </a:cubicBezTo>
                <a:cubicBezTo>
                  <a:pt x="578717" y="100657"/>
                  <a:pt x="561257" y="81514"/>
                  <a:pt x="551162" y="61261"/>
                </a:cubicBezTo>
                <a:cubicBezTo>
                  <a:pt x="545861" y="51801"/>
                  <a:pt x="540718" y="42245"/>
                  <a:pt x="535512" y="32722"/>
                </a:cubicBezTo>
                <a:cubicBezTo>
                  <a:pt x="531194" y="26055"/>
                  <a:pt x="528147" y="17547"/>
                  <a:pt x="520687" y="14087"/>
                </a:cubicBezTo>
                <a:cubicBezTo>
                  <a:pt x="518877" y="15865"/>
                  <a:pt x="517068" y="17674"/>
                  <a:pt x="515258" y="19484"/>
                </a:cubicBezTo>
                <a:cubicBezTo>
                  <a:pt x="514337" y="20404"/>
                  <a:pt x="512909" y="19008"/>
                  <a:pt x="513830" y="18055"/>
                </a:cubicBezTo>
                <a:cubicBezTo>
                  <a:pt x="515671" y="16214"/>
                  <a:pt x="517512" y="14373"/>
                  <a:pt x="519385" y="12532"/>
                </a:cubicBezTo>
                <a:cubicBezTo>
                  <a:pt x="519385" y="12500"/>
                  <a:pt x="519353" y="12500"/>
                  <a:pt x="519353" y="12468"/>
                </a:cubicBezTo>
                <a:cubicBezTo>
                  <a:pt x="471037" y="48690"/>
                  <a:pt x="424911" y="87959"/>
                  <a:pt x="376785" y="124466"/>
                </a:cubicBezTo>
                <a:cubicBezTo>
                  <a:pt x="337103" y="157957"/>
                  <a:pt x="294691" y="188052"/>
                  <a:pt x="253517" y="219702"/>
                </a:cubicBezTo>
                <a:cubicBezTo>
                  <a:pt x="193296" y="267034"/>
                  <a:pt x="129583" y="309764"/>
                  <a:pt x="71553" y="359667"/>
                </a:cubicBezTo>
                <a:cubicBezTo>
                  <a:pt x="53141" y="376270"/>
                  <a:pt x="30443" y="389191"/>
                  <a:pt x="16284" y="409857"/>
                </a:cubicBezTo>
                <a:cubicBezTo>
                  <a:pt x="23109" y="421984"/>
                  <a:pt x="35966" y="429539"/>
                  <a:pt x="46823" y="437729"/>
                </a:cubicBezTo>
                <a:cubicBezTo>
                  <a:pt x="67236" y="451697"/>
                  <a:pt x="85680" y="468205"/>
                  <a:pt x="105457" y="482966"/>
                </a:cubicBezTo>
                <a:cubicBezTo>
                  <a:pt x="171265" y="531886"/>
                  <a:pt x="237137" y="580710"/>
                  <a:pt x="303389" y="628964"/>
                </a:cubicBezTo>
                <a:cubicBezTo>
                  <a:pt x="393388" y="690423"/>
                  <a:pt x="479195" y="759627"/>
                  <a:pt x="577193" y="80810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/>
          <p:nvPr/>
        </p:nvSpPr>
        <p:spPr>
          <a:xfrm rot="10610126">
            <a:off x="8007116" y="8334987"/>
            <a:ext cx="1554095" cy="795539"/>
          </a:xfrm>
          <a:custGeom>
            <a:avLst/>
            <a:gdLst/>
            <a:ahLst/>
            <a:cxnLst/>
            <a:rect l="l" t="t" r="r" b="b"/>
            <a:pathLst>
              <a:path w="1554095" h="795539" extrusionOk="0">
                <a:moveTo>
                  <a:pt x="1554095" y="456816"/>
                </a:moveTo>
                <a:cubicBezTo>
                  <a:pt x="1550476" y="474594"/>
                  <a:pt x="1548254" y="492593"/>
                  <a:pt x="1546254" y="510593"/>
                </a:cubicBezTo>
                <a:cubicBezTo>
                  <a:pt x="1544921" y="519608"/>
                  <a:pt x="1545143" y="529545"/>
                  <a:pt x="1540159" y="537449"/>
                </a:cubicBezTo>
                <a:cubicBezTo>
                  <a:pt x="1495398" y="532624"/>
                  <a:pt x="1450415" y="534275"/>
                  <a:pt x="1405495" y="534116"/>
                </a:cubicBezTo>
                <a:cubicBezTo>
                  <a:pt x="1322195" y="534116"/>
                  <a:pt x="1238895" y="534370"/>
                  <a:pt x="1155659" y="530529"/>
                </a:cubicBezTo>
                <a:cubicBezTo>
                  <a:pt x="1117183" y="529227"/>
                  <a:pt x="1078803" y="525513"/>
                  <a:pt x="1040233" y="523577"/>
                </a:cubicBezTo>
                <a:cubicBezTo>
                  <a:pt x="990297" y="521672"/>
                  <a:pt x="940298" y="521291"/>
                  <a:pt x="890426" y="517450"/>
                </a:cubicBezTo>
                <a:cubicBezTo>
                  <a:pt x="850871" y="515005"/>
                  <a:pt x="809729" y="508402"/>
                  <a:pt x="769984" y="504688"/>
                </a:cubicBezTo>
                <a:cubicBezTo>
                  <a:pt x="717858" y="501482"/>
                  <a:pt x="666018" y="495641"/>
                  <a:pt x="614019" y="491260"/>
                </a:cubicBezTo>
                <a:cubicBezTo>
                  <a:pt x="580147" y="488879"/>
                  <a:pt x="546275" y="485958"/>
                  <a:pt x="512497" y="482625"/>
                </a:cubicBezTo>
                <a:cubicBezTo>
                  <a:pt x="438467" y="477546"/>
                  <a:pt x="364437" y="473006"/>
                  <a:pt x="290312" y="468784"/>
                </a:cubicBezTo>
                <a:cubicBezTo>
                  <a:pt x="270534" y="467229"/>
                  <a:pt x="249677" y="465419"/>
                  <a:pt x="228852" y="463419"/>
                </a:cubicBezTo>
                <a:cubicBezTo>
                  <a:pt x="219297" y="463546"/>
                  <a:pt x="201678" y="457261"/>
                  <a:pt x="197139" y="468943"/>
                </a:cubicBezTo>
                <a:cubicBezTo>
                  <a:pt x="195012" y="475419"/>
                  <a:pt x="200821" y="480244"/>
                  <a:pt x="205932" y="483133"/>
                </a:cubicBezTo>
                <a:cubicBezTo>
                  <a:pt x="219138" y="491482"/>
                  <a:pt x="233170" y="498339"/>
                  <a:pt x="246757" y="506021"/>
                </a:cubicBezTo>
                <a:cubicBezTo>
                  <a:pt x="259423" y="513132"/>
                  <a:pt x="271233" y="521640"/>
                  <a:pt x="283518" y="529386"/>
                </a:cubicBezTo>
                <a:cubicBezTo>
                  <a:pt x="319454" y="551227"/>
                  <a:pt x="353294" y="576179"/>
                  <a:pt x="388817" y="598655"/>
                </a:cubicBezTo>
                <a:cubicBezTo>
                  <a:pt x="414944" y="617353"/>
                  <a:pt x="444848" y="632082"/>
                  <a:pt x="471482" y="650241"/>
                </a:cubicBezTo>
                <a:cubicBezTo>
                  <a:pt x="487514" y="661637"/>
                  <a:pt x="504021" y="671034"/>
                  <a:pt x="519958" y="682748"/>
                </a:cubicBezTo>
                <a:cubicBezTo>
                  <a:pt x="529196" y="690113"/>
                  <a:pt x="538084" y="697954"/>
                  <a:pt x="547576" y="704970"/>
                </a:cubicBezTo>
                <a:cubicBezTo>
                  <a:pt x="559004" y="713985"/>
                  <a:pt x="572623" y="719636"/>
                  <a:pt x="584559" y="727795"/>
                </a:cubicBezTo>
                <a:cubicBezTo>
                  <a:pt x="579607" y="744842"/>
                  <a:pt x="575639" y="762175"/>
                  <a:pt x="570242" y="779064"/>
                </a:cubicBezTo>
                <a:cubicBezTo>
                  <a:pt x="567957" y="784968"/>
                  <a:pt x="565385" y="791000"/>
                  <a:pt x="560909" y="795539"/>
                </a:cubicBezTo>
                <a:cubicBezTo>
                  <a:pt x="462911" y="747064"/>
                  <a:pt x="377103" y="677828"/>
                  <a:pt x="287105" y="616432"/>
                </a:cubicBezTo>
                <a:cubicBezTo>
                  <a:pt x="220853" y="568179"/>
                  <a:pt x="154949" y="519355"/>
                  <a:pt x="89173" y="470435"/>
                </a:cubicBezTo>
                <a:cubicBezTo>
                  <a:pt x="69395" y="455642"/>
                  <a:pt x="50951" y="439134"/>
                  <a:pt x="30539" y="425198"/>
                </a:cubicBezTo>
                <a:cubicBezTo>
                  <a:pt x="19650" y="416976"/>
                  <a:pt x="6825" y="409452"/>
                  <a:pt x="0" y="397325"/>
                </a:cubicBezTo>
                <a:cubicBezTo>
                  <a:pt x="14158" y="376659"/>
                  <a:pt x="36856" y="363770"/>
                  <a:pt x="55269" y="347136"/>
                </a:cubicBezTo>
                <a:cubicBezTo>
                  <a:pt x="113299" y="297232"/>
                  <a:pt x="177012" y="254471"/>
                  <a:pt x="237201" y="207234"/>
                </a:cubicBezTo>
                <a:cubicBezTo>
                  <a:pt x="278375" y="175584"/>
                  <a:pt x="320755" y="145489"/>
                  <a:pt x="360469" y="111998"/>
                </a:cubicBezTo>
                <a:cubicBezTo>
                  <a:pt x="408595" y="75491"/>
                  <a:pt x="454689" y="36221"/>
                  <a:pt x="503037" y="0"/>
                </a:cubicBezTo>
                <a:cubicBezTo>
                  <a:pt x="503037" y="32"/>
                  <a:pt x="503069" y="32"/>
                  <a:pt x="503069" y="63"/>
                </a:cubicBezTo>
                <a:cubicBezTo>
                  <a:pt x="501196" y="1905"/>
                  <a:pt x="499355" y="3746"/>
                  <a:pt x="497514" y="5587"/>
                </a:cubicBezTo>
                <a:cubicBezTo>
                  <a:pt x="496593" y="6508"/>
                  <a:pt x="498022" y="7936"/>
                  <a:pt x="498942" y="7016"/>
                </a:cubicBezTo>
                <a:cubicBezTo>
                  <a:pt x="500752" y="5206"/>
                  <a:pt x="502561" y="3429"/>
                  <a:pt x="504371" y="1619"/>
                </a:cubicBezTo>
                <a:cubicBezTo>
                  <a:pt x="511831" y="5079"/>
                  <a:pt x="514878" y="13587"/>
                  <a:pt x="519196" y="20254"/>
                </a:cubicBezTo>
                <a:cubicBezTo>
                  <a:pt x="524402" y="29777"/>
                  <a:pt x="529545" y="39333"/>
                  <a:pt x="534846" y="48793"/>
                </a:cubicBezTo>
                <a:cubicBezTo>
                  <a:pt x="544941" y="69046"/>
                  <a:pt x="562401" y="88157"/>
                  <a:pt x="562592" y="111807"/>
                </a:cubicBezTo>
                <a:cubicBezTo>
                  <a:pt x="562242" y="113648"/>
                  <a:pt x="560592" y="114442"/>
                  <a:pt x="559195" y="115426"/>
                </a:cubicBezTo>
                <a:cubicBezTo>
                  <a:pt x="549068" y="122251"/>
                  <a:pt x="538497" y="128728"/>
                  <a:pt x="528021" y="135299"/>
                </a:cubicBezTo>
                <a:cubicBezTo>
                  <a:pt x="511799" y="145648"/>
                  <a:pt x="494815" y="154854"/>
                  <a:pt x="478752" y="165489"/>
                </a:cubicBezTo>
                <a:cubicBezTo>
                  <a:pt x="462975" y="176600"/>
                  <a:pt x="448277" y="189076"/>
                  <a:pt x="432086" y="199615"/>
                </a:cubicBezTo>
                <a:cubicBezTo>
                  <a:pt x="380278" y="233075"/>
                  <a:pt x="331581" y="273582"/>
                  <a:pt x="277804" y="304248"/>
                </a:cubicBezTo>
                <a:cubicBezTo>
                  <a:pt x="264439" y="312311"/>
                  <a:pt x="252408" y="322247"/>
                  <a:pt x="239868" y="331454"/>
                </a:cubicBezTo>
                <a:cubicBezTo>
                  <a:pt x="228059" y="341485"/>
                  <a:pt x="179647" y="366754"/>
                  <a:pt x="189964" y="384881"/>
                </a:cubicBezTo>
                <a:cubicBezTo>
                  <a:pt x="191837" y="388214"/>
                  <a:pt x="195964" y="389357"/>
                  <a:pt x="199551" y="389230"/>
                </a:cubicBezTo>
                <a:cubicBezTo>
                  <a:pt x="205297" y="389167"/>
                  <a:pt x="211043" y="389135"/>
                  <a:pt x="216789" y="389103"/>
                </a:cubicBezTo>
                <a:cubicBezTo>
                  <a:pt x="244598" y="389897"/>
                  <a:pt x="272153" y="386468"/>
                  <a:pt x="299772" y="383770"/>
                </a:cubicBezTo>
                <a:cubicBezTo>
                  <a:pt x="322851" y="382627"/>
                  <a:pt x="346025" y="383833"/>
                  <a:pt x="369072" y="385262"/>
                </a:cubicBezTo>
                <a:cubicBezTo>
                  <a:pt x="440975" y="385992"/>
                  <a:pt x="512942" y="386151"/>
                  <a:pt x="584845" y="388246"/>
                </a:cubicBezTo>
                <a:cubicBezTo>
                  <a:pt x="632305" y="389802"/>
                  <a:pt x="679796" y="391325"/>
                  <a:pt x="727223" y="393738"/>
                </a:cubicBezTo>
                <a:cubicBezTo>
                  <a:pt x="776556" y="397928"/>
                  <a:pt x="825761" y="403008"/>
                  <a:pt x="875093" y="406849"/>
                </a:cubicBezTo>
                <a:cubicBezTo>
                  <a:pt x="998583" y="417928"/>
                  <a:pt x="1122009" y="430086"/>
                  <a:pt x="1245657" y="438785"/>
                </a:cubicBezTo>
                <a:cubicBezTo>
                  <a:pt x="1315370" y="444086"/>
                  <a:pt x="1384130" y="449197"/>
                  <a:pt x="1454002" y="454086"/>
                </a:cubicBezTo>
                <a:cubicBezTo>
                  <a:pt x="1487303" y="455832"/>
                  <a:pt x="1520858" y="462467"/>
                  <a:pt x="1554095" y="456816"/>
                </a:cubicBezTo>
                <a:close/>
              </a:path>
            </a:pathLst>
          </a:custGeom>
          <a:solidFill>
            <a:srgbClr val="284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7388600" y="1761912"/>
            <a:ext cx="9937800" cy="800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0" dirty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KOMBİN ÖNERİ UYGULAMASI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0" dirty="0">
              <a:solidFill>
                <a:srgbClr val="883DF8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5408199-A80D-13E9-A9B9-CE4E915C7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199" y="3011146"/>
            <a:ext cx="5049254" cy="26965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Mürekkep 24">
                <a:extLst>
                  <a:ext uri="{FF2B5EF4-FFF2-40B4-BE49-F238E27FC236}">
                    <a16:creationId xmlns:a16="http://schemas.microsoft.com/office/drawing/2014/main" id="{FB1F253A-B2A5-6AFC-D831-9187373467C9}"/>
                  </a:ext>
                </a:extLst>
              </p14:cNvPr>
              <p14:cNvContentPartPr/>
              <p14:nvPr/>
            </p14:nvContentPartPr>
            <p14:xfrm>
              <a:off x="1424816" y="2769988"/>
              <a:ext cx="43560" cy="417600"/>
            </p14:xfrm>
          </p:contentPart>
        </mc:Choice>
        <mc:Fallback>
          <p:pic>
            <p:nvPicPr>
              <p:cNvPr id="25" name="Mürekkep 24">
                <a:extLst>
                  <a:ext uri="{FF2B5EF4-FFF2-40B4-BE49-F238E27FC236}">
                    <a16:creationId xmlns:a16="http://schemas.microsoft.com/office/drawing/2014/main" id="{FB1F253A-B2A5-6AFC-D831-9187373467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16" y="2706988"/>
                <a:ext cx="169200" cy="54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 38">
            <a:extLst>
              <a:ext uri="{FF2B5EF4-FFF2-40B4-BE49-F238E27FC236}">
                <a16:creationId xmlns:a16="http://schemas.microsoft.com/office/drawing/2014/main" id="{5AEAE8D0-EA07-22E9-3139-B500F74B901F}"/>
              </a:ext>
            </a:extLst>
          </p:cNvPr>
          <p:cNvGrpSpPr/>
          <p:nvPr/>
        </p:nvGrpSpPr>
        <p:grpSpPr>
          <a:xfrm>
            <a:off x="1343816" y="2621160"/>
            <a:ext cx="5354280" cy="3115948"/>
            <a:chOff x="1343816" y="2621160"/>
            <a:chExt cx="5354280" cy="311594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610FCF1C-440C-B660-0FB8-965A05F53F1B}"/>
                    </a:ext>
                  </a:extLst>
                </p14:cNvPr>
                <p14:cNvContentPartPr/>
                <p14:nvPr/>
              </p14:nvContentPartPr>
              <p14:xfrm>
                <a:off x="1618496" y="2966400"/>
                <a:ext cx="5054760" cy="360"/>
              </p14:xfrm>
            </p:contentPart>
          </mc:Choice>
          <mc:Fallback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610FCF1C-440C-B660-0FB8-965A05F53F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55496" y="2903400"/>
                  <a:ext cx="5180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3" name="Mürekkep 32">
                  <a:extLst>
                    <a:ext uri="{FF2B5EF4-FFF2-40B4-BE49-F238E27FC236}">
                      <a16:creationId xmlns:a16="http://schemas.microsoft.com/office/drawing/2014/main" id="{E4FECB51-545D-C1C7-83D5-DF30CBA21517}"/>
                    </a:ext>
                  </a:extLst>
                </p14:cNvPr>
                <p14:cNvContentPartPr/>
                <p14:nvPr/>
              </p14:nvContentPartPr>
              <p14:xfrm>
                <a:off x="5719976" y="2966400"/>
                <a:ext cx="801720" cy="360"/>
              </p14:xfrm>
            </p:contentPart>
          </mc:Choice>
          <mc:Fallback>
            <p:pic>
              <p:nvPicPr>
                <p:cNvPr id="33" name="Mürekkep 32">
                  <a:extLst>
                    <a:ext uri="{FF2B5EF4-FFF2-40B4-BE49-F238E27FC236}">
                      <a16:creationId xmlns:a16="http://schemas.microsoft.com/office/drawing/2014/main" id="{E4FECB51-545D-C1C7-83D5-DF30CBA215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56976" y="2903400"/>
                  <a:ext cx="927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Mürekkep 33">
                  <a:extLst>
                    <a:ext uri="{FF2B5EF4-FFF2-40B4-BE49-F238E27FC236}">
                      <a16:creationId xmlns:a16="http://schemas.microsoft.com/office/drawing/2014/main" id="{AAF09EEC-7141-23DD-77F6-BA26871D3485}"/>
                    </a:ext>
                  </a:extLst>
                </p14:cNvPr>
                <p14:cNvContentPartPr/>
                <p14:nvPr/>
              </p14:nvContentPartPr>
              <p14:xfrm>
                <a:off x="4169456" y="2966400"/>
                <a:ext cx="617400" cy="360"/>
              </p14:xfrm>
            </p:contentPart>
          </mc:Choice>
          <mc:Fallback>
            <p:pic>
              <p:nvPicPr>
                <p:cNvPr id="34" name="Mürekkep 33">
                  <a:extLst>
                    <a:ext uri="{FF2B5EF4-FFF2-40B4-BE49-F238E27FC236}">
                      <a16:creationId xmlns:a16="http://schemas.microsoft.com/office/drawing/2014/main" id="{AAF09EEC-7141-23DD-77F6-BA26871D34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06816" y="2903400"/>
                  <a:ext cx="743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D6D7EFCD-1163-464C-F112-7C1CA4424202}"/>
                    </a:ext>
                  </a:extLst>
                </p14:cNvPr>
                <p14:cNvContentPartPr/>
                <p14:nvPr/>
              </p14:nvContentPartPr>
              <p14:xfrm>
                <a:off x="1567016" y="2735068"/>
                <a:ext cx="360" cy="3002040"/>
              </p14:xfrm>
            </p:contentPart>
          </mc:Choice>
          <mc:Fallback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D6D7EFCD-1163-464C-F112-7C1CA44242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4016" y="2672068"/>
                  <a:ext cx="126000" cy="31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Mürekkep 10">
                  <a:extLst>
                    <a:ext uri="{FF2B5EF4-FFF2-40B4-BE49-F238E27FC236}">
                      <a16:creationId xmlns:a16="http://schemas.microsoft.com/office/drawing/2014/main" id="{C1B22F9E-7B32-C831-044E-A7B7D055123A}"/>
                    </a:ext>
                  </a:extLst>
                </p14:cNvPr>
                <p14:cNvContentPartPr/>
                <p14:nvPr/>
              </p14:nvContentPartPr>
              <p14:xfrm>
                <a:off x="1567016" y="2761708"/>
                <a:ext cx="360" cy="528120"/>
              </p14:xfrm>
            </p:contentPart>
          </mc:Choice>
          <mc:Fallback>
            <p:pic>
              <p:nvPicPr>
                <p:cNvPr id="11" name="Mürekkep 10">
                  <a:extLst>
                    <a:ext uri="{FF2B5EF4-FFF2-40B4-BE49-F238E27FC236}">
                      <a16:creationId xmlns:a16="http://schemas.microsoft.com/office/drawing/2014/main" id="{C1B22F9E-7B32-C831-044E-A7B7D05512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04016" y="2698708"/>
                  <a:ext cx="12600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Mürekkep 11">
                  <a:extLst>
                    <a:ext uri="{FF2B5EF4-FFF2-40B4-BE49-F238E27FC236}">
                      <a16:creationId xmlns:a16="http://schemas.microsoft.com/office/drawing/2014/main" id="{9FA82C00-9BC3-F9E7-360B-C700F28575D5}"/>
                    </a:ext>
                  </a:extLst>
                </p14:cNvPr>
                <p14:cNvContentPartPr/>
                <p14:nvPr/>
              </p14:nvContentPartPr>
              <p14:xfrm>
                <a:off x="1567016" y="2715988"/>
                <a:ext cx="360" cy="37800"/>
              </p14:xfrm>
            </p:contentPart>
          </mc:Choice>
          <mc:Fallback>
            <p:pic>
              <p:nvPicPr>
                <p:cNvPr id="12" name="Mürekkep 11">
                  <a:extLst>
                    <a:ext uri="{FF2B5EF4-FFF2-40B4-BE49-F238E27FC236}">
                      <a16:creationId xmlns:a16="http://schemas.microsoft.com/office/drawing/2014/main" id="{9FA82C00-9BC3-F9E7-360B-C700F28575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04016" y="2652988"/>
                  <a:ext cx="126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Mürekkep 13">
                  <a:extLst>
                    <a:ext uri="{FF2B5EF4-FFF2-40B4-BE49-F238E27FC236}">
                      <a16:creationId xmlns:a16="http://schemas.microsoft.com/office/drawing/2014/main" id="{8B4CF4CC-1A7C-8D3F-CF5B-3C7472878767}"/>
                    </a:ext>
                  </a:extLst>
                </p14:cNvPr>
                <p14:cNvContentPartPr/>
                <p14:nvPr/>
              </p14:nvContentPartPr>
              <p14:xfrm>
                <a:off x="1567016" y="3105868"/>
                <a:ext cx="360" cy="291600"/>
              </p14:xfrm>
            </p:contentPart>
          </mc:Choice>
          <mc:Fallback>
            <p:pic>
              <p:nvPicPr>
                <p:cNvPr id="14" name="Mürekkep 13">
                  <a:extLst>
                    <a:ext uri="{FF2B5EF4-FFF2-40B4-BE49-F238E27FC236}">
                      <a16:creationId xmlns:a16="http://schemas.microsoft.com/office/drawing/2014/main" id="{8B4CF4CC-1A7C-8D3F-CF5B-3C74728787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04016" y="3042868"/>
                  <a:ext cx="1260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41CC357A-4650-D6F3-D37A-7BFC1D3B917A}"/>
                    </a:ext>
                  </a:extLst>
                </p14:cNvPr>
                <p14:cNvContentPartPr/>
                <p14:nvPr/>
              </p14:nvContentPartPr>
              <p14:xfrm>
                <a:off x="1567016" y="3024868"/>
                <a:ext cx="360" cy="291600"/>
              </p14:xfrm>
            </p:contentPart>
          </mc:Choice>
          <mc:Fallback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41CC357A-4650-D6F3-D37A-7BFC1D3B91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04016" y="2962228"/>
                  <a:ext cx="1260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Mürekkep 15">
                  <a:extLst>
                    <a:ext uri="{FF2B5EF4-FFF2-40B4-BE49-F238E27FC236}">
                      <a16:creationId xmlns:a16="http://schemas.microsoft.com/office/drawing/2014/main" id="{E3DE1B2F-B60E-3B4E-728D-28E5C1FEACA3}"/>
                    </a:ext>
                  </a:extLst>
                </p14:cNvPr>
                <p14:cNvContentPartPr/>
                <p14:nvPr/>
              </p14:nvContentPartPr>
              <p14:xfrm>
                <a:off x="1567016" y="2984908"/>
                <a:ext cx="360" cy="371880"/>
              </p14:xfrm>
            </p:contentPart>
          </mc:Choice>
          <mc:Fallback>
            <p:pic>
              <p:nvPicPr>
                <p:cNvPr id="16" name="Mürekkep 15">
                  <a:extLst>
                    <a:ext uri="{FF2B5EF4-FFF2-40B4-BE49-F238E27FC236}">
                      <a16:creationId xmlns:a16="http://schemas.microsoft.com/office/drawing/2014/main" id="{E3DE1B2F-B60E-3B4E-728D-28E5C1FEAC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04016" y="2921908"/>
                  <a:ext cx="1260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Mürekkep 17">
                  <a:extLst>
                    <a:ext uri="{FF2B5EF4-FFF2-40B4-BE49-F238E27FC236}">
                      <a16:creationId xmlns:a16="http://schemas.microsoft.com/office/drawing/2014/main" id="{08FE4D35-81FE-4FB1-6B3B-92AD85F381A5}"/>
                    </a:ext>
                  </a:extLst>
                </p14:cNvPr>
                <p14:cNvContentPartPr/>
                <p14:nvPr/>
              </p14:nvContentPartPr>
              <p14:xfrm>
                <a:off x="1567016" y="3092548"/>
                <a:ext cx="360" cy="360"/>
              </p14:xfrm>
            </p:contentPart>
          </mc:Choice>
          <mc:Fallback>
            <p:pic>
              <p:nvPicPr>
                <p:cNvPr id="18" name="Mürekkep 17">
                  <a:extLst>
                    <a:ext uri="{FF2B5EF4-FFF2-40B4-BE49-F238E27FC236}">
                      <a16:creationId xmlns:a16="http://schemas.microsoft.com/office/drawing/2014/main" id="{08FE4D35-81FE-4FB1-6B3B-92AD85F381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4016" y="30299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Mürekkep 18">
                  <a:extLst>
                    <a:ext uri="{FF2B5EF4-FFF2-40B4-BE49-F238E27FC236}">
                      <a16:creationId xmlns:a16="http://schemas.microsoft.com/office/drawing/2014/main" id="{427354E3-1B23-218A-D5CA-F8BFAE657BAC}"/>
                    </a:ext>
                  </a:extLst>
                </p14:cNvPr>
                <p14:cNvContentPartPr/>
                <p14:nvPr/>
              </p14:nvContentPartPr>
              <p14:xfrm>
                <a:off x="1567016" y="2917588"/>
                <a:ext cx="360" cy="492120"/>
              </p14:xfrm>
            </p:contentPart>
          </mc:Choice>
          <mc:Fallback>
            <p:pic>
              <p:nvPicPr>
                <p:cNvPr id="19" name="Mürekkep 18">
                  <a:extLst>
                    <a:ext uri="{FF2B5EF4-FFF2-40B4-BE49-F238E27FC236}">
                      <a16:creationId xmlns:a16="http://schemas.microsoft.com/office/drawing/2014/main" id="{427354E3-1B23-218A-D5CA-F8BFAE657B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4016" y="2854948"/>
                  <a:ext cx="12600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E7252063-A9F6-92EF-46E3-A12FEFF907A4}"/>
                    </a:ext>
                  </a:extLst>
                </p14:cNvPr>
                <p14:cNvContentPartPr/>
                <p14:nvPr/>
              </p14:nvContentPartPr>
              <p14:xfrm>
                <a:off x="1567016" y="2823628"/>
                <a:ext cx="360" cy="196920"/>
              </p14:xfrm>
            </p:contentPart>
          </mc:Choice>
          <mc:Fallback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E7252063-A9F6-92EF-46E3-A12FEFF907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04016" y="2760988"/>
                  <a:ext cx="1260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Mürekkep 22">
                  <a:extLst>
                    <a:ext uri="{FF2B5EF4-FFF2-40B4-BE49-F238E27FC236}">
                      <a16:creationId xmlns:a16="http://schemas.microsoft.com/office/drawing/2014/main" id="{EF5B7FCC-FA41-B50A-7256-67CFC9FFD4C5}"/>
                    </a:ext>
                  </a:extLst>
                </p14:cNvPr>
                <p14:cNvContentPartPr/>
                <p14:nvPr/>
              </p14:nvContentPartPr>
              <p14:xfrm>
                <a:off x="1567016" y="2823628"/>
                <a:ext cx="360" cy="192240"/>
              </p14:xfrm>
            </p:contentPart>
          </mc:Choice>
          <mc:Fallback>
            <p:pic>
              <p:nvPicPr>
                <p:cNvPr id="23" name="Mürekkep 22">
                  <a:extLst>
                    <a:ext uri="{FF2B5EF4-FFF2-40B4-BE49-F238E27FC236}">
                      <a16:creationId xmlns:a16="http://schemas.microsoft.com/office/drawing/2014/main" id="{EF5B7FCC-FA41-B50A-7256-67CFC9FFD4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04016" y="2760988"/>
                  <a:ext cx="126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Mürekkep 27">
                  <a:extLst>
                    <a:ext uri="{FF2B5EF4-FFF2-40B4-BE49-F238E27FC236}">
                      <a16:creationId xmlns:a16="http://schemas.microsoft.com/office/drawing/2014/main" id="{CBE55069-57E9-5378-95C1-F4CB3E94FAC5}"/>
                    </a:ext>
                  </a:extLst>
                </p14:cNvPr>
                <p14:cNvContentPartPr/>
                <p14:nvPr/>
              </p14:nvContentPartPr>
              <p14:xfrm>
                <a:off x="1435256" y="3024868"/>
                <a:ext cx="92520" cy="1270080"/>
              </p14:xfrm>
            </p:contentPart>
          </mc:Choice>
          <mc:Fallback>
            <p:pic>
              <p:nvPicPr>
                <p:cNvPr id="28" name="Mürekkep 27">
                  <a:extLst>
                    <a:ext uri="{FF2B5EF4-FFF2-40B4-BE49-F238E27FC236}">
                      <a16:creationId xmlns:a16="http://schemas.microsoft.com/office/drawing/2014/main" id="{CBE55069-57E9-5378-95C1-F4CB3E94FA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72256" y="2962228"/>
                  <a:ext cx="218160" cy="13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A61693AD-F696-62B7-D952-277FC2B6C9EF}"/>
                    </a:ext>
                  </a:extLst>
                </p14:cNvPr>
                <p14:cNvContentPartPr/>
                <p14:nvPr/>
              </p14:nvContentPartPr>
              <p14:xfrm>
                <a:off x="1343816" y="2774308"/>
                <a:ext cx="95040" cy="439560"/>
              </p14:xfrm>
            </p:contentPart>
          </mc:Choice>
          <mc:Fallback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A61693AD-F696-62B7-D952-277FC2B6C9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81176" y="2711668"/>
                  <a:ext cx="2206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Mürekkep 34">
                  <a:extLst>
                    <a:ext uri="{FF2B5EF4-FFF2-40B4-BE49-F238E27FC236}">
                      <a16:creationId xmlns:a16="http://schemas.microsoft.com/office/drawing/2014/main" id="{CE971354-3370-2C1C-D3D4-503C67139CBE}"/>
                    </a:ext>
                  </a:extLst>
                </p14:cNvPr>
                <p14:cNvContentPartPr/>
                <p14:nvPr/>
              </p14:nvContentPartPr>
              <p14:xfrm>
                <a:off x="1672496" y="2966400"/>
                <a:ext cx="1232280" cy="360"/>
              </p14:xfrm>
            </p:contentPart>
          </mc:Choice>
          <mc:Fallback>
            <p:pic>
              <p:nvPicPr>
                <p:cNvPr id="35" name="Mürekkep 34">
                  <a:extLst>
                    <a:ext uri="{FF2B5EF4-FFF2-40B4-BE49-F238E27FC236}">
                      <a16:creationId xmlns:a16="http://schemas.microsoft.com/office/drawing/2014/main" id="{CE971354-3370-2C1C-D3D4-503C67139C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09496" y="2903400"/>
                  <a:ext cx="1357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Mürekkep 37">
                  <a:extLst>
                    <a:ext uri="{FF2B5EF4-FFF2-40B4-BE49-F238E27FC236}">
                      <a16:creationId xmlns:a16="http://schemas.microsoft.com/office/drawing/2014/main" id="{1F11C34B-2BE6-45FB-33C3-1E219D292B27}"/>
                    </a:ext>
                  </a:extLst>
                </p14:cNvPr>
                <p14:cNvContentPartPr/>
                <p14:nvPr/>
              </p14:nvContentPartPr>
              <p14:xfrm>
                <a:off x="1626056" y="2621160"/>
                <a:ext cx="5072040" cy="270720"/>
              </p14:xfrm>
            </p:contentPart>
          </mc:Choice>
          <mc:Fallback>
            <p:pic>
              <p:nvPicPr>
                <p:cNvPr id="38" name="Mürekkep 37">
                  <a:extLst>
                    <a:ext uri="{FF2B5EF4-FFF2-40B4-BE49-F238E27FC236}">
                      <a16:creationId xmlns:a16="http://schemas.microsoft.com/office/drawing/2014/main" id="{1F11C34B-2BE6-45FB-33C3-1E219D292B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3416" y="2558520"/>
                  <a:ext cx="5197680" cy="396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/>
          <p:nvPr/>
        </p:nvSpPr>
        <p:spPr>
          <a:xfrm rot="5491664">
            <a:off x="10337937" y="-5082247"/>
            <a:ext cx="9358437" cy="10453752"/>
          </a:xfrm>
          <a:custGeom>
            <a:avLst/>
            <a:gdLst/>
            <a:ahLst/>
            <a:cxnLst/>
            <a:rect l="l" t="t" r="r" b="b"/>
            <a:pathLst>
              <a:path w="9358437" h="10453752" extrusionOk="0">
                <a:moveTo>
                  <a:pt x="9323454" y="7495211"/>
                </a:moveTo>
                <a:cubicBezTo>
                  <a:pt x="9291446" y="7170105"/>
                  <a:pt x="9159651" y="6871760"/>
                  <a:pt x="9019906" y="6580522"/>
                </a:cubicBezTo>
                <a:cubicBezTo>
                  <a:pt x="8837902" y="6128928"/>
                  <a:pt x="8677865" y="5670851"/>
                  <a:pt x="8607783" y="5186223"/>
                </a:cubicBezTo>
                <a:cubicBezTo>
                  <a:pt x="8537074" y="4699504"/>
                  <a:pt x="8563224" y="4210694"/>
                  <a:pt x="8703805" y="3736728"/>
                </a:cubicBezTo>
                <a:cubicBezTo>
                  <a:pt x="8828488" y="3293914"/>
                  <a:pt x="8987270" y="2853400"/>
                  <a:pt x="8973045" y="2386542"/>
                </a:cubicBezTo>
                <a:cubicBezTo>
                  <a:pt x="8973045" y="2178307"/>
                  <a:pt x="8896478" y="1976762"/>
                  <a:pt x="8802129" y="1793824"/>
                </a:cubicBezTo>
                <a:cubicBezTo>
                  <a:pt x="8705688" y="1616322"/>
                  <a:pt x="8569709" y="1462027"/>
                  <a:pt x="8422851" y="1324458"/>
                </a:cubicBezTo>
                <a:cubicBezTo>
                  <a:pt x="8292729" y="1205496"/>
                  <a:pt x="8154030" y="1088625"/>
                  <a:pt x="8068677" y="931403"/>
                </a:cubicBezTo>
                <a:cubicBezTo>
                  <a:pt x="7922655" y="566363"/>
                  <a:pt x="7912405" y="496951"/>
                  <a:pt x="7566598" y="272827"/>
                </a:cubicBezTo>
                <a:cubicBezTo>
                  <a:pt x="7513462" y="231848"/>
                  <a:pt x="7446727" y="183135"/>
                  <a:pt x="7384804" y="152610"/>
                </a:cubicBezTo>
                <a:cubicBezTo>
                  <a:pt x="7362838" y="140066"/>
                  <a:pt x="7341082" y="126058"/>
                  <a:pt x="7316395" y="119368"/>
                </a:cubicBezTo>
                <a:cubicBezTo>
                  <a:pt x="7284179" y="110169"/>
                  <a:pt x="7249661" y="131494"/>
                  <a:pt x="7242967" y="164109"/>
                </a:cubicBezTo>
                <a:cubicBezTo>
                  <a:pt x="6565161" y="-21128"/>
                  <a:pt x="5818529" y="-87822"/>
                  <a:pt x="5150555" y="169127"/>
                </a:cubicBezTo>
                <a:cubicBezTo>
                  <a:pt x="4822530" y="298961"/>
                  <a:pt x="4535927" y="517859"/>
                  <a:pt x="4280495" y="758082"/>
                </a:cubicBezTo>
                <a:cubicBezTo>
                  <a:pt x="3965859" y="1081098"/>
                  <a:pt x="3735530" y="1484607"/>
                  <a:pt x="3589091" y="1909650"/>
                </a:cubicBezTo>
                <a:cubicBezTo>
                  <a:pt x="3485955" y="2214685"/>
                  <a:pt x="3599341" y="2473307"/>
                  <a:pt x="3321525" y="2708931"/>
                </a:cubicBezTo>
                <a:cubicBezTo>
                  <a:pt x="3108769" y="2878488"/>
                  <a:pt x="2861286" y="2979888"/>
                  <a:pt x="2617987" y="3102195"/>
                </a:cubicBezTo>
                <a:cubicBezTo>
                  <a:pt x="2366948" y="3215721"/>
                  <a:pt x="2123231" y="3341164"/>
                  <a:pt x="1876585" y="3464307"/>
                </a:cubicBezTo>
                <a:cubicBezTo>
                  <a:pt x="1578685" y="3615466"/>
                  <a:pt x="1284132" y="3779588"/>
                  <a:pt x="1020541" y="3985941"/>
                </a:cubicBezTo>
                <a:cubicBezTo>
                  <a:pt x="784983" y="4180796"/>
                  <a:pt x="574110" y="4407849"/>
                  <a:pt x="391479" y="4652671"/>
                </a:cubicBezTo>
                <a:cubicBezTo>
                  <a:pt x="82909" y="5083777"/>
                  <a:pt x="-23573" y="5633845"/>
                  <a:pt x="4251" y="6156525"/>
                </a:cubicBezTo>
                <a:cubicBezTo>
                  <a:pt x="35212" y="6515292"/>
                  <a:pt x="138766" y="6878659"/>
                  <a:pt x="338133" y="7180976"/>
                </a:cubicBezTo>
                <a:cubicBezTo>
                  <a:pt x="610092" y="7593475"/>
                  <a:pt x="1017194" y="7885549"/>
                  <a:pt x="1465508" y="8081449"/>
                </a:cubicBezTo>
                <a:cubicBezTo>
                  <a:pt x="1872819" y="8254978"/>
                  <a:pt x="2318623" y="8316864"/>
                  <a:pt x="2756896" y="8356587"/>
                </a:cubicBezTo>
                <a:cubicBezTo>
                  <a:pt x="3130526" y="8390039"/>
                  <a:pt x="3510641" y="8379794"/>
                  <a:pt x="3876322" y="8473458"/>
                </a:cubicBezTo>
                <a:cubicBezTo>
                  <a:pt x="4154347" y="8556250"/>
                  <a:pt x="4446390" y="8643016"/>
                  <a:pt x="4670024" y="8835988"/>
                </a:cubicBezTo>
                <a:cubicBezTo>
                  <a:pt x="4968342" y="9110290"/>
                  <a:pt x="5166245" y="9471358"/>
                  <a:pt x="5429418" y="9776184"/>
                </a:cubicBezTo>
                <a:cubicBezTo>
                  <a:pt x="5826896" y="10206872"/>
                  <a:pt x="6407843" y="10455250"/>
                  <a:pt x="6993392" y="10451695"/>
                </a:cubicBezTo>
                <a:cubicBezTo>
                  <a:pt x="7219536" y="10463822"/>
                  <a:pt x="7442752" y="10420961"/>
                  <a:pt x="7659483" y="10359704"/>
                </a:cubicBezTo>
                <a:cubicBezTo>
                  <a:pt x="7802784" y="10321025"/>
                  <a:pt x="7947760" y="10280465"/>
                  <a:pt x="8078927" y="10209381"/>
                </a:cubicBezTo>
                <a:cubicBezTo>
                  <a:pt x="8331849" y="10068885"/>
                  <a:pt x="8519919" y="9842460"/>
                  <a:pt x="8712173" y="9631507"/>
                </a:cubicBezTo>
                <a:cubicBezTo>
                  <a:pt x="8875977" y="9444805"/>
                  <a:pt x="9039361" y="9253295"/>
                  <a:pt x="9142287" y="9024989"/>
                </a:cubicBezTo>
                <a:cubicBezTo>
                  <a:pt x="9362993" y="8550606"/>
                  <a:pt x="9396883" y="8007856"/>
                  <a:pt x="9323454" y="7495211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 rot="-1320090">
            <a:off x="4138892" y="-4458955"/>
            <a:ext cx="9358437" cy="10453752"/>
          </a:xfrm>
          <a:custGeom>
            <a:avLst/>
            <a:gdLst/>
            <a:ahLst/>
            <a:cxnLst/>
            <a:rect l="l" t="t" r="r" b="b"/>
            <a:pathLst>
              <a:path w="9358437" h="10453752" extrusionOk="0">
                <a:moveTo>
                  <a:pt x="9323454" y="7495211"/>
                </a:moveTo>
                <a:cubicBezTo>
                  <a:pt x="9291446" y="7170105"/>
                  <a:pt x="9159651" y="6871760"/>
                  <a:pt x="9019906" y="6580522"/>
                </a:cubicBezTo>
                <a:cubicBezTo>
                  <a:pt x="8837902" y="6128928"/>
                  <a:pt x="8677865" y="5670851"/>
                  <a:pt x="8607783" y="5186223"/>
                </a:cubicBezTo>
                <a:cubicBezTo>
                  <a:pt x="8537074" y="4699504"/>
                  <a:pt x="8563224" y="4210694"/>
                  <a:pt x="8703805" y="3736728"/>
                </a:cubicBezTo>
                <a:cubicBezTo>
                  <a:pt x="8828488" y="3293914"/>
                  <a:pt x="8987270" y="2853400"/>
                  <a:pt x="8973045" y="2386542"/>
                </a:cubicBezTo>
                <a:cubicBezTo>
                  <a:pt x="8973045" y="2178307"/>
                  <a:pt x="8896478" y="1976762"/>
                  <a:pt x="8802129" y="1793824"/>
                </a:cubicBezTo>
                <a:cubicBezTo>
                  <a:pt x="8705688" y="1616322"/>
                  <a:pt x="8569709" y="1462027"/>
                  <a:pt x="8422851" y="1324458"/>
                </a:cubicBezTo>
                <a:cubicBezTo>
                  <a:pt x="8292729" y="1205496"/>
                  <a:pt x="8154030" y="1088625"/>
                  <a:pt x="8068677" y="931403"/>
                </a:cubicBezTo>
                <a:cubicBezTo>
                  <a:pt x="7922655" y="566363"/>
                  <a:pt x="7912405" y="496951"/>
                  <a:pt x="7566598" y="272827"/>
                </a:cubicBezTo>
                <a:cubicBezTo>
                  <a:pt x="7513462" y="231848"/>
                  <a:pt x="7446727" y="183135"/>
                  <a:pt x="7384804" y="152610"/>
                </a:cubicBezTo>
                <a:cubicBezTo>
                  <a:pt x="7362838" y="140066"/>
                  <a:pt x="7341082" y="126058"/>
                  <a:pt x="7316395" y="119368"/>
                </a:cubicBezTo>
                <a:cubicBezTo>
                  <a:pt x="7284179" y="110169"/>
                  <a:pt x="7249661" y="131494"/>
                  <a:pt x="7242967" y="164109"/>
                </a:cubicBezTo>
                <a:cubicBezTo>
                  <a:pt x="6565161" y="-21128"/>
                  <a:pt x="5818529" y="-87822"/>
                  <a:pt x="5150555" y="169127"/>
                </a:cubicBezTo>
                <a:cubicBezTo>
                  <a:pt x="4822530" y="298961"/>
                  <a:pt x="4535927" y="517859"/>
                  <a:pt x="4280495" y="758082"/>
                </a:cubicBezTo>
                <a:cubicBezTo>
                  <a:pt x="3965859" y="1081098"/>
                  <a:pt x="3735530" y="1484607"/>
                  <a:pt x="3589091" y="1909650"/>
                </a:cubicBezTo>
                <a:cubicBezTo>
                  <a:pt x="3485955" y="2214685"/>
                  <a:pt x="3599341" y="2473307"/>
                  <a:pt x="3321525" y="2708931"/>
                </a:cubicBezTo>
                <a:cubicBezTo>
                  <a:pt x="3108769" y="2878488"/>
                  <a:pt x="2861286" y="2979888"/>
                  <a:pt x="2617987" y="3102195"/>
                </a:cubicBezTo>
                <a:cubicBezTo>
                  <a:pt x="2366948" y="3215721"/>
                  <a:pt x="2123231" y="3341164"/>
                  <a:pt x="1876585" y="3464307"/>
                </a:cubicBezTo>
                <a:cubicBezTo>
                  <a:pt x="1578685" y="3615466"/>
                  <a:pt x="1284132" y="3779588"/>
                  <a:pt x="1020541" y="3985941"/>
                </a:cubicBezTo>
                <a:cubicBezTo>
                  <a:pt x="784983" y="4180796"/>
                  <a:pt x="574110" y="4407849"/>
                  <a:pt x="391479" y="4652671"/>
                </a:cubicBezTo>
                <a:cubicBezTo>
                  <a:pt x="82909" y="5083777"/>
                  <a:pt x="-23573" y="5633845"/>
                  <a:pt x="4251" y="6156525"/>
                </a:cubicBezTo>
                <a:cubicBezTo>
                  <a:pt x="35212" y="6515292"/>
                  <a:pt x="138766" y="6878659"/>
                  <a:pt x="338133" y="7180976"/>
                </a:cubicBezTo>
                <a:cubicBezTo>
                  <a:pt x="610092" y="7593475"/>
                  <a:pt x="1017194" y="7885549"/>
                  <a:pt x="1465508" y="8081449"/>
                </a:cubicBezTo>
                <a:cubicBezTo>
                  <a:pt x="1872819" y="8254978"/>
                  <a:pt x="2318623" y="8316864"/>
                  <a:pt x="2756896" y="8356587"/>
                </a:cubicBezTo>
                <a:cubicBezTo>
                  <a:pt x="3130526" y="8390039"/>
                  <a:pt x="3510641" y="8379794"/>
                  <a:pt x="3876322" y="8473458"/>
                </a:cubicBezTo>
                <a:cubicBezTo>
                  <a:pt x="4154347" y="8556250"/>
                  <a:pt x="4446390" y="8643016"/>
                  <a:pt x="4670024" y="8835988"/>
                </a:cubicBezTo>
                <a:cubicBezTo>
                  <a:pt x="4968342" y="9110290"/>
                  <a:pt x="5166245" y="9471358"/>
                  <a:pt x="5429418" y="9776184"/>
                </a:cubicBezTo>
                <a:cubicBezTo>
                  <a:pt x="5826896" y="10206872"/>
                  <a:pt x="6407843" y="10455250"/>
                  <a:pt x="6993392" y="10451695"/>
                </a:cubicBezTo>
                <a:cubicBezTo>
                  <a:pt x="7219536" y="10463822"/>
                  <a:pt x="7442752" y="10420961"/>
                  <a:pt x="7659483" y="10359704"/>
                </a:cubicBezTo>
                <a:cubicBezTo>
                  <a:pt x="7802784" y="10321025"/>
                  <a:pt x="7947760" y="10280465"/>
                  <a:pt x="8078927" y="10209381"/>
                </a:cubicBezTo>
                <a:cubicBezTo>
                  <a:pt x="8331849" y="10068885"/>
                  <a:pt x="8519919" y="9842460"/>
                  <a:pt x="8712173" y="9631507"/>
                </a:cubicBezTo>
                <a:cubicBezTo>
                  <a:pt x="8875977" y="9444805"/>
                  <a:pt x="9039361" y="9253295"/>
                  <a:pt x="9142287" y="9024989"/>
                </a:cubicBezTo>
                <a:cubicBezTo>
                  <a:pt x="9362993" y="8550606"/>
                  <a:pt x="9396883" y="8007856"/>
                  <a:pt x="9323454" y="7495211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 rot="5494514">
            <a:off x="-917507" y="-5041276"/>
            <a:ext cx="9361975" cy="10457704"/>
          </a:xfrm>
          <a:custGeom>
            <a:avLst/>
            <a:gdLst/>
            <a:ahLst/>
            <a:cxnLst/>
            <a:rect l="l" t="t" r="r" b="b"/>
            <a:pathLst>
              <a:path w="9358437" h="10453752" extrusionOk="0">
                <a:moveTo>
                  <a:pt x="9323454" y="7495211"/>
                </a:moveTo>
                <a:cubicBezTo>
                  <a:pt x="9291446" y="7170105"/>
                  <a:pt x="9159651" y="6871760"/>
                  <a:pt x="9019906" y="6580522"/>
                </a:cubicBezTo>
                <a:cubicBezTo>
                  <a:pt x="8837902" y="6128928"/>
                  <a:pt x="8677865" y="5670851"/>
                  <a:pt x="8607783" y="5186223"/>
                </a:cubicBezTo>
                <a:cubicBezTo>
                  <a:pt x="8537074" y="4699504"/>
                  <a:pt x="8563224" y="4210694"/>
                  <a:pt x="8703805" y="3736728"/>
                </a:cubicBezTo>
                <a:cubicBezTo>
                  <a:pt x="8828488" y="3293914"/>
                  <a:pt x="8987270" y="2853400"/>
                  <a:pt x="8973045" y="2386542"/>
                </a:cubicBezTo>
                <a:cubicBezTo>
                  <a:pt x="8973045" y="2178307"/>
                  <a:pt x="8896478" y="1976762"/>
                  <a:pt x="8802129" y="1793824"/>
                </a:cubicBezTo>
                <a:cubicBezTo>
                  <a:pt x="8705688" y="1616322"/>
                  <a:pt x="8569709" y="1462027"/>
                  <a:pt x="8422851" y="1324458"/>
                </a:cubicBezTo>
                <a:cubicBezTo>
                  <a:pt x="8292729" y="1205496"/>
                  <a:pt x="8154030" y="1088625"/>
                  <a:pt x="8068677" y="931403"/>
                </a:cubicBezTo>
                <a:cubicBezTo>
                  <a:pt x="7922655" y="566363"/>
                  <a:pt x="7912405" y="496951"/>
                  <a:pt x="7566598" y="272827"/>
                </a:cubicBezTo>
                <a:cubicBezTo>
                  <a:pt x="7513462" y="231848"/>
                  <a:pt x="7446727" y="183135"/>
                  <a:pt x="7384804" y="152610"/>
                </a:cubicBezTo>
                <a:cubicBezTo>
                  <a:pt x="7362838" y="140066"/>
                  <a:pt x="7341082" y="126058"/>
                  <a:pt x="7316395" y="119368"/>
                </a:cubicBezTo>
                <a:cubicBezTo>
                  <a:pt x="7284179" y="110169"/>
                  <a:pt x="7249661" y="131494"/>
                  <a:pt x="7242967" y="164109"/>
                </a:cubicBezTo>
                <a:cubicBezTo>
                  <a:pt x="6565161" y="-21128"/>
                  <a:pt x="5818529" y="-87822"/>
                  <a:pt x="5150555" y="169127"/>
                </a:cubicBezTo>
                <a:cubicBezTo>
                  <a:pt x="4822530" y="298961"/>
                  <a:pt x="4535927" y="517859"/>
                  <a:pt x="4280495" y="758082"/>
                </a:cubicBezTo>
                <a:cubicBezTo>
                  <a:pt x="3965859" y="1081098"/>
                  <a:pt x="3735530" y="1484607"/>
                  <a:pt x="3589091" y="1909650"/>
                </a:cubicBezTo>
                <a:cubicBezTo>
                  <a:pt x="3485955" y="2214685"/>
                  <a:pt x="3599341" y="2473307"/>
                  <a:pt x="3321525" y="2708931"/>
                </a:cubicBezTo>
                <a:cubicBezTo>
                  <a:pt x="3108769" y="2878488"/>
                  <a:pt x="2861286" y="2979888"/>
                  <a:pt x="2617987" y="3102195"/>
                </a:cubicBezTo>
                <a:cubicBezTo>
                  <a:pt x="2366948" y="3215721"/>
                  <a:pt x="2123231" y="3341164"/>
                  <a:pt x="1876585" y="3464307"/>
                </a:cubicBezTo>
                <a:cubicBezTo>
                  <a:pt x="1578685" y="3615466"/>
                  <a:pt x="1284132" y="3779588"/>
                  <a:pt x="1020541" y="3985941"/>
                </a:cubicBezTo>
                <a:cubicBezTo>
                  <a:pt x="784983" y="4180796"/>
                  <a:pt x="574110" y="4407849"/>
                  <a:pt x="391479" y="4652671"/>
                </a:cubicBezTo>
                <a:cubicBezTo>
                  <a:pt x="82909" y="5083777"/>
                  <a:pt x="-23573" y="5633845"/>
                  <a:pt x="4251" y="6156525"/>
                </a:cubicBezTo>
                <a:cubicBezTo>
                  <a:pt x="35212" y="6515292"/>
                  <a:pt x="138766" y="6878659"/>
                  <a:pt x="338133" y="7180976"/>
                </a:cubicBezTo>
                <a:cubicBezTo>
                  <a:pt x="610092" y="7593475"/>
                  <a:pt x="1017194" y="7885549"/>
                  <a:pt x="1465508" y="8081449"/>
                </a:cubicBezTo>
                <a:cubicBezTo>
                  <a:pt x="1872819" y="8254978"/>
                  <a:pt x="2318623" y="8316864"/>
                  <a:pt x="2756896" y="8356587"/>
                </a:cubicBezTo>
                <a:cubicBezTo>
                  <a:pt x="3130526" y="8390039"/>
                  <a:pt x="3510641" y="8379794"/>
                  <a:pt x="3876322" y="8473458"/>
                </a:cubicBezTo>
                <a:cubicBezTo>
                  <a:pt x="4154347" y="8556250"/>
                  <a:pt x="4446390" y="8643016"/>
                  <a:pt x="4670024" y="8835988"/>
                </a:cubicBezTo>
                <a:cubicBezTo>
                  <a:pt x="4968342" y="9110290"/>
                  <a:pt x="5166245" y="9471358"/>
                  <a:pt x="5429418" y="9776184"/>
                </a:cubicBezTo>
                <a:cubicBezTo>
                  <a:pt x="5826896" y="10206872"/>
                  <a:pt x="6407843" y="10455250"/>
                  <a:pt x="6993392" y="10451695"/>
                </a:cubicBezTo>
                <a:cubicBezTo>
                  <a:pt x="7219536" y="10463822"/>
                  <a:pt x="7442752" y="10420961"/>
                  <a:pt x="7659483" y="10359704"/>
                </a:cubicBezTo>
                <a:cubicBezTo>
                  <a:pt x="7802784" y="10321025"/>
                  <a:pt x="7947760" y="10280465"/>
                  <a:pt x="8078927" y="10209381"/>
                </a:cubicBezTo>
                <a:cubicBezTo>
                  <a:pt x="8331849" y="10068885"/>
                  <a:pt x="8519919" y="9842460"/>
                  <a:pt x="8712173" y="9631507"/>
                </a:cubicBezTo>
                <a:cubicBezTo>
                  <a:pt x="8875977" y="9444805"/>
                  <a:pt x="9039361" y="9253295"/>
                  <a:pt x="9142287" y="9024989"/>
                </a:cubicBezTo>
                <a:cubicBezTo>
                  <a:pt x="9362993" y="8550606"/>
                  <a:pt x="9396883" y="8007856"/>
                  <a:pt x="9323454" y="7495211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14"/>
          <p:cNvGrpSpPr/>
          <p:nvPr/>
        </p:nvGrpSpPr>
        <p:grpSpPr>
          <a:xfrm>
            <a:off x="71947" y="-3131863"/>
            <a:ext cx="18287996" cy="4406470"/>
            <a:chOff x="0" y="0"/>
            <a:chExt cx="4816592" cy="1160552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0"/>
              <a:ext cx="4816592" cy="1160552"/>
            </a:xfrm>
            <a:custGeom>
              <a:avLst/>
              <a:gdLst/>
              <a:ahLst/>
              <a:cxnLst/>
              <a:rect l="l" t="t" r="r" b="b"/>
              <a:pathLst>
                <a:path w="4816592" h="116055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160552"/>
                  </a:lnTo>
                  <a:lnTo>
                    <a:pt x="0" y="1160552"/>
                  </a:lnTo>
                  <a:close/>
                </a:path>
              </a:pathLst>
            </a:custGeom>
            <a:solidFill>
              <a:srgbClr val="F2D925"/>
            </a:solidFill>
            <a:ln>
              <a:noFill/>
            </a:ln>
          </p:spPr>
        </p:sp>
        <p:sp>
          <p:nvSpPr>
            <p:cNvPr id="204" name="Google Shape;204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4"/>
          <p:cNvSpPr txBox="1"/>
          <p:nvPr/>
        </p:nvSpPr>
        <p:spPr>
          <a:xfrm>
            <a:off x="1594048" y="1136407"/>
            <a:ext cx="93861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0" dirty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HAZIRLAYANLAR</a:t>
            </a:r>
            <a:endParaRPr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15019565" y="-2141479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-3235623" y="-3862527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-3235623" y="-3862527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-3177771" y="-3816772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12646465" y="5459533"/>
            <a:ext cx="702260" cy="736055"/>
          </a:xfrm>
          <a:custGeom>
            <a:avLst/>
            <a:gdLst/>
            <a:ahLst/>
            <a:cxnLst/>
            <a:rect l="l" t="t" r="r" b="b"/>
            <a:pathLst>
              <a:path w="702260" h="736055" extrusionOk="0">
                <a:moveTo>
                  <a:pt x="699000" y="293984"/>
                </a:moveTo>
                <a:cubicBezTo>
                  <a:pt x="692901" y="292438"/>
                  <a:pt x="686449" y="292629"/>
                  <a:pt x="680204" y="292247"/>
                </a:cubicBezTo>
                <a:cubicBezTo>
                  <a:pt x="665841" y="292438"/>
                  <a:pt x="651818" y="289523"/>
                  <a:pt x="637617" y="287977"/>
                </a:cubicBezTo>
                <a:cubicBezTo>
                  <a:pt x="613518" y="286549"/>
                  <a:pt x="589684" y="282206"/>
                  <a:pt x="565467" y="282324"/>
                </a:cubicBezTo>
                <a:cubicBezTo>
                  <a:pt x="555685" y="282029"/>
                  <a:pt x="545993" y="280484"/>
                  <a:pt x="536300" y="279262"/>
                </a:cubicBezTo>
                <a:cubicBezTo>
                  <a:pt x="521216" y="277363"/>
                  <a:pt x="505999" y="276906"/>
                  <a:pt x="490856" y="275449"/>
                </a:cubicBezTo>
                <a:cubicBezTo>
                  <a:pt x="487100" y="275404"/>
                  <a:pt x="483093" y="275301"/>
                  <a:pt x="479204" y="275684"/>
                </a:cubicBezTo>
                <a:cubicBezTo>
                  <a:pt x="478497" y="275625"/>
                  <a:pt x="477804" y="275537"/>
                  <a:pt x="477186" y="275360"/>
                </a:cubicBezTo>
                <a:cubicBezTo>
                  <a:pt x="475403" y="274654"/>
                  <a:pt x="473577" y="274079"/>
                  <a:pt x="471897" y="273167"/>
                </a:cubicBezTo>
                <a:cubicBezTo>
                  <a:pt x="470292" y="256457"/>
                  <a:pt x="464488" y="240616"/>
                  <a:pt x="461527" y="224156"/>
                </a:cubicBezTo>
                <a:cubicBezTo>
                  <a:pt x="455959" y="200807"/>
                  <a:pt x="452085" y="177045"/>
                  <a:pt x="445397" y="153975"/>
                </a:cubicBezTo>
                <a:cubicBezTo>
                  <a:pt x="440374" y="136471"/>
                  <a:pt x="437089" y="118539"/>
                  <a:pt x="432493" y="100931"/>
                </a:cubicBezTo>
                <a:cubicBezTo>
                  <a:pt x="425791" y="78009"/>
                  <a:pt x="420988" y="54674"/>
                  <a:pt x="415376" y="31516"/>
                </a:cubicBezTo>
                <a:cubicBezTo>
                  <a:pt x="412179" y="21873"/>
                  <a:pt x="410338" y="11538"/>
                  <a:pt x="405757" y="2469"/>
                </a:cubicBezTo>
                <a:cubicBezTo>
                  <a:pt x="404372" y="113"/>
                  <a:pt x="400999" y="-844"/>
                  <a:pt x="398775" y="879"/>
                </a:cubicBezTo>
                <a:cubicBezTo>
                  <a:pt x="397022" y="2263"/>
                  <a:pt x="396491" y="4486"/>
                  <a:pt x="395652" y="6459"/>
                </a:cubicBezTo>
                <a:cubicBezTo>
                  <a:pt x="388095" y="25597"/>
                  <a:pt x="380936" y="44898"/>
                  <a:pt x="372156" y="63507"/>
                </a:cubicBezTo>
                <a:cubicBezTo>
                  <a:pt x="363509" y="81189"/>
                  <a:pt x="353699" y="98355"/>
                  <a:pt x="345759" y="116404"/>
                </a:cubicBezTo>
                <a:cubicBezTo>
                  <a:pt x="337009" y="136500"/>
                  <a:pt x="326948" y="155992"/>
                  <a:pt x="317741" y="175867"/>
                </a:cubicBezTo>
                <a:cubicBezTo>
                  <a:pt x="306192" y="203236"/>
                  <a:pt x="293863" y="230266"/>
                  <a:pt x="282255" y="257605"/>
                </a:cubicBezTo>
                <a:cubicBezTo>
                  <a:pt x="280487" y="262110"/>
                  <a:pt x="278646" y="266615"/>
                  <a:pt x="277173" y="271223"/>
                </a:cubicBezTo>
                <a:cubicBezTo>
                  <a:pt x="276908" y="272313"/>
                  <a:pt x="276466" y="273491"/>
                  <a:pt x="276171" y="274683"/>
                </a:cubicBezTo>
                <a:cubicBezTo>
                  <a:pt x="269513" y="274403"/>
                  <a:pt x="262840" y="275434"/>
                  <a:pt x="255976" y="275817"/>
                </a:cubicBezTo>
                <a:cubicBezTo>
                  <a:pt x="243955" y="276965"/>
                  <a:pt x="232009" y="278688"/>
                  <a:pt x="219974" y="279703"/>
                </a:cubicBezTo>
                <a:cubicBezTo>
                  <a:pt x="206083" y="280543"/>
                  <a:pt x="192177" y="279983"/>
                  <a:pt x="178271" y="279836"/>
                </a:cubicBezTo>
                <a:cubicBezTo>
                  <a:pt x="154025" y="279350"/>
                  <a:pt x="129778" y="280336"/>
                  <a:pt x="105531" y="280395"/>
                </a:cubicBezTo>
                <a:cubicBezTo>
                  <a:pt x="80725" y="280233"/>
                  <a:pt x="55874" y="279644"/>
                  <a:pt x="31156" y="282029"/>
                </a:cubicBezTo>
                <a:cubicBezTo>
                  <a:pt x="23659" y="282692"/>
                  <a:pt x="16190" y="283575"/>
                  <a:pt x="8692" y="284253"/>
                </a:cubicBezTo>
                <a:cubicBezTo>
                  <a:pt x="6026" y="284650"/>
                  <a:pt x="2653" y="284046"/>
                  <a:pt x="855" y="286505"/>
                </a:cubicBezTo>
                <a:cubicBezTo>
                  <a:pt x="-5037" y="296119"/>
                  <a:pt x="21199" y="313182"/>
                  <a:pt x="27945" y="318997"/>
                </a:cubicBezTo>
                <a:cubicBezTo>
                  <a:pt x="41748" y="330466"/>
                  <a:pt x="54239" y="343495"/>
                  <a:pt x="68985" y="353845"/>
                </a:cubicBezTo>
                <a:cubicBezTo>
                  <a:pt x="81020" y="362383"/>
                  <a:pt x="91685" y="372512"/>
                  <a:pt x="102335" y="382656"/>
                </a:cubicBezTo>
                <a:cubicBezTo>
                  <a:pt x="111335" y="391004"/>
                  <a:pt x="121058" y="398497"/>
                  <a:pt x="130426" y="406418"/>
                </a:cubicBezTo>
                <a:cubicBezTo>
                  <a:pt x="142535" y="417459"/>
                  <a:pt x="154305" y="428854"/>
                  <a:pt x="167091" y="439131"/>
                </a:cubicBezTo>
                <a:cubicBezTo>
                  <a:pt x="175988" y="446639"/>
                  <a:pt x="182764" y="456149"/>
                  <a:pt x="190601" y="464659"/>
                </a:cubicBezTo>
                <a:cubicBezTo>
                  <a:pt x="196891" y="470769"/>
                  <a:pt x="203181" y="476922"/>
                  <a:pt x="209824" y="482635"/>
                </a:cubicBezTo>
                <a:cubicBezTo>
                  <a:pt x="210694" y="483312"/>
                  <a:pt x="211784" y="483547"/>
                  <a:pt x="212830" y="483400"/>
                </a:cubicBezTo>
                <a:cubicBezTo>
                  <a:pt x="210782" y="490084"/>
                  <a:pt x="208926" y="496827"/>
                  <a:pt x="207217" y="503614"/>
                </a:cubicBezTo>
                <a:cubicBezTo>
                  <a:pt x="199484" y="533780"/>
                  <a:pt x="194549" y="564461"/>
                  <a:pt x="186462" y="594583"/>
                </a:cubicBezTo>
                <a:cubicBezTo>
                  <a:pt x="175487" y="629577"/>
                  <a:pt x="167975" y="665456"/>
                  <a:pt x="160094" y="701245"/>
                </a:cubicBezTo>
                <a:cubicBezTo>
                  <a:pt x="158459" y="709122"/>
                  <a:pt x="156529" y="717999"/>
                  <a:pt x="154658" y="726052"/>
                </a:cubicBezTo>
                <a:cubicBezTo>
                  <a:pt x="153907" y="729188"/>
                  <a:pt x="152345" y="733369"/>
                  <a:pt x="155792" y="735460"/>
                </a:cubicBezTo>
                <a:cubicBezTo>
                  <a:pt x="162024" y="738183"/>
                  <a:pt x="168859" y="730852"/>
                  <a:pt x="174073" y="727893"/>
                </a:cubicBezTo>
                <a:cubicBezTo>
                  <a:pt x="196832" y="712405"/>
                  <a:pt x="218059" y="694841"/>
                  <a:pt x="240125" y="678411"/>
                </a:cubicBezTo>
                <a:cubicBezTo>
                  <a:pt x="274448" y="650719"/>
                  <a:pt x="308947" y="623232"/>
                  <a:pt x="343166" y="595407"/>
                </a:cubicBezTo>
                <a:cubicBezTo>
                  <a:pt x="355938" y="585897"/>
                  <a:pt x="368591" y="576209"/>
                  <a:pt x="381525" y="566934"/>
                </a:cubicBezTo>
                <a:cubicBezTo>
                  <a:pt x="382055" y="566522"/>
                  <a:pt x="382644" y="566169"/>
                  <a:pt x="383234" y="565815"/>
                </a:cubicBezTo>
                <a:cubicBezTo>
                  <a:pt x="386607" y="564770"/>
                  <a:pt x="389921" y="562194"/>
                  <a:pt x="393560" y="563313"/>
                </a:cubicBezTo>
                <a:cubicBezTo>
                  <a:pt x="396698" y="564402"/>
                  <a:pt x="399202" y="566802"/>
                  <a:pt x="402501" y="567391"/>
                </a:cubicBezTo>
                <a:cubicBezTo>
                  <a:pt x="416466" y="577048"/>
                  <a:pt x="431860" y="584395"/>
                  <a:pt x="446251" y="593390"/>
                </a:cubicBezTo>
                <a:cubicBezTo>
                  <a:pt x="459701" y="602459"/>
                  <a:pt x="473562" y="610821"/>
                  <a:pt x="487748" y="618698"/>
                </a:cubicBezTo>
                <a:cubicBezTo>
                  <a:pt x="496792" y="623880"/>
                  <a:pt x="505204" y="630093"/>
                  <a:pt x="514116" y="635481"/>
                </a:cubicBezTo>
                <a:cubicBezTo>
                  <a:pt x="523396" y="641090"/>
                  <a:pt x="532927" y="646258"/>
                  <a:pt x="542148" y="651940"/>
                </a:cubicBezTo>
                <a:cubicBezTo>
                  <a:pt x="560414" y="663910"/>
                  <a:pt x="579534" y="674421"/>
                  <a:pt x="599097" y="684138"/>
                </a:cubicBezTo>
                <a:cubicBezTo>
                  <a:pt x="612281" y="690572"/>
                  <a:pt x="626113" y="696284"/>
                  <a:pt x="640755" y="698095"/>
                </a:cubicBezTo>
                <a:cubicBezTo>
                  <a:pt x="645189" y="699007"/>
                  <a:pt x="651287" y="697094"/>
                  <a:pt x="649991" y="691573"/>
                </a:cubicBezTo>
                <a:cubicBezTo>
                  <a:pt x="648135" y="686611"/>
                  <a:pt x="645336" y="682033"/>
                  <a:pt x="643082" y="677233"/>
                </a:cubicBezTo>
                <a:cubicBezTo>
                  <a:pt x="632241" y="653531"/>
                  <a:pt x="620250" y="630343"/>
                  <a:pt x="606418" y="608230"/>
                </a:cubicBezTo>
                <a:cubicBezTo>
                  <a:pt x="597462" y="594450"/>
                  <a:pt x="590008" y="579802"/>
                  <a:pt x="581994" y="565462"/>
                </a:cubicBezTo>
                <a:cubicBezTo>
                  <a:pt x="574055" y="551785"/>
                  <a:pt x="565688" y="538373"/>
                  <a:pt x="557895" y="524608"/>
                </a:cubicBezTo>
                <a:cubicBezTo>
                  <a:pt x="547598" y="507530"/>
                  <a:pt x="535593" y="491571"/>
                  <a:pt x="525974" y="474081"/>
                </a:cubicBezTo>
                <a:cubicBezTo>
                  <a:pt x="525370" y="473095"/>
                  <a:pt x="522777" y="469267"/>
                  <a:pt x="520435" y="467206"/>
                </a:cubicBezTo>
                <a:cubicBezTo>
                  <a:pt x="522527" y="466264"/>
                  <a:pt x="524456" y="463849"/>
                  <a:pt x="526077" y="462421"/>
                </a:cubicBezTo>
                <a:cubicBezTo>
                  <a:pt x="534002" y="454957"/>
                  <a:pt x="541544" y="448273"/>
                  <a:pt x="549999" y="441118"/>
                </a:cubicBezTo>
                <a:cubicBezTo>
                  <a:pt x="568737" y="424497"/>
                  <a:pt x="588284" y="408773"/>
                  <a:pt x="606050" y="391092"/>
                </a:cubicBezTo>
                <a:cubicBezTo>
                  <a:pt x="617142" y="380904"/>
                  <a:pt x="628484" y="370981"/>
                  <a:pt x="638840" y="360013"/>
                </a:cubicBezTo>
                <a:cubicBezTo>
                  <a:pt x="653688" y="345144"/>
                  <a:pt x="671041" y="333086"/>
                  <a:pt x="686464" y="318835"/>
                </a:cubicBezTo>
                <a:cubicBezTo>
                  <a:pt x="691473" y="314109"/>
                  <a:pt x="709577" y="300315"/>
                  <a:pt x="699000" y="29398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12646465" y="5459533"/>
            <a:ext cx="702260" cy="736055"/>
          </a:xfrm>
          <a:custGeom>
            <a:avLst/>
            <a:gdLst/>
            <a:ahLst/>
            <a:cxnLst/>
            <a:rect l="l" t="t" r="r" b="b"/>
            <a:pathLst>
              <a:path w="702260" h="736055" extrusionOk="0">
                <a:moveTo>
                  <a:pt x="699000" y="293984"/>
                </a:moveTo>
                <a:cubicBezTo>
                  <a:pt x="692901" y="292438"/>
                  <a:pt x="686449" y="292629"/>
                  <a:pt x="680204" y="292247"/>
                </a:cubicBezTo>
                <a:cubicBezTo>
                  <a:pt x="665841" y="292438"/>
                  <a:pt x="651818" y="289523"/>
                  <a:pt x="637617" y="287977"/>
                </a:cubicBezTo>
                <a:cubicBezTo>
                  <a:pt x="613518" y="286549"/>
                  <a:pt x="589684" y="282206"/>
                  <a:pt x="565467" y="282324"/>
                </a:cubicBezTo>
                <a:cubicBezTo>
                  <a:pt x="555685" y="282029"/>
                  <a:pt x="545993" y="280484"/>
                  <a:pt x="536300" y="279262"/>
                </a:cubicBezTo>
                <a:cubicBezTo>
                  <a:pt x="521216" y="277363"/>
                  <a:pt x="505999" y="276906"/>
                  <a:pt x="490856" y="275449"/>
                </a:cubicBezTo>
                <a:cubicBezTo>
                  <a:pt x="487100" y="275404"/>
                  <a:pt x="483093" y="275301"/>
                  <a:pt x="479204" y="275684"/>
                </a:cubicBezTo>
                <a:cubicBezTo>
                  <a:pt x="478497" y="275625"/>
                  <a:pt x="477804" y="275537"/>
                  <a:pt x="477186" y="275360"/>
                </a:cubicBezTo>
                <a:cubicBezTo>
                  <a:pt x="475403" y="274654"/>
                  <a:pt x="473577" y="274079"/>
                  <a:pt x="471897" y="273167"/>
                </a:cubicBezTo>
                <a:cubicBezTo>
                  <a:pt x="470292" y="256457"/>
                  <a:pt x="464488" y="240616"/>
                  <a:pt x="461527" y="224156"/>
                </a:cubicBezTo>
                <a:cubicBezTo>
                  <a:pt x="455959" y="200807"/>
                  <a:pt x="452085" y="177045"/>
                  <a:pt x="445397" y="153975"/>
                </a:cubicBezTo>
                <a:cubicBezTo>
                  <a:pt x="440374" y="136471"/>
                  <a:pt x="437089" y="118539"/>
                  <a:pt x="432493" y="100931"/>
                </a:cubicBezTo>
                <a:cubicBezTo>
                  <a:pt x="425791" y="78009"/>
                  <a:pt x="420988" y="54674"/>
                  <a:pt x="415376" y="31516"/>
                </a:cubicBezTo>
                <a:cubicBezTo>
                  <a:pt x="412179" y="21873"/>
                  <a:pt x="410338" y="11538"/>
                  <a:pt x="405757" y="2469"/>
                </a:cubicBezTo>
                <a:cubicBezTo>
                  <a:pt x="404372" y="113"/>
                  <a:pt x="400999" y="-844"/>
                  <a:pt x="398775" y="879"/>
                </a:cubicBezTo>
                <a:cubicBezTo>
                  <a:pt x="397022" y="2263"/>
                  <a:pt x="396491" y="4486"/>
                  <a:pt x="395652" y="6459"/>
                </a:cubicBezTo>
                <a:cubicBezTo>
                  <a:pt x="388095" y="25597"/>
                  <a:pt x="380936" y="44898"/>
                  <a:pt x="372156" y="63507"/>
                </a:cubicBezTo>
                <a:cubicBezTo>
                  <a:pt x="363509" y="81189"/>
                  <a:pt x="353699" y="98355"/>
                  <a:pt x="345759" y="116404"/>
                </a:cubicBezTo>
                <a:cubicBezTo>
                  <a:pt x="337009" y="136500"/>
                  <a:pt x="326948" y="155992"/>
                  <a:pt x="317741" y="175867"/>
                </a:cubicBezTo>
                <a:cubicBezTo>
                  <a:pt x="306192" y="203236"/>
                  <a:pt x="293863" y="230266"/>
                  <a:pt x="282255" y="257605"/>
                </a:cubicBezTo>
                <a:cubicBezTo>
                  <a:pt x="280487" y="262110"/>
                  <a:pt x="278646" y="266615"/>
                  <a:pt x="277173" y="271223"/>
                </a:cubicBezTo>
                <a:cubicBezTo>
                  <a:pt x="276908" y="272313"/>
                  <a:pt x="276466" y="273491"/>
                  <a:pt x="276171" y="274683"/>
                </a:cubicBezTo>
                <a:cubicBezTo>
                  <a:pt x="269513" y="274403"/>
                  <a:pt x="262840" y="275434"/>
                  <a:pt x="255976" y="275817"/>
                </a:cubicBezTo>
                <a:cubicBezTo>
                  <a:pt x="243955" y="276965"/>
                  <a:pt x="232009" y="278688"/>
                  <a:pt x="219974" y="279703"/>
                </a:cubicBezTo>
                <a:cubicBezTo>
                  <a:pt x="206083" y="280543"/>
                  <a:pt x="192177" y="279983"/>
                  <a:pt x="178271" y="279836"/>
                </a:cubicBezTo>
                <a:cubicBezTo>
                  <a:pt x="154025" y="279350"/>
                  <a:pt x="129778" y="280336"/>
                  <a:pt x="105531" y="280395"/>
                </a:cubicBezTo>
                <a:cubicBezTo>
                  <a:pt x="80725" y="280233"/>
                  <a:pt x="55874" y="279644"/>
                  <a:pt x="31156" y="282029"/>
                </a:cubicBezTo>
                <a:cubicBezTo>
                  <a:pt x="23659" y="282692"/>
                  <a:pt x="16190" y="283575"/>
                  <a:pt x="8692" y="284253"/>
                </a:cubicBezTo>
                <a:cubicBezTo>
                  <a:pt x="6026" y="284650"/>
                  <a:pt x="2653" y="284046"/>
                  <a:pt x="855" y="286505"/>
                </a:cubicBezTo>
                <a:cubicBezTo>
                  <a:pt x="-5037" y="296119"/>
                  <a:pt x="21199" y="313182"/>
                  <a:pt x="27945" y="318997"/>
                </a:cubicBezTo>
                <a:cubicBezTo>
                  <a:pt x="41748" y="330466"/>
                  <a:pt x="54239" y="343495"/>
                  <a:pt x="68985" y="353845"/>
                </a:cubicBezTo>
                <a:cubicBezTo>
                  <a:pt x="81020" y="362383"/>
                  <a:pt x="91685" y="372512"/>
                  <a:pt x="102335" y="382656"/>
                </a:cubicBezTo>
                <a:cubicBezTo>
                  <a:pt x="111335" y="391004"/>
                  <a:pt x="121058" y="398497"/>
                  <a:pt x="130426" y="406418"/>
                </a:cubicBezTo>
                <a:cubicBezTo>
                  <a:pt x="142535" y="417459"/>
                  <a:pt x="154305" y="428854"/>
                  <a:pt x="167091" y="439131"/>
                </a:cubicBezTo>
                <a:cubicBezTo>
                  <a:pt x="175988" y="446639"/>
                  <a:pt x="182764" y="456149"/>
                  <a:pt x="190601" y="464659"/>
                </a:cubicBezTo>
                <a:cubicBezTo>
                  <a:pt x="196891" y="470769"/>
                  <a:pt x="203181" y="476922"/>
                  <a:pt x="209824" y="482635"/>
                </a:cubicBezTo>
                <a:cubicBezTo>
                  <a:pt x="210694" y="483312"/>
                  <a:pt x="211784" y="483547"/>
                  <a:pt x="212830" y="483400"/>
                </a:cubicBezTo>
                <a:cubicBezTo>
                  <a:pt x="210782" y="490084"/>
                  <a:pt x="208926" y="496827"/>
                  <a:pt x="207217" y="503614"/>
                </a:cubicBezTo>
                <a:cubicBezTo>
                  <a:pt x="199484" y="533780"/>
                  <a:pt x="194549" y="564461"/>
                  <a:pt x="186462" y="594583"/>
                </a:cubicBezTo>
                <a:cubicBezTo>
                  <a:pt x="175487" y="629577"/>
                  <a:pt x="167975" y="665456"/>
                  <a:pt x="160094" y="701245"/>
                </a:cubicBezTo>
                <a:cubicBezTo>
                  <a:pt x="158459" y="709122"/>
                  <a:pt x="156529" y="717999"/>
                  <a:pt x="154658" y="726052"/>
                </a:cubicBezTo>
                <a:cubicBezTo>
                  <a:pt x="153907" y="729188"/>
                  <a:pt x="152345" y="733369"/>
                  <a:pt x="155792" y="735460"/>
                </a:cubicBezTo>
                <a:cubicBezTo>
                  <a:pt x="162024" y="738183"/>
                  <a:pt x="168859" y="730852"/>
                  <a:pt x="174073" y="727893"/>
                </a:cubicBezTo>
                <a:cubicBezTo>
                  <a:pt x="196832" y="712405"/>
                  <a:pt x="218059" y="694841"/>
                  <a:pt x="240125" y="678411"/>
                </a:cubicBezTo>
                <a:cubicBezTo>
                  <a:pt x="274448" y="650719"/>
                  <a:pt x="308947" y="623232"/>
                  <a:pt x="343166" y="595407"/>
                </a:cubicBezTo>
                <a:cubicBezTo>
                  <a:pt x="355938" y="585897"/>
                  <a:pt x="368591" y="576209"/>
                  <a:pt x="381525" y="566934"/>
                </a:cubicBezTo>
                <a:cubicBezTo>
                  <a:pt x="382055" y="566522"/>
                  <a:pt x="382644" y="566169"/>
                  <a:pt x="383234" y="565815"/>
                </a:cubicBezTo>
                <a:cubicBezTo>
                  <a:pt x="386607" y="564770"/>
                  <a:pt x="389921" y="562194"/>
                  <a:pt x="393560" y="563313"/>
                </a:cubicBezTo>
                <a:cubicBezTo>
                  <a:pt x="396698" y="564402"/>
                  <a:pt x="399202" y="566802"/>
                  <a:pt x="402501" y="567391"/>
                </a:cubicBezTo>
                <a:cubicBezTo>
                  <a:pt x="416466" y="577048"/>
                  <a:pt x="431860" y="584395"/>
                  <a:pt x="446251" y="593390"/>
                </a:cubicBezTo>
                <a:cubicBezTo>
                  <a:pt x="459701" y="602459"/>
                  <a:pt x="473562" y="610821"/>
                  <a:pt x="487748" y="618698"/>
                </a:cubicBezTo>
                <a:cubicBezTo>
                  <a:pt x="496792" y="623880"/>
                  <a:pt x="505204" y="630093"/>
                  <a:pt x="514116" y="635481"/>
                </a:cubicBezTo>
                <a:cubicBezTo>
                  <a:pt x="523396" y="641090"/>
                  <a:pt x="532927" y="646258"/>
                  <a:pt x="542148" y="651940"/>
                </a:cubicBezTo>
                <a:cubicBezTo>
                  <a:pt x="560414" y="663910"/>
                  <a:pt x="579534" y="674421"/>
                  <a:pt x="599097" y="684138"/>
                </a:cubicBezTo>
                <a:cubicBezTo>
                  <a:pt x="612281" y="690572"/>
                  <a:pt x="626113" y="696284"/>
                  <a:pt x="640755" y="698095"/>
                </a:cubicBezTo>
                <a:cubicBezTo>
                  <a:pt x="645189" y="699007"/>
                  <a:pt x="651287" y="697094"/>
                  <a:pt x="649991" y="691573"/>
                </a:cubicBezTo>
                <a:cubicBezTo>
                  <a:pt x="648135" y="686611"/>
                  <a:pt x="645336" y="682033"/>
                  <a:pt x="643082" y="677233"/>
                </a:cubicBezTo>
                <a:cubicBezTo>
                  <a:pt x="632241" y="653531"/>
                  <a:pt x="620250" y="630343"/>
                  <a:pt x="606418" y="608230"/>
                </a:cubicBezTo>
                <a:cubicBezTo>
                  <a:pt x="597462" y="594450"/>
                  <a:pt x="590008" y="579802"/>
                  <a:pt x="581994" y="565462"/>
                </a:cubicBezTo>
                <a:cubicBezTo>
                  <a:pt x="574055" y="551785"/>
                  <a:pt x="565688" y="538373"/>
                  <a:pt x="557895" y="524608"/>
                </a:cubicBezTo>
                <a:cubicBezTo>
                  <a:pt x="547598" y="507530"/>
                  <a:pt x="535593" y="491571"/>
                  <a:pt x="525974" y="474081"/>
                </a:cubicBezTo>
                <a:cubicBezTo>
                  <a:pt x="525370" y="473095"/>
                  <a:pt x="522777" y="469267"/>
                  <a:pt x="520435" y="467206"/>
                </a:cubicBezTo>
                <a:cubicBezTo>
                  <a:pt x="522527" y="466264"/>
                  <a:pt x="524456" y="463849"/>
                  <a:pt x="526077" y="462421"/>
                </a:cubicBezTo>
                <a:cubicBezTo>
                  <a:pt x="534002" y="454957"/>
                  <a:pt x="541544" y="448273"/>
                  <a:pt x="549999" y="441118"/>
                </a:cubicBezTo>
                <a:cubicBezTo>
                  <a:pt x="568737" y="424497"/>
                  <a:pt x="588284" y="408773"/>
                  <a:pt x="606050" y="391092"/>
                </a:cubicBezTo>
                <a:cubicBezTo>
                  <a:pt x="617142" y="380904"/>
                  <a:pt x="628484" y="370981"/>
                  <a:pt x="638840" y="360013"/>
                </a:cubicBezTo>
                <a:cubicBezTo>
                  <a:pt x="653688" y="345144"/>
                  <a:pt x="671041" y="333086"/>
                  <a:pt x="686464" y="318835"/>
                </a:cubicBezTo>
                <a:cubicBezTo>
                  <a:pt x="691473" y="314109"/>
                  <a:pt x="709577" y="300315"/>
                  <a:pt x="699000" y="293984"/>
                </a:cubicBezTo>
                <a:close/>
                <a:moveTo>
                  <a:pt x="673265" y="319939"/>
                </a:moveTo>
                <a:cubicBezTo>
                  <a:pt x="663882" y="328243"/>
                  <a:pt x="654013" y="335986"/>
                  <a:pt x="644393" y="343995"/>
                </a:cubicBezTo>
                <a:cubicBezTo>
                  <a:pt x="634863" y="352181"/>
                  <a:pt x="626658" y="361750"/>
                  <a:pt x="617348" y="370172"/>
                </a:cubicBezTo>
                <a:cubicBezTo>
                  <a:pt x="603781" y="381861"/>
                  <a:pt x="591540" y="394993"/>
                  <a:pt x="577840" y="406521"/>
                </a:cubicBezTo>
                <a:cubicBezTo>
                  <a:pt x="564450" y="417739"/>
                  <a:pt x="551679" y="429620"/>
                  <a:pt x="538259" y="440809"/>
                </a:cubicBezTo>
                <a:cubicBezTo>
                  <a:pt x="532411" y="445888"/>
                  <a:pt x="526651" y="451085"/>
                  <a:pt x="520995" y="456400"/>
                </a:cubicBezTo>
                <a:cubicBezTo>
                  <a:pt x="518417" y="458991"/>
                  <a:pt x="512922" y="462598"/>
                  <a:pt x="516251" y="466602"/>
                </a:cubicBezTo>
                <a:cubicBezTo>
                  <a:pt x="516443" y="466764"/>
                  <a:pt x="516620" y="466882"/>
                  <a:pt x="516811" y="467014"/>
                </a:cubicBezTo>
                <a:cubicBezTo>
                  <a:pt x="517990" y="470872"/>
                  <a:pt x="521009" y="474081"/>
                  <a:pt x="522645" y="477821"/>
                </a:cubicBezTo>
                <a:cubicBezTo>
                  <a:pt x="529038" y="491277"/>
                  <a:pt x="537007" y="503835"/>
                  <a:pt x="545212" y="516260"/>
                </a:cubicBezTo>
                <a:cubicBezTo>
                  <a:pt x="558808" y="539536"/>
                  <a:pt x="572611" y="562753"/>
                  <a:pt x="585220" y="586588"/>
                </a:cubicBezTo>
                <a:cubicBezTo>
                  <a:pt x="595075" y="605418"/>
                  <a:pt x="607287" y="622923"/>
                  <a:pt x="616950" y="641885"/>
                </a:cubicBezTo>
                <a:cubicBezTo>
                  <a:pt x="625848" y="657550"/>
                  <a:pt x="632609" y="674127"/>
                  <a:pt x="640814" y="690174"/>
                </a:cubicBezTo>
                <a:cubicBezTo>
                  <a:pt x="625877" y="688113"/>
                  <a:pt x="612015" y="681768"/>
                  <a:pt x="598655" y="675099"/>
                </a:cubicBezTo>
                <a:cubicBezTo>
                  <a:pt x="575041" y="663704"/>
                  <a:pt x="553564" y="649408"/>
                  <a:pt x="531041" y="636232"/>
                </a:cubicBezTo>
                <a:cubicBezTo>
                  <a:pt x="519212" y="629754"/>
                  <a:pt x="508120" y="622084"/>
                  <a:pt x="496748" y="614870"/>
                </a:cubicBezTo>
                <a:cubicBezTo>
                  <a:pt x="482828" y="606522"/>
                  <a:pt x="468436" y="598970"/>
                  <a:pt x="455090" y="589695"/>
                </a:cubicBezTo>
                <a:cubicBezTo>
                  <a:pt x="442274" y="580994"/>
                  <a:pt x="428251" y="574354"/>
                  <a:pt x="415140" y="566183"/>
                </a:cubicBezTo>
                <a:cubicBezTo>
                  <a:pt x="414139" y="565035"/>
                  <a:pt x="412739" y="564387"/>
                  <a:pt x="411340" y="563754"/>
                </a:cubicBezTo>
                <a:cubicBezTo>
                  <a:pt x="409823" y="562753"/>
                  <a:pt x="408305" y="561752"/>
                  <a:pt x="406832" y="560692"/>
                </a:cubicBezTo>
                <a:cubicBezTo>
                  <a:pt x="405403" y="559720"/>
                  <a:pt x="403989" y="558734"/>
                  <a:pt x="402531" y="557777"/>
                </a:cubicBezTo>
                <a:cubicBezTo>
                  <a:pt x="401500" y="557159"/>
                  <a:pt x="400498" y="557070"/>
                  <a:pt x="399599" y="557321"/>
                </a:cubicBezTo>
                <a:cubicBezTo>
                  <a:pt x="394959" y="555142"/>
                  <a:pt x="389553" y="554862"/>
                  <a:pt x="385237" y="557335"/>
                </a:cubicBezTo>
                <a:cubicBezTo>
                  <a:pt x="384147" y="556850"/>
                  <a:pt x="382865" y="556820"/>
                  <a:pt x="381746" y="557512"/>
                </a:cubicBezTo>
                <a:cubicBezTo>
                  <a:pt x="374189" y="561973"/>
                  <a:pt x="367428" y="567670"/>
                  <a:pt x="360328" y="572794"/>
                </a:cubicBezTo>
                <a:cubicBezTo>
                  <a:pt x="347497" y="582363"/>
                  <a:pt x="334475" y="591727"/>
                  <a:pt x="322322" y="602165"/>
                </a:cubicBezTo>
                <a:cubicBezTo>
                  <a:pt x="309801" y="612956"/>
                  <a:pt x="296308" y="622496"/>
                  <a:pt x="283846" y="633361"/>
                </a:cubicBezTo>
                <a:cubicBezTo>
                  <a:pt x="271030" y="643990"/>
                  <a:pt x="257463" y="653663"/>
                  <a:pt x="244839" y="664528"/>
                </a:cubicBezTo>
                <a:cubicBezTo>
                  <a:pt x="217838" y="685581"/>
                  <a:pt x="191117" y="707031"/>
                  <a:pt x="162657" y="726141"/>
                </a:cubicBezTo>
                <a:cubicBezTo>
                  <a:pt x="172217" y="681959"/>
                  <a:pt x="180702" y="637513"/>
                  <a:pt x="193636" y="594156"/>
                </a:cubicBezTo>
                <a:cubicBezTo>
                  <a:pt x="200397" y="566861"/>
                  <a:pt x="204816" y="539036"/>
                  <a:pt x="210561" y="511520"/>
                </a:cubicBezTo>
                <a:cubicBezTo>
                  <a:pt x="212093" y="503629"/>
                  <a:pt x="213758" y="495782"/>
                  <a:pt x="215275" y="487876"/>
                </a:cubicBezTo>
                <a:cubicBezTo>
                  <a:pt x="215452" y="485638"/>
                  <a:pt x="216527" y="482914"/>
                  <a:pt x="216114" y="480647"/>
                </a:cubicBezTo>
                <a:cubicBezTo>
                  <a:pt x="216777" y="478424"/>
                  <a:pt x="214951" y="476260"/>
                  <a:pt x="212992" y="475009"/>
                </a:cubicBezTo>
                <a:cubicBezTo>
                  <a:pt x="208160" y="470430"/>
                  <a:pt x="203314" y="465866"/>
                  <a:pt x="198452" y="461317"/>
                </a:cubicBezTo>
                <a:cubicBezTo>
                  <a:pt x="193709" y="456724"/>
                  <a:pt x="189688" y="451468"/>
                  <a:pt x="185431" y="446447"/>
                </a:cubicBezTo>
                <a:cubicBezTo>
                  <a:pt x="177520" y="436981"/>
                  <a:pt x="167739" y="429384"/>
                  <a:pt x="158385" y="421434"/>
                </a:cubicBezTo>
                <a:cubicBezTo>
                  <a:pt x="144141" y="407978"/>
                  <a:pt x="129498" y="395037"/>
                  <a:pt x="114252" y="382730"/>
                </a:cubicBezTo>
                <a:cubicBezTo>
                  <a:pt x="104029" y="373955"/>
                  <a:pt x="94793" y="363915"/>
                  <a:pt x="84201" y="355552"/>
                </a:cubicBezTo>
                <a:cubicBezTo>
                  <a:pt x="68145" y="343730"/>
                  <a:pt x="52810" y="331099"/>
                  <a:pt x="38316" y="317392"/>
                </a:cubicBezTo>
                <a:cubicBezTo>
                  <a:pt x="28696" y="308809"/>
                  <a:pt x="17118" y="302243"/>
                  <a:pt x="9193" y="291893"/>
                </a:cubicBezTo>
                <a:cubicBezTo>
                  <a:pt x="36857" y="288551"/>
                  <a:pt x="64669" y="286976"/>
                  <a:pt x="92539" y="287624"/>
                </a:cubicBezTo>
                <a:cubicBezTo>
                  <a:pt x="123149" y="287830"/>
                  <a:pt x="153745" y="286152"/>
                  <a:pt x="184370" y="286667"/>
                </a:cubicBezTo>
                <a:cubicBezTo>
                  <a:pt x="196582" y="286755"/>
                  <a:pt x="208808" y="286947"/>
                  <a:pt x="220990" y="286034"/>
                </a:cubicBezTo>
                <a:cubicBezTo>
                  <a:pt x="239138" y="284238"/>
                  <a:pt x="257139" y="280955"/>
                  <a:pt x="275361" y="279880"/>
                </a:cubicBezTo>
                <a:cubicBezTo>
                  <a:pt x="276819" y="279703"/>
                  <a:pt x="278425" y="279851"/>
                  <a:pt x="279942" y="279703"/>
                </a:cubicBezTo>
                <a:cubicBezTo>
                  <a:pt x="282358" y="280086"/>
                  <a:pt x="284347" y="277863"/>
                  <a:pt x="284921" y="275537"/>
                </a:cubicBezTo>
                <a:cubicBezTo>
                  <a:pt x="288427" y="267705"/>
                  <a:pt x="290931" y="259504"/>
                  <a:pt x="293892" y="251451"/>
                </a:cubicBezTo>
                <a:cubicBezTo>
                  <a:pt x="294290" y="248978"/>
                  <a:pt x="297811" y="239041"/>
                  <a:pt x="300212" y="230605"/>
                </a:cubicBezTo>
                <a:cubicBezTo>
                  <a:pt x="308019" y="213777"/>
                  <a:pt x="315738" y="196905"/>
                  <a:pt x="323044" y="179842"/>
                </a:cubicBezTo>
                <a:cubicBezTo>
                  <a:pt x="332000" y="160659"/>
                  <a:pt x="341958" y="141947"/>
                  <a:pt x="350591" y="122602"/>
                </a:cubicBezTo>
                <a:cubicBezTo>
                  <a:pt x="359193" y="102889"/>
                  <a:pt x="370065" y="84325"/>
                  <a:pt x="379492" y="65024"/>
                </a:cubicBezTo>
                <a:cubicBezTo>
                  <a:pt x="387579" y="47799"/>
                  <a:pt x="394458" y="30044"/>
                  <a:pt x="401529" y="12377"/>
                </a:cubicBezTo>
                <a:cubicBezTo>
                  <a:pt x="407804" y="31148"/>
                  <a:pt x="411988" y="50449"/>
                  <a:pt x="416157" y="69764"/>
                </a:cubicBezTo>
                <a:cubicBezTo>
                  <a:pt x="420384" y="87107"/>
                  <a:pt x="425629" y="104170"/>
                  <a:pt x="429444" y="121616"/>
                </a:cubicBezTo>
                <a:cubicBezTo>
                  <a:pt x="433068" y="139371"/>
                  <a:pt x="438208" y="156743"/>
                  <a:pt x="442642" y="174307"/>
                </a:cubicBezTo>
                <a:cubicBezTo>
                  <a:pt x="449006" y="202942"/>
                  <a:pt x="454545" y="231797"/>
                  <a:pt x="462028" y="260152"/>
                </a:cubicBezTo>
                <a:cubicBezTo>
                  <a:pt x="462853" y="264657"/>
                  <a:pt x="463604" y="270399"/>
                  <a:pt x="464238" y="275287"/>
                </a:cubicBezTo>
                <a:cubicBezTo>
                  <a:pt x="464488" y="277613"/>
                  <a:pt x="464635" y="280366"/>
                  <a:pt x="467051" y="281529"/>
                </a:cubicBezTo>
                <a:cubicBezTo>
                  <a:pt x="468259" y="282236"/>
                  <a:pt x="469496" y="282059"/>
                  <a:pt x="470483" y="281411"/>
                </a:cubicBezTo>
                <a:cubicBezTo>
                  <a:pt x="484477" y="284841"/>
                  <a:pt x="499120" y="284856"/>
                  <a:pt x="513394" y="286431"/>
                </a:cubicBezTo>
                <a:cubicBezTo>
                  <a:pt x="538775" y="289273"/>
                  <a:pt x="564273" y="290318"/>
                  <a:pt x="589699" y="292556"/>
                </a:cubicBezTo>
                <a:cubicBezTo>
                  <a:pt x="592306" y="292497"/>
                  <a:pt x="596651" y="293366"/>
                  <a:pt x="598935" y="291849"/>
                </a:cubicBezTo>
                <a:cubicBezTo>
                  <a:pt x="610557" y="293130"/>
                  <a:pt x="622165" y="294602"/>
                  <a:pt x="633861" y="295353"/>
                </a:cubicBezTo>
                <a:cubicBezTo>
                  <a:pt x="633817" y="295353"/>
                  <a:pt x="633773" y="295353"/>
                  <a:pt x="633728" y="295338"/>
                </a:cubicBezTo>
                <a:cubicBezTo>
                  <a:pt x="644364" y="295971"/>
                  <a:pt x="654734" y="298621"/>
                  <a:pt x="665355" y="299402"/>
                </a:cubicBezTo>
                <a:cubicBezTo>
                  <a:pt x="674724" y="300064"/>
                  <a:pt x="683916" y="299932"/>
                  <a:pt x="693299" y="300918"/>
                </a:cubicBezTo>
                <a:cubicBezTo>
                  <a:pt x="687495" y="308397"/>
                  <a:pt x="680351" y="313535"/>
                  <a:pt x="673265" y="31993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12655614" y="5471851"/>
            <a:ext cx="684076" cy="713807"/>
          </a:xfrm>
          <a:custGeom>
            <a:avLst/>
            <a:gdLst/>
            <a:ahLst/>
            <a:cxnLst/>
            <a:rect l="l" t="t" r="r" b="b"/>
            <a:pathLst>
              <a:path w="684076" h="713807" extrusionOk="0">
                <a:moveTo>
                  <a:pt x="684077" y="288585"/>
                </a:moveTo>
                <a:cubicBezTo>
                  <a:pt x="678346" y="296079"/>
                  <a:pt x="671202" y="301217"/>
                  <a:pt x="664117" y="307621"/>
                </a:cubicBezTo>
                <a:cubicBezTo>
                  <a:pt x="654733" y="315925"/>
                  <a:pt x="644864" y="323668"/>
                  <a:pt x="635245" y="331677"/>
                </a:cubicBezTo>
                <a:cubicBezTo>
                  <a:pt x="625714" y="339863"/>
                  <a:pt x="617509" y="349432"/>
                  <a:pt x="608199" y="357853"/>
                </a:cubicBezTo>
                <a:cubicBezTo>
                  <a:pt x="594632" y="369543"/>
                  <a:pt x="582391" y="382675"/>
                  <a:pt x="568692" y="394203"/>
                </a:cubicBezTo>
                <a:cubicBezTo>
                  <a:pt x="555316" y="405406"/>
                  <a:pt x="542530" y="417302"/>
                  <a:pt x="529110" y="428491"/>
                </a:cubicBezTo>
                <a:cubicBezTo>
                  <a:pt x="523262" y="433570"/>
                  <a:pt x="517488" y="438767"/>
                  <a:pt x="511846" y="444082"/>
                </a:cubicBezTo>
                <a:cubicBezTo>
                  <a:pt x="509283" y="446673"/>
                  <a:pt x="503774" y="450294"/>
                  <a:pt x="507103" y="454284"/>
                </a:cubicBezTo>
                <a:cubicBezTo>
                  <a:pt x="507294" y="454446"/>
                  <a:pt x="507486" y="454579"/>
                  <a:pt x="507662" y="454711"/>
                </a:cubicBezTo>
                <a:cubicBezTo>
                  <a:pt x="508841" y="458554"/>
                  <a:pt x="511861" y="461763"/>
                  <a:pt x="513481" y="465503"/>
                </a:cubicBezTo>
                <a:cubicBezTo>
                  <a:pt x="519874" y="478973"/>
                  <a:pt x="527843" y="491517"/>
                  <a:pt x="536048" y="503942"/>
                </a:cubicBezTo>
                <a:cubicBezTo>
                  <a:pt x="549645" y="527218"/>
                  <a:pt x="563447" y="550435"/>
                  <a:pt x="576057" y="574270"/>
                </a:cubicBezTo>
                <a:cubicBezTo>
                  <a:pt x="585912" y="593100"/>
                  <a:pt x="598109" y="610605"/>
                  <a:pt x="607787" y="629567"/>
                </a:cubicBezTo>
                <a:cubicBezTo>
                  <a:pt x="616669" y="645232"/>
                  <a:pt x="623445" y="661809"/>
                  <a:pt x="631650" y="677856"/>
                </a:cubicBezTo>
                <a:cubicBezTo>
                  <a:pt x="616713" y="675795"/>
                  <a:pt x="602852" y="669450"/>
                  <a:pt x="589476" y="662781"/>
                </a:cubicBezTo>
                <a:cubicBezTo>
                  <a:pt x="565863" y="651386"/>
                  <a:pt x="544401" y="637090"/>
                  <a:pt x="521863" y="623914"/>
                </a:cubicBezTo>
                <a:cubicBezTo>
                  <a:pt x="510034" y="617436"/>
                  <a:pt x="498942" y="609781"/>
                  <a:pt x="487570" y="602552"/>
                </a:cubicBezTo>
                <a:cubicBezTo>
                  <a:pt x="473635" y="594204"/>
                  <a:pt x="459257" y="586652"/>
                  <a:pt x="445912" y="577377"/>
                </a:cubicBezTo>
                <a:cubicBezTo>
                  <a:pt x="433125" y="568705"/>
                  <a:pt x="419131" y="562110"/>
                  <a:pt x="406036" y="553954"/>
                </a:cubicBezTo>
                <a:cubicBezTo>
                  <a:pt x="405005" y="552702"/>
                  <a:pt x="403487" y="552040"/>
                  <a:pt x="401999" y="551363"/>
                </a:cubicBezTo>
                <a:cubicBezTo>
                  <a:pt x="401985" y="551363"/>
                  <a:pt x="401985" y="551363"/>
                  <a:pt x="401970" y="551348"/>
                </a:cubicBezTo>
                <a:cubicBezTo>
                  <a:pt x="400512" y="550376"/>
                  <a:pt x="399053" y="549390"/>
                  <a:pt x="397624" y="548359"/>
                </a:cubicBezTo>
                <a:cubicBezTo>
                  <a:pt x="396196" y="547388"/>
                  <a:pt x="394781" y="546401"/>
                  <a:pt x="393338" y="545444"/>
                </a:cubicBezTo>
                <a:cubicBezTo>
                  <a:pt x="392321" y="544826"/>
                  <a:pt x="391305" y="544723"/>
                  <a:pt x="390421" y="544973"/>
                </a:cubicBezTo>
                <a:cubicBezTo>
                  <a:pt x="385781" y="542780"/>
                  <a:pt x="380345" y="542500"/>
                  <a:pt x="376029" y="544988"/>
                </a:cubicBezTo>
                <a:cubicBezTo>
                  <a:pt x="374939" y="544502"/>
                  <a:pt x="373672" y="544487"/>
                  <a:pt x="372553" y="545179"/>
                </a:cubicBezTo>
                <a:cubicBezTo>
                  <a:pt x="364996" y="549640"/>
                  <a:pt x="358235" y="555338"/>
                  <a:pt x="351135" y="560461"/>
                </a:cubicBezTo>
                <a:cubicBezTo>
                  <a:pt x="338289" y="570030"/>
                  <a:pt x="325282" y="579394"/>
                  <a:pt x="313129" y="589832"/>
                </a:cubicBezTo>
                <a:cubicBezTo>
                  <a:pt x="300608" y="600623"/>
                  <a:pt x="287100" y="610163"/>
                  <a:pt x="274653" y="621028"/>
                </a:cubicBezTo>
                <a:cubicBezTo>
                  <a:pt x="261837" y="631658"/>
                  <a:pt x="248270" y="641330"/>
                  <a:pt x="235646" y="652195"/>
                </a:cubicBezTo>
                <a:cubicBezTo>
                  <a:pt x="208645" y="673263"/>
                  <a:pt x="181924" y="694698"/>
                  <a:pt x="153464" y="713808"/>
                </a:cubicBezTo>
                <a:cubicBezTo>
                  <a:pt x="163024" y="669626"/>
                  <a:pt x="171509" y="625180"/>
                  <a:pt x="184442" y="581823"/>
                </a:cubicBezTo>
                <a:cubicBezTo>
                  <a:pt x="191204" y="554528"/>
                  <a:pt x="195608" y="526703"/>
                  <a:pt x="201368" y="499187"/>
                </a:cubicBezTo>
                <a:cubicBezTo>
                  <a:pt x="202900" y="491296"/>
                  <a:pt x="204565" y="483449"/>
                  <a:pt x="206082" y="475543"/>
                </a:cubicBezTo>
                <a:cubicBezTo>
                  <a:pt x="206259" y="473305"/>
                  <a:pt x="207334" y="470582"/>
                  <a:pt x="206936" y="468329"/>
                </a:cubicBezTo>
                <a:lnTo>
                  <a:pt x="206936" y="468314"/>
                </a:lnTo>
                <a:cubicBezTo>
                  <a:pt x="207599" y="466091"/>
                  <a:pt x="205758" y="463927"/>
                  <a:pt x="203799" y="462676"/>
                </a:cubicBezTo>
                <a:cubicBezTo>
                  <a:pt x="198967" y="458097"/>
                  <a:pt x="194121" y="453533"/>
                  <a:pt x="189259" y="448984"/>
                </a:cubicBezTo>
                <a:cubicBezTo>
                  <a:pt x="184516" y="444391"/>
                  <a:pt x="180495" y="439150"/>
                  <a:pt x="176237" y="434115"/>
                </a:cubicBezTo>
                <a:cubicBezTo>
                  <a:pt x="168327" y="424648"/>
                  <a:pt x="158546" y="417052"/>
                  <a:pt x="149192" y="409087"/>
                </a:cubicBezTo>
                <a:cubicBezTo>
                  <a:pt x="134947" y="395631"/>
                  <a:pt x="120305" y="382690"/>
                  <a:pt x="105059" y="370382"/>
                </a:cubicBezTo>
                <a:cubicBezTo>
                  <a:pt x="94836" y="361608"/>
                  <a:pt x="85600" y="351582"/>
                  <a:pt x="75008" y="343205"/>
                </a:cubicBezTo>
                <a:cubicBezTo>
                  <a:pt x="58952" y="331383"/>
                  <a:pt x="43617" y="318751"/>
                  <a:pt x="29122" y="305045"/>
                </a:cubicBezTo>
                <a:cubicBezTo>
                  <a:pt x="19503" y="296462"/>
                  <a:pt x="7925" y="289896"/>
                  <a:pt x="0" y="279546"/>
                </a:cubicBezTo>
                <a:cubicBezTo>
                  <a:pt x="27664" y="276204"/>
                  <a:pt x="55476" y="274629"/>
                  <a:pt x="83346" y="275276"/>
                </a:cubicBezTo>
                <a:cubicBezTo>
                  <a:pt x="113956" y="275483"/>
                  <a:pt x="144552" y="273804"/>
                  <a:pt x="175177" y="274320"/>
                </a:cubicBezTo>
                <a:cubicBezTo>
                  <a:pt x="187389" y="274408"/>
                  <a:pt x="199615" y="274599"/>
                  <a:pt x="211797" y="273686"/>
                </a:cubicBezTo>
                <a:cubicBezTo>
                  <a:pt x="229945" y="271890"/>
                  <a:pt x="247946" y="268607"/>
                  <a:pt x="266168" y="267533"/>
                </a:cubicBezTo>
                <a:cubicBezTo>
                  <a:pt x="267641" y="267356"/>
                  <a:pt x="269232" y="267503"/>
                  <a:pt x="270749" y="267356"/>
                </a:cubicBezTo>
                <a:cubicBezTo>
                  <a:pt x="270764" y="267356"/>
                  <a:pt x="270764" y="267356"/>
                  <a:pt x="270764" y="267356"/>
                </a:cubicBezTo>
                <a:cubicBezTo>
                  <a:pt x="273165" y="267739"/>
                  <a:pt x="275154" y="265516"/>
                  <a:pt x="275743" y="263189"/>
                </a:cubicBezTo>
                <a:cubicBezTo>
                  <a:pt x="279249" y="255357"/>
                  <a:pt x="281753" y="247157"/>
                  <a:pt x="284714" y="239104"/>
                </a:cubicBezTo>
                <a:cubicBezTo>
                  <a:pt x="285112" y="236631"/>
                  <a:pt x="288618" y="226708"/>
                  <a:pt x="291019" y="218272"/>
                </a:cubicBezTo>
                <a:cubicBezTo>
                  <a:pt x="298826" y="201430"/>
                  <a:pt x="306530" y="184558"/>
                  <a:pt x="313837" y="167480"/>
                </a:cubicBezTo>
                <a:cubicBezTo>
                  <a:pt x="322807" y="148297"/>
                  <a:pt x="332765" y="129585"/>
                  <a:pt x="341383" y="110240"/>
                </a:cubicBezTo>
                <a:cubicBezTo>
                  <a:pt x="349971" y="90527"/>
                  <a:pt x="360857" y="71962"/>
                  <a:pt x="370284" y="52661"/>
                </a:cubicBezTo>
                <a:cubicBezTo>
                  <a:pt x="378371" y="35436"/>
                  <a:pt x="385251" y="17681"/>
                  <a:pt x="392307" y="0"/>
                </a:cubicBezTo>
                <a:cubicBezTo>
                  <a:pt x="398582" y="18771"/>
                  <a:pt x="402765" y="38072"/>
                  <a:pt x="406934" y="57387"/>
                </a:cubicBezTo>
                <a:cubicBezTo>
                  <a:pt x="411162" y="74730"/>
                  <a:pt x="416421" y="91793"/>
                  <a:pt x="420221" y="109239"/>
                </a:cubicBezTo>
                <a:cubicBezTo>
                  <a:pt x="423845" y="126994"/>
                  <a:pt x="428986" y="144366"/>
                  <a:pt x="433420" y="161930"/>
                </a:cubicBezTo>
                <a:cubicBezTo>
                  <a:pt x="439784" y="190565"/>
                  <a:pt x="445322" y="219420"/>
                  <a:pt x="452805" y="247775"/>
                </a:cubicBezTo>
                <a:cubicBezTo>
                  <a:pt x="453630" y="252280"/>
                  <a:pt x="454382" y="258022"/>
                  <a:pt x="455015" y="262910"/>
                </a:cubicBezTo>
                <a:cubicBezTo>
                  <a:pt x="455265" y="265236"/>
                  <a:pt x="455413" y="267989"/>
                  <a:pt x="457829" y="269152"/>
                </a:cubicBezTo>
                <a:cubicBezTo>
                  <a:pt x="459037" y="269859"/>
                  <a:pt x="460274" y="269697"/>
                  <a:pt x="461261" y="269049"/>
                </a:cubicBezTo>
                <a:cubicBezTo>
                  <a:pt x="475255" y="272479"/>
                  <a:pt x="489897" y="272479"/>
                  <a:pt x="504171" y="274055"/>
                </a:cubicBezTo>
                <a:cubicBezTo>
                  <a:pt x="529552" y="276896"/>
                  <a:pt x="555051" y="277941"/>
                  <a:pt x="580476" y="280179"/>
                </a:cubicBezTo>
                <a:cubicBezTo>
                  <a:pt x="583083" y="280105"/>
                  <a:pt x="587458" y="281018"/>
                  <a:pt x="589742" y="279458"/>
                </a:cubicBezTo>
                <a:cubicBezTo>
                  <a:pt x="601305" y="280738"/>
                  <a:pt x="612854" y="282196"/>
                  <a:pt x="624491" y="282961"/>
                </a:cubicBezTo>
                <a:cubicBezTo>
                  <a:pt x="635127" y="283595"/>
                  <a:pt x="645497" y="286245"/>
                  <a:pt x="656118" y="287025"/>
                </a:cubicBezTo>
                <a:cubicBezTo>
                  <a:pt x="665501" y="287717"/>
                  <a:pt x="674693" y="287584"/>
                  <a:pt x="684077" y="288585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6942252" y="5459797"/>
            <a:ext cx="739851" cy="736034"/>
          </a:xfrm>
          <a:custGeom>
            <a:avLst/>
            <a:gdLst/>
            <a:ahLst/>
            <a:cxnLst/>
            <a:rect l="l" t="t" r="r" b="b"/>
            <a:pathLst>
              <a:path w="739851" h="736034" extrusionOk="0">
                <a:moveTo>
                  <a:pt x="739183" y="353750"/>
                </a:moveTo>
                <a:cubicBezTo>
                  <a:pt x="738754" y="353321"/>
                  <a:pt x="738281" y="353084"/>
                  <a:pt x="737792" y="352995"/>
                </a:cubicBezTo>
                <a:cubicBezTo>
                  <a:pt x="737926" y="352625"/>
                  <a:pt x="738029" y="352211"/>
                  <a:pt x="738044" y="351766"/>
                </a:cubicBezTo>
                <a:cubicBezTo>
                  <a:pt x="738162" y="350360"/>
                  <a:pt x="737837" y="348998"/>
                  <a:pt x="737556" y="347636"/>
                </a:cubicBezTo>
                <a:cubicBezTo>
                  <a:pt x="735114" y="337894"/>
                  <a:pt x="733013" y="327856"/>
                  <a:pt x="730157" y="318040"/>
                </a:cubicBezTo>
                <a:cubicBezTo>
                  <a:pt x="726384" y="307558"/>
                  <a:pt x="722389" y="297135"/>
                  <a:pt x="718970" y="286535"/>
                </a:cubicBezTo>
                <a:cubicBezTo>
                  <a:pt x="718112" y="284106"/>
                  <a:pt x="718083" y="281264"/>
                  <a:pt x="717002" y="278939"/>
                </a:cubicBezTo>
                <a:cubicBezTo>
                  <a:pt x="716973" y="277696"/>
                  <a:pt x="716455" y="276467"/>
                  <a:pt x="715493" y="275653"/>
                </a:cubicBezTo>
                <a:cubicBezTo>
                  <a:pt x="712652" y="273595"/>
                  <a:pt x="708805" y="275046"/>
                  <a:pt x="705535" y="274912"/>
                </a:cubicBezTo>
                <a:cubicBezTo>
                  <a:pt x="694955" y="275445"/>
                  <a:pt x="684345" y="275816"/>
                  <a:pt x="673765" y="276112"/>
                </a:cubicBezTo>
                <a:cubicBezTo>
                  <a:pt x="657148" y="276023"/>
                  <a:pt x="640161" y="275475"/>
                  <a:pt x="623899" y="279665"/>
                </a:cubicBezTo>
                <a:cubicBezTo>
                  <a:pt x="624935" y="275860"/>
                  <a:pt x="621842" y="269819"/>
                  <a:pt x="621339" y="266340"/>
                </a:cubicBezTo>
                <a:cubicBezTo>
                  <a:pt x="618306" y="255162"/>
                  <a:pt x="612890" y="244251"/>
                  <a:pt x="606853" y="234316"/>
                </a:cubicBezTo>
                <a:cubicBezTo>
                  <a:pt x="604648" y="231119"/>
                  <a:pt x="602902" y="227269"/>
                  <a:pt x="600371" y="224249"/>
                </a:cubicBezTo>
                <a:cubicBezTo>
                  <a:pt x="601688" y="223612"/>
                  <a:pt x="602769" y="222383"/>
                  <a:pt x="603331" y="220962"/>
                </a:cubicBezTo>
                <a:cubicBezTo>
                  <a:pt x="606705" y="215573"/>
                  <a:pt x="610892" y="210732"/>
                  <a:pt x="614118" y="205239"/>
                </a:cubicBezTo>
                <a:cubicBezTo>
                  <a:pt x="622774" y="191544"/>
                  <a:pt x="631371" y="177805"/>
                  <a:pt x="639776" y="163962"/>
                </a:cubicBezTo>
                <a:cubicBezTo>
                  <a:pt x="645917" y="154916"/>
                  <a:pt x="652235" y="145929"/>
                  <a:pt x="657385" y="136261"/>
                </a:cubicBezTo>
                <a:cubicBezTo>
                  <a:pt x="659057" y="133271"/>
                  <a:pt x="659797" y="128888"/>
                  <a:pt x="656601" y="126668"/>
                </a:cubicBezTo>
                <a:cubicBezTo>
                  <a:pt x="649971" y="121101"/>
                  <a:pt x="643653" y="115179"/>
                  <a:pt x="637009" y="109642"/>
                </a:cubicBezTo>
                <a:cubicBezTo>
                  <a:pt x="628708" y="102713"/>
                  <a:pt x="620170" y="96095"/>
                  <a:pt x="611233" y="89995"/>
                </a:cubicBezTo>
                <a:cubicBezTo>
                  <a:pt x="605610" y="86782"/>
                  <a:pt x="600371" y="79291"/>
                  <a:pt x="593225" y="81068"/>
                </a:cubicBezTo>
                <a:cubicBezTo>
                  <a:pt x="581860" y="86590"/>
                  <a:pt x="572642" y="95414"/>
                  <a:pt x="561914" y="101958"/>
                </a:cubicBezTo>
                <a:cubicBezTo>
                  <a:pt x="550165" y="109005"/>
                  <a:pt x="539245" y="117281"/>
                  <a:pt x="528428" y="125661"/>
                </a:cubicBezTo>
                <a:cubicBezTo>
                  <a:pt x="525395" y="128385"/>
                  <a:pt x="521828" y="130991"/>
                  <a:pt x="518958" y="134026"/>
                </a:cubicBezTo>
                <a:cubicBezTo>
                  <a:pt x="508615" y="126964"/>
                  <a:pt x="497043" y="122433"/>
                  <a:pt x="485220" y="118362"/>
                </a:cubicBezTo>
                <a:cubicBezTo>
                  <a:pt x="473501" y="113387"/>
                  <a:pt x="460953" y="110456"/>
                  <a:pt x="448228" y="109745"/>
                </a:cubicBezTo>
                <a:cubicBezTo>
                  <a:pt x="446955" y="109582"/>
                  <a:pt x="445623" y="109627"/>
                  <a:pt x="444425" y="109790"/>
                </a:cubicBezTo>
                <a:cubicBezTo>
                  <a:pt x="444854" y="108309"/>
                  <a:pt x="444617" y="106562"/>
                  <a:pt x="443936" y="105111"/>
                </a:cubicBezTo>
                <a:cubicBezTo>
                  <a:pt x="441687" y="97886"/>
                  <a:pt x="440563" y="90232"/>
                  <a:pt x="438698" y="82889"/>
                </a:cubicBezTo>
                <a:cubicBezTo>
                  <a:pt x="437514" y="77796"/>
                  <a:pt x="436627" y="72614"/>
                  <a:pt x="434940" y="67654"/>
                </a:cubicBezTo>
                <a:cubicBezTo>
                  <a:pt x="432868" y="59674"/>
                  <a:pt x="432143" y="51368"/>
                  <a:pt x="429642" y="43477"/>
                </a:cubicBezTo>
                <a:cubicBezTo>
                  <a:pt x="427038" y="33025"/>
                  <a:pt x="425588" y="22291"/>
                  <a:pt x="421445" y="12253"/>
                </a:cubicBezTo>
                <a:cubicBezTo>
                  <a:pt x="418737" y="4643"/>
                  <a:pt x="416014" y="-2390"/>
                  <a:pt x="406514" y="779"/>
                </a:cubicBezTo>
                <a:cubicBezTo>
                  <a:pt x="397251" y="1341"/>
                  <a:pt x="388048" y="2615"/>
                  <a:pt x="378785" y="3044"/>
                </a:cubicBezTo>
                <a:cubicBezTo>
                  <a:pt x="363514" y="3325"/>
                  <a:pt x="347030" y="2555"/>
                  <a:pt x="333136" y="9840"/>
                </a:cubicBezTo>
                <a:cubicBezTo>
                  <a:pt x="331774" y="10713"/>
                  <a:pt x="330960" y="12194"/>
                  <a:pt x="330650" y="13763"/>
                </a:cubicBezTo>
                <a:cubicBezTo>
                  <a:pt x="329555" y="17834"/>
                  <a:pt x="328504" y="21921"/>
                  <a:pt x="327646" y="26036"/>
                </a:cubicBezTo>
                <a:cubicBezTo>
                  <a:pt x="325589" y="36829"/>
                  <a:pt x="323725" y="47652"/>
                  <a:pt x="321046" y="58312"/>
                </a:cubicBezTo>
                <a:cubicBezTo>
                  <a:pt x="318649" y="69105"/>
                  <a:pt x="317377" y="80105"/>
                  <a:pt x="315142" y="90928"/>
                </a:cubicBezTo>
                <a:cubicBezTo>
                  <a:pt x="313692" y="99263"/>
                  <a:pt x="311443" y="107599"/>
                  <a:pt x="310644" y="116037"/>
                </a:cubicBezTo>
                <a:cubicBezTo>
                  <a:pt x="309697" y="115490"/>
                  <a:pt x="308572" y="115268"/>
                  <a:pt x="307462" y="115519"/>
                </a:cubicBezTo>
                <a:cubicBezTo>
                  <a:pt x="297696" y="118007"/>
                  <a:pt x="287916" y="120583"/>
                  <a:pt x="278253" y="123425"/>
                </a:cubicBezTo>
                <a:cubicBezTo>
                  <a:pt x="262701" y="128474"/>
                  <a:pt x="248392" y="136350"/>
                  <a:pt x="235060" y="145737"/>
                </a:cubicBezTo>
                <a:cubicBezTo>
                  <a:pt x="230591" y="148594"/>
                  <a:pt x="225338" y="151007"/>
                  <a:pt x="221728" y="154975"/>
                </a:cubicBezTo>
                <a:cubicBezTo>
                  <a:pt x="221284" y="154546"/>
                  <a:pt x="220707" y="154176"/>
                  <a:pt x="220026" y="153880"/>
                </a:cubicBezTo>
                <a:cubicBezTo>
                  <a:pt x="209920" y="148120"/>
                  <a:pt x="202181" y="139311"/>
                  <a:pt x="193081" y="132220"/>
                </a:cubicBezTo>
                <a:cubicBezTo>
                  <a:pt x="184395" y="125646"/>
                  <a:pt x="175931" y="119028"/>
                  <a:pt x="167038" y="112677"/>
                </a:cubicBezTo>
                <a:cubicBezTo>
                  <a:pt x="155659" y="106148"/>
                  <a:pt x="146292" y="96761"/>
                  <a:pt x="135061" y="90084"/>
                </a:cubicBezTo>
                <a:cubicBezTo>
                  <a:pt x="134543" y="89803"/>
                  <a:pt x="133922" y="89521"/>
                  <a:pt x="133271" y="89284"/>
                </a:cubicBezTo>
                <a:cubicBezTo>
                  <a:pt x="131969" y="88248"/>
                  <a:pt x="130593" y="87345"/>
                  <a:pt x="128980" y="87330"/>
                </a:cubicBezTo>
                <a:cubicBezTo>
                  <a:pt x="127929" y="87049"/>
                  <a:pt x="126730" y="85924"/>
                  <a:pt x="125650" y="86205"/>
                </a:cubicBezTo>
                <a:cubicBezTo>
                  <a:pt x="124925" y="85850"/>
                  <a:pt x="124097" y="85731"/>
                  <a:pt x="123194" y="85953"/>
                </a:cubicBezTo>
                <a:cubicBezTo>
                  <a:pt x="111993" y="91564"/>
                  <a:pt x="100540" y="98760"/>
                  <a:pt x="91661" y="107895"/>
                </a:cubicBezTo>
                <a:cubicBezTo>
                  <a:pt x="85654" y="114601"/>
                  <a:pt x="66536" y="126993"/>
                  <a:pt x="69510" y="136735"/>
                </a:cubicBezTo>
                <a:cubicBezTo>
                  <a:pt x="75740" y="151274"/>
                  <a:pt x="84115" y="164850"/>
                  <a:pt x="91898" y="178619"/>
                </a:cubicBezTo>
                <a:cubicBezTo>
                  <a:pt x="97403" y="188228"/>
                  <a:pt x="105378" y="195986"/>
                  <a:pt x="112318" y="204514"/>
                </a:cubicBezTo>
                <a:cubicBezTo>
                  <a:pt x="119953" y="214996"/>
                  <a:pt x="127308" y="225774"/>
                  <a:pt x="133730" y="237055"/>
                </a:cubicBezTo>
                <a:cubicBezTo>
                  <a:pt x="134410" y="238121"/>
                  <a:pt x="135002" y="239469"/>
                  <a:pt x="135786" y="240594"/>
                </a:cubicBezTo>
                <a:cubicBezTo>
                  <a:pt x="135564" y="240816"/>
                  <a:pt x="135357" y="241068"/>
                  <a:pt x="135180" y="241349"/>
                </a:cubicBezTo>
                <a:cubicBezTo>
                  <a:pt x="131909" y="246738"/>
                  <a:pt x="128920" y="252290"/>
                  <a:pt x="125813" y="257783"/>
                </a:cubicBezTo>
                <a:cubicBezTo>
                  <a:pt x="117749" y="270811"/>
                  <a:pt x="111593" y="284462"/>
                  <a:pt x="108352" y="299519"/>
                </a:cubicBezTo>
                <a:cubicBezTo>
                  <a:pt x="106888" y="304123"/>
                  <a:pt x="105156" y="309275"/>
                  <a:pt x="105659" y="314146"/>
                </a:cubicBezTo>
                <a:cubicBezTo>
                  <a:pt x="102463" y="313510"/>
                  <a:pt x="98734" y="315153"/>
                  <a:pt x="95479" y="315168"/>
                </a:cubicBezTo>
                <a:cubicBezTo>
                  <a:pt x="81821" y="317418"/>
                  <a:pt x="67986" y="318469"/>
                  <a:pt x="54269" y="320394"/>
                </a:cubicBezTo>
                <a:cubicBezTo>
                  <a:pt x="43437" y="321253"/>
                  <a:pt x="32591" y="321830"/>
                  <a:pt x="21908" y="324066"/>
                </a:cubicBezTo>
                <a:cubicBezTo>
                  <a:pt x="20073" y="324554"/>
                  <a:pt x="14835" y="325073"/>
                  <a:pt x="11180" y="326257"/>
                </a:cubicBezTo>
                <a:cubicBezTo>
                  <a:pt x="8812" y="325102"/>
                  <a:pt x="5409" y="326864"/>
                  <a:pt x="4891" y="329721"/>
                </a:cubicBezTo>
                <a:cubicBezTo>
                  <a:pt x="1073" y="350286"/>
                  <a:pt x="-2360" y="371650"/>
                  <a:pt x="2124" y="392407"/>
                </a:cubicBezTo>
                <a:cubicBezTo>
                  <a:pt x="2923" y="396301"/>
                  <a:pt x="3322" y="400402"/>
                  <a:pt x="5083" y="404014"/>
                </a:cubicBezTo>
                <a:cubicBezTo>
                  <a:pt x="5350" y="404517"/>
                  <a:pt x="5675" y="405080"/>
                  <a:pt x="6060" y="405554"/>
                </a:cubicBezTo>
                <a:cubicBezTo>
                  <a:pt x="6445" y="406797"/>
                  <a:pt x="6992" y="407967"/>
                  <a:pt x="8028" y="408781"/>
                </a:cubicBezTo>
                <a:cubicBezTo>
                  <a:pt x="8072" y="408811"/>
                  <a:pt x="8132" y="408841"/>
                  <a:pt x="8191" y="408870"/>
                </a:cubicBezTo>
                <a:cubicBezTo>
                  <a:pt x="8368" y="409314"/>
                  <a:pt x="8620" y="409744"/>
                  <a:pt x="8975" y="410129"/>
                </a:cubicBezTo>
                <a:cubicBezTo>
                  <a:pt x="11757" y="412808"/>
                  <a:pt x="16270" y="411905"/>
                  <a:pt x="19747" y="413253"/>
                </a:cubicBezTo>
                <a:cubicBezTo>
                  <a:pt x="31289" y="415947"/>
                  <a:pt x="42535" y="418449"/>
                  <a:pt x="53855" y="422239"/>
                </a:cubicBezTo>
                <a:cubicBezTo>
                  <a:pt x="65900" y="426044"/>
                  <a:pt x="78403" y="428324"/>
                  <a:pt x="90759" y="430900"/>
                </a:cubicBezTo>
                <a:cubicBezTo>
                  <a:pt x="95065" y="431270"/>
                  <a:pt x="99045" y="432677"/>
                  <a:pt x="103011" y="434128"/>
                </a:cubicBezTo>
                <a:cubicBezTo>
                  <a:pt x="103011" y="434320"/>
                  <a:pt x="102996" y="434528"/>
                  <a:pt x="103025" y="434720"/>
                </a:cubicBezTo>
                <a:cubicBezTo>
                  <a:pt x="105275" y="447645"/>
                  <a:pt x="110113" y="460170"/>
                  <a:pt x="114434" y="472666"/>
                </a:cubicBezTo>
                <a:cubicBezTo>
                  <a:pt x="116328" y="477833"/>
                  <a:pt x="118725" y="482808"/>
                  <a:pt x="121078" y="487782"/>
                </a:cubicBezTo>
                <a:cubicBezTo>
                  <a:pt x="121640" y="488804"/>
                  <a:pt x="122158" y="489914"/>
                  <a:pt x="122735" y="490995"/>
                </a:cubicBezTo>
                <a:cubicBezTo>
                  <a:pt x="111815" y="497850"/>
                  <a:pt x="101442" y="505726"/>
                  <a:pt x="90507" y="512596"/>
                </a:cubicBezTo>
                <a:cubicBezTo>
                  <a:pt x="78625" y="519288"/>
                  <a:pt x="68726" y="528778"/>
                  <a:pt x="56932" y="535707"/>
                </a:cubicBezTo>
                <a:cubicBezTo>
                  <a:pt x="51250" y="539526"/>
                  <a:pt x="45583" y="543391"/>
                  <a:pt x="40256" y="547684"/>
                </a:cubicBezTo>
                <a:cubicBezTo>
                  <a:pt x="39102" y="548469"/>
                  <a:pt x="38111" y="549712"/>
                  <a:pt x="37859" y="550882"/>
                </a:cubicBezTo>
                <a:cubicBezTo>
                  <a:pt x="37667" y="550956"/>
                  <a:pt x="37489" y="551015"/>
                  <a:pt x="37311" y="551104"/>
                </a:cubicBezTo>
                <a:cubicBezTo>
                  <a:pt x="32576" y="553754"/>
                  <a:pt x="36290" y="558862"/>
                  <a:pt x="38037" y="562252"/>
                </a:cubicBezTo>
                <a:cubicBezTo>
                  <a:pt x="40537" y="566990"/>
                  <a:pt x="42994" y="571743"/>
                  <a:pt x="45243" y="576613"/>
                </a:cubicBezTo>
                <a:cubicBezTo>
                  <a:pt x="49430" y="587880"/>
                  <a:pt x="57761" y="596512"/>
                  <a:pt x="65500" y="605424"/>
                </a:cubicBezTo>
                <a:cubicBezTo>
                  <a:pt x="69288" y="610976"/>
                  <a:pt x="73624" y="616203"/>
                  <a:pt x="78625" y="620689"/>
                </a:cubicBezTo>
                <a:cubicBezTo>
                  <a:pt x="78906" y="621192"/>
                  <a:pt x="79187" y="621666"/>
                  <a:pt x="79380" y="622051"/>
                </a:cubicBezTo>
                <a:cubicBezTo>
                  <a:pt x="81052" y="624656"/>
                  <a:pt x="82413" y="627810"/>
                  <a:pt x="84884" y="629720"/>
                </a:cubicBezTo>
                <a:cubicBezTo>
                  <a:pt x="85165" y="629883"/>
                  <a:pt x="85476" y="629942"/>
                  <a:pt x="85772" y="629927"/>
                </a:cubicBezTo>
                <a:cubicBezTo>
                  <a:pt x="85861" y="630120"/>
                  <a:pt x="85979" y="630312"/>
                  <a:pt x="86098" y="630504"/>
                </a:cubicBezTo>
                <a:cubicBezTo>
                  <a:pt x="90256" y="636071"/>
                  <a:pt x="98350" y="626981"/>
                  <a:pt x="102907" y="625056"/>
                </a:cubicBezTo>
                <a:cubicBezTo>
                  <a:pt x="113191" y="619652"/>
                  <a:pt x="122809" y="613449"/>
                  <a:pt x="132797" y="607527"/>
                </a:cubicBezTo>
                <a:cubicBezTo>
                  <a:pt x="150302" y="597074"/>
                  <a:pt x="166964" y="585215"/>
                  <a:pt x="182871" y="572468"/>
                </a:cubicBezTo>
                <a:cubicBezTo>
                  <a:pt x="184010" y="574570"/>
                  <a:pt x="186570" y="576406"/>
                  <a:pt x="188153" y="578064"/>
                </a:cubicBezTo>
                <a:cubicBezTo>
                  <a:pt x="194560" y="585067"/>
                  <a:pt x="200672" y="593018"/>
                  <a:pt x="208943" y="598140"/>
                </a:cubicBezTo>
                <a:cubicBezTo>
                  <a:pt x="220500" y="606638"/>
                  <a:pt x="232278" y="614767"/>
                  <a:pt x="244989" y="621503"/>
                </a:cubicBezTo>
                <a:cubicBezTo>
                  <a:pt x="245285" y="621666"/>
                  <a:pt x="245611" y="621784"/>
                  <a:pt x="245921" y="621873"/>
                </a:cubicBezTo>
                <a:cubicBezTo>
                  <a:pt x="244634" y="628299"/>
                  <a:pt x="244604" y="635050"/>
                  <a:pt x="243480" y="641490"/>
                </a:cubicBezTo>
                <a:cubicBezTo>
                  <a:pt x="240491" y="661906"/>
                  <a:pt x="238079" y="682190"/>
                  <a:pt x="236007" y="702843"/>
                </a:cubicBezTo>
                <a:cubicBezTo>
                  <a:pt x="231923" y="717026"/>
                  <a:pt x="249961" y="720269"/>
                  <a:pt x="259831" y="723689"/>
                </a:cubicBezTo>
                <a:cubicBezTo>
                  <a:pt x="279111" y="730706"/>
                  <a:pt x="299650" y="734023"/>
                  <a:pt x="320025" y="735992"/>
                </a:cubicBezTo>
                <a:cubicBezTo>
                  <a:pt x="322807" y="736362"/>
                  <a:pt x="325086" y="734260"/>
                  <a:pt x="325707" y="731669"/>
                </a:cubicBezTo>
                <a:cubicBezTo>
                  <a:pt x="325737" y="731595"/>
                  <a:pt x="325737" y="731521"/>
                  <a:pt x="325767" y="731447"/>
                </a:cubicBezTo>
                <a:cubicBezTo>
                  <a:pt x="329584" y="729611"/>
                  <a:pt x="330073" y="722341"/>
                  <a:pt x="331005" y="718522"/>
                </a:cubicBezTo>
                <a:cubicBezTo>
                  <a:pt x="331848" y="712629"/>
                  <a:pt x="333017" y="706796"/>
                  <a:pt x="334393" y="701007"/>
                </a:cubicBezTo>
                <a:cubicBezTo>
                  <a:pt x="337545" y="688052"/>
                  <a:pt x="339291" y="674846"/>
                  <a:pt x="341792" y="661758"/>
                </a:cubicBezTo>
                <a:cubicBezTo>
                  <a:pt x="342472" y="656813"/>
                  <a:pt x="344307" y="651602"/>
                  <a:pt x="343701" y="646613"/>
                </a:cubicBezTo>
                <a:cubicBezTo>
                  <a:pt x="343775" y="646494"/>
                  <a:pt x="343849" y="646376"/>
                  <a:pt x="343908" y="646257"/>
                </a:cubicBezTo>
                <a:cubicBezTo>
                  <a:pt x="346246" y="647708"/>
                  <a:pt x="349235" y="647723"/>
                  <a:pt x="351883" y="648286"/>
                </a:cubicBezTo>
                <a:cubicBezTo>
                  <a:pt x="354991" y="648804"/>
                  <a:pt x="358128" y="648952"/>
                  <a:pt x="361250" y="649041"/>
                </a:cubicBezTo>
                <a:cubicBezTo>
                  <a:pt x="361620" y="649159"/>
                  <a:pt x="362005" y="649248"/>
                  <a:pt x="362404" y="649292"/>
                </a:cubicBezTo>
                <a:cubicBezTo>
                  <a:pt x="366133" y="649603"/>
                  <a:pt x="369877" y="649633"/>
                  <a:pt x="373620" y="649796"/>
                </a:cubicBezTo>
                <a:cubicBezTo>
                  <a:pt x="385399" y="650314"/>
                  <a:pt x="397192" y="649337"/>
                  <a:pt x="408704" y="646613"/>
                </a:cubicBezTo>
                <a:cubicBezTo>
                  <a:pt x="410510" y="646065"/>
                  <a:pt x="412611" y="646080"/>
                  <a:pt x="414505" y="645650"/>
                </a:cubicBezTo>
                <a:cubicBezTo>
                  <a:pt x="416769" y="650462"/>
                  <a:pt x="418367" y="655614"/>
                  <a:pt x="420039" y="660692"/>
                </a:cubicBezTo>
                <a:cubicBezTo>
                  <a:pt x="424301" y="675424"/>
                  <a:pt x="430042" y="689592"/>
                  <a:pt x="436553" y="703450"/>
                </a:cubicBezTo>
                <a:cubicBezTo>
                  <a:pt x="439808" y="709490"/>
                  <a:pt x="443640" y="727494"/>
                  <a:pt x="451424" y="728234"/>
                </a:cubicBezTo>
                <a:cubicBezTo>
                  <a:pt x="470690" y="727627"/>
                  <a:pt x="490370" y="726442"/>
                  <a:pt x="507579" y="716878"/>
                </a:cubicBezTo>
                <a:cubicBezTo>
                  <a:pt x="514785" y="713562"/>
                  <a:pt x="523782" y="711030"/>
                  <a:pt x="528043" y="703820"/>
                </a:cubicBezTo>
                <a:cubicBezTo>
                  <a:pt x="530041" y="699823"/>
                  <a:pt x="529035" y="695129"/>
                  <a:pt x="528398" y="690910"/>
                </a:cubicBezTo>
                <a:cubicBezTo>
                  <a:pt x="527644" y="684647"/>
                  <a:pt x="526534" y="678118"/>
                  <a:pt x="525513" y="671826"/>
                </a:cubicBezTo>
                <a:cubicBezTo>
                  <a:pt x="523574" y="653793"/>
                  <a:pt x="520571" y="635938"/>
                  <a:pt x="517996" y="617994"/>
                </a:cubicBezTo>
                <a:cubicBezTo>
                  <a:pt x="523752" y="616632"/>
                  <a:pt x="529345" y="613908"/>
                  <a:pt x="534628" y="611258"/>
                </a:cubicBezTo>
                <a:cubicBezTo>
                  <a:pt x="541523" y="607734"/>
                  <a:pt x="548670" y="604655"/>
                  <a:pt x="554811" y="599858"/>
                </a:cubicBezTo>
                <a:cubicBezTo>
                  <a:pt x="561041" y="594957"/>
                  <a:pt x="568720" y="591004"/>
                  <a:pt x="573914" y="584949"/>
                </a:cubicBezTo>
                <a:cubicBezTo>
                  <a:pt x="574033" y="585038"/>
                  <a:pt x="574136" y="585141"/>
                  <a:pt x="574269" y="585230"/>
                </a:cubicBezTo>
                <a:cubicBezTo>
                  <a:pt x="581594" y="590397"/>
                  <a:pt x="589806" y="594010"/>
                  <a:pt x="597708" y="598155"/>
                </a:cubicBezTo>
                <a:cubicBezTo>
                  <a:pt x="606216" y="603159"/>
                  <a:pt x="615198" y="607379"/>
                  <a:pt x="624565" y="610517"/>
                </a:cubicBezTo>
                <a:cubicBezTo>
                  <a:pt x="628545" y="612057"/>
                  <a:pt x="632570" y="613745"/>
                  <a:pt x="636920" y="613671"/>
                </a:cubicBezTo>
                <a:cubicBezTo>
                  <a:pt x="644866" y="614278"/>
                  <a:pt x="648743" y="605454"/>
                  <a:pt x="654455" y="601368"/>
                </a:cubicBezTo>
                <a:cubicBezTo>
                  <a:pt x="668793" y="588798"/>
                  <a:pt x="679359" y="572823"/>
                  <a:pt x="688843" y="556449"/>
                </a:cubicBezTo>
                <a:cubicBezTo>
                  <a:pt x="691862" y="549638"/>
                  <a:pt x="703818" y="540578"/>
                  <a:pt x="694614" y="534063"/>
                </a:cubicBezTo>
                <a:cubicBezTo>
                  <a:pt x="682777" y="524617"/>
                  <a:pt x="673040" y="512907"/>
                  <a:pt x="662223" y="502276"/>
                </a:cubicBezTo>
                <a:cubicBezTo>
                  <a:pt x="653464" y="492949"/>
                  <a:pt x="642958" y="485546"/>
                  <a:pt x="634050" y="476382"/>
                </a:cubicBezTo>
                <a:cubicBezTo>
                  <a:pt x="633917" y="476249"/>
                  <a:pt x="633754" y="476086"/>
                  <a:pt x="633591" y="475923"/>
                </a:cubicBezTo>
                <a:cubicBezTo>
                  <a:pt x="633961" y="475020"/>
                  <a:pt x="633976" y="473910"/>
                  <a:pt x="633635" y="473036"/>
                </a:cubicBezTo>
                <a:cubicBezTo>
                  <a:pt x="635219" y="469897"/>
                  <a:pt x="635426" y="464923"/>
                  <a:pt x="636462" y="462169"/>
                </a:cubicBezTo>
                <a:cubicBezTo>
                  <a:pt x="640664" y="443426"/>
                  <a:pt x="640398" y="423705"/>
                  <a:pt x="645754" y="405273"/>
                </a:cubicBezTo>
                <a:cubicBezTo>
                  <a:pt x="663659" y="397100"/>
                  <a:pt x="681815" y="389431"/>
                  <a:pt x="699201" y="380133"/>
                </a:cubicBezTo>
                <a:cubicBezTo>
                  <a:pt x="712770" y="373086"/>
                  <a:pt x="726606" y="366512"/>
                  <a:pt x="738976" y="357422"/>
                </a:cubicBezTo>
                <a:cubicBezTo>
                  <a:pt x="740027" y="356534"/>
                  <a:pt x="740175" y="354742"/>
                  <a:pt x="739183" y="353750"/>
                </a:cubicBezTo>
                <a:close/>
                <a:moveTo>
                  <a:pt x="426165" y="389164"/>
                </a:moveTo>
                <a:cubicBezTo>
                  <a:pt x="426106" y="395235"/>
                  <a:pt x="427142" y="401468"/>
                  <a:pt x="425928" y="407449"/>
                </a:cubicBezTo>
                <a:cubicBezTo>
                  <a:pt x="406529" y="414896"/>
                  <a:pt x="389735" y="427184"/>
                  <a:pt x="372022" y="437770"/>
                </a:cubicBezTo>
                <a:cubicBezTo>
                  <a:pt x="372008" y="437770"/>
                  <a:pt x="372008" y="437770"/>
                  <a:pt x="372008" y="437770"/>
                </a:cubicBezTo>
                <a:cubicBezTo>
                  <a:pt x="359548" y="429746"/>
                  <a:pt x="346571" y="422550"/>
                  <a:pt x="333920" y="414851"/>
                </a:cubicBezTo>
                <a:cubicBezTo>
                  <a:pt x="330635" y="412868"/>
                  <a:pt x="327024" y="411313"/>
                  <a:pt x="324198" y="408678"/>
                </a:cubicBezTo>
                <a:cubicBezTo>
                  <a:pt x="324849" y="388528"/>
                  <a:pt x="323725" y="367253"/>
                  <a:pt x="329895" y="347887"/>
                </a:cubicBezTo>
                <a:cubicBezTo>
                  <a:pt x="337249" y="341773"/>
                  <a:pt x="345624" y="337139"/>
                  <a:pt x="352919" y="330773"/>
                </a:cubicBezTo>
                <a:cubicBezTo>
                  <a:pt x="360984" y="324510"/>
                  <a:pt x="370054" y="319195"/>
                  <a:pt x="376402" y="311022"/>
                </a:cubicBezTo>
                <a:cubicBezTo>
                  <a:pt x="388270" y="319432"/>
                  <a:pt x="398613" y="330254"/>
                  <a:pt x="411220" y="337820"/>
                </a:cubicBezTo>
                <a:cubicBezTo>
                  <a:pt x="416118" y="341136"/>
                  <a:pt x="421874" y="343209"/>
                  <a:pt x="426357" y="347088"/>
                </a:cubicBezTo>
                <a:cubicBezTo>
                  <a:pt x="425973" y="361108"/>
                  <a:pt x="426047" y="375144"/>
                  <a:pt x="426165" y="38916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14"/>
          <p:cNvGrpSpPr/>
          <p:nvPr/>
        </p:nvGrpSpPr>
        <p:grpSpPr>
          <a:xfrm>
            <a:off x="6942252" y="5459797"/>
            <a:ext cx="739853" cy="736034"/>
            <a:chOff x="6942252" y="5459797"/>
            <a:chExt cx="739853" cy="736034"/>
          </a:xfrm>
        </p:grpSpPr>
        <p:sp>
          <p:nvSpPr>
            <p:cNvPr id="217" name="Google Shape;217;p14"/>
            <p:cNvSpPr/>
            <p:nvPr/>
          </p:nvSpPr>
          <p:spPr>
            <a:xfrm>
              <a:off x="7181985" y="5713324"/>
              <a:ext cx="261510" cy="250564"/>
            </a:xfrm>
            <a:custGeom>
              <a:avLst/>
              <a:gdLst/>
              <a:ahLst/>
              <a:cxnLst/>
              <a:rect l="l" t="t" r="r" b="b"/>
              <a:pathLst>
                <a:path w="261510" h="250564" extrusionOk="0">
                  <a:moveTo>
                    <a:pt x="121236" y="250555"/>
                  </a:moveTo>
                  <a:cubicBezTo>
                    <a:pt x="111663" y="250644"/>
                    <a:pt x="102385" y="248231"/>
                    <a:pt x="93151" y="246039"/>
                  </a:cubicBezTo>
                  <a:cubicBezTo>
                    <a:pt x="82720" y="244411"/>
                    <a:pt x="72539" y="241139"/>
                    <a:pt x="63690" y="235246"/>
                  </a:cubicBezTo>
                  <a:cubicBezTo>
                    <a:pt x="52711" y="227725"/>
                    <a:pt x="40636" y="220871"/>
                    <a:pt x="32247" y="210374"/>
                  </a:cubicBezTo>
                  <a:cubicBezTo>
                    <a:pt x="9341" y="182170"/>
                    <a:pt x="-4140" y="146622"/>
                    <a:pt x="1143" y="110068"/>
                  </a:cubicBezTo>
                  <a:cubicBezTo>
                    <a:pt x="5804" y="77215"/>
                    <a:pt x="18826" y="56532"/>
                    <a:pt x="43907" y="35331"/>
                  </a:cubicBezTo>
                  <a:cubicBezTo>
                    <a:pt x="57239" y="24331"/>
                    <a:pt x="72909" y="15996"/>
                    <a:pt x="89112" y="10059"/>
                  </a:cubicBezTo>
                  <a:cubicBezTo>
                    <a:pt x="103583" y="5277"/>
                    <a:pt x="118987" y="4137"/>
                    <a:pt x="134140" y="3633"/>
                  </a:cubicBezTo>
                  <a:cubicBezTo>
                    <a:pt x="136936" y="-1178"/>
                    <a:pt x="147102" y="273"/>
                    <a:pt x="152014" y="21"/>
                  </a:cubicBezTo>
                  <a:cubicBezTo>
                    <a:pt x="169978" y="598"/>
                    <a:pt x="187232" y="6417"/>
                    <a:pt x="202561" y="15655"/>
                  </a:cubicBezTo>
                  <a:cubicBezTo>
                    <a:pt x="219844" y="22169"/>
                    <a:pt x="232156" y="36234"/>
                    <a:pt x="242573" y="50966"/>
                  </a:cubicBezTo>
                  <a:cubicBezTo>
                    <a:pt x="257133" y="70908"/>
                    <a:pt x="261291" y="96536"/>
                    <a:pt x="261498" y="120743"/>
                  </a:cubicBezTo>
                  <a:cubicBezTo>
                    <a:pt x="261809" y="151079"/>
                    <a:pt x="256334" y="183665"/>
                    <a:pt x="234434" y="206228"/>
                  </a:cubicBezTo>
                  <a:cubicBezTo>
                    <a:pt x="221738" y="221211"/>
                    <a:pt x="204130" y="230435"/>
                    <a:pt x="186714" y="238829"/>
                  </a:cubicBezTo>
                  <a:cubicBezTo>
                    <a:pt x="176578" y="243226"/>
                    <a:pt x="165643" y="245299"/>
                    <a:pt x="155077" y="248349"/>
                  </a:cubicBezTo>
                  <a:cubicBezTo>
                    <a:pt x="144024" y="250999"/>
                    <a:pt x="132512" y="250511"/>
                    <a:pt x="121236" y="250555"/>
                  </a:cubicBezTo>
                  <a:close/>
                  <a:moveTo>
                    <a:pt x="141775" y="241242"/>
                  </a:moveTo>
                  <a:cubicBezTo>
                    <a:pt x="149736" y="240887"/>
                    <a:pt x="157312" y="238400"/>
                    <a:pt x="164947" y="236357"/>
                  </a:cubicBezTo>
                  <a:cubicBezTo>
                    <a:pt x="177406" y="233618"/>
                    <a:pt x="188933" y="228377"/>
                    <a:pt x="199839" y="221818"/>
                  </a:cubicBezTo>
                  <a:cubicBezTo>
                    <a:pt x="220037" y="211366"/>
                    <a:pt x="237335" y="193599"/>
                    <a:pt x="245148" y="172028"/>
                  </a:cubicBezTo>
                  <a:cubicBezTo>
                    <a:pt x="255328" y="140522"/>
                    <a:pt x="255224" y="105094"/>
                    <a:pt x="244866" y="73721"/>
                  </a:cubicBezTo>
                  <a:cubicBezTo>
                    <a:pt x="241478" y="64660"/>
                    <a:pt x="235855" y="56636"/>
                    <a:pt x="229921" y="49071"/>
                  </a:cubicBezTo>
                  <a:cubicBezTo>
                    <a:pt x="224269" y="42245"/>
                    <a:pt x="218616" y="35287"/>
                    <a:pt x="211262" y="30224"/>
                  </a:cubicBezTo>
                  <a:cubicBezTo>
                    <a:pt x="201703" y="25131"/>
                    <a:pt x="192248" y="20008"/>
                    <a:pt x="182467" y="15552"/>
                  </a:cubicBezTo>
                  <a:cubicBezTo>
                    <a:pt x="173278" y="11895"/>
                    <a:pt x="163793" y="9881"/>
                    <a:pt x="153968" y="9111"/>
                  </a:cubicBezTo>
                  <a:cubicBezTo>
                    <a:pt x="148789" y="8786"/>
                    <a:pt x="144749" y="8830"/>
                    <a:pt x="139955" y="9615"/>
                  </a:cubicBezTo>
                  <a:cubicBezTo>
                    <a:pt x="138431" y="10074"/>
                    <a:pt x="136729" y="10044"/>
                    <a:pt x="135427" y="8993"/>
                  </a:cubicBezTo>
                  <a:cubicBezTo>
                    <a:pt x="120704" y="9911"/>
                    <a:pt x="105759" y="11362"/>
                    <a:pt x="91849" y="16307"/>
                  </a:cubicBezTo>
                  <a:cubicBezTo>
                    <a:pt x="77496" y="21829"/>
                    <a:pt x="64090" y="29335"/>
                    <a:pt x="51912" y="38588"/>
                  </a:cubicBezTo>
                  <a:cubicBezTo>
                    <a:pt x="28384" y="58339"/>
                    <a:pt x="14742" y="77156"/>
                    <a:pt x="10021" y="108069"/>
                  </a:cubicBezTo>
                  <a:cubicBezTo>
                    <a:pt x="5878" y="134600"/>
                    <a:pt x="11412" y="162612"/>
                    <a:pt x="25795" y="185294"/>
                  </a:cubicBezTo>
                  <a:cubicBezTo>
                    <a:pt x="32365" y="195820"/>
                    <a:pt x="38979" y="206894"/>
                    <a:pt x="49145" y="214356"/>
                  </a:cubicBezTo>
                  <a:cubicBezTo>
                    <a:pt x="59444" y="221611"/>
                    <a:pt x="69506" y="229754"/>
                    <a:pt x="81462" y="234077"/>
                  </a:cubicBezTo>
                  <a:cubicBezTo>
                    <a:pt x="91243" y="236890"/>
                    <a:pt x="101349" y="238711"/>
                    <a:pt x="111293" y="240813"/>
                  </a:cubicBezTo>
                  <a:cubicBezTo>
                    <a:pt x="121414" y="242057"/>
                    <a:pt x="131639" y="241627"/>
                    <a:pt x="141775" y="241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257492" y="5762360"/>
              <a:ext cx="120326" cy="144489"/>
            </a:xfrm>
            <a:custGeom>
              <a:avLst/>
              <a:gdLst/>
              <a:ahLst/>
              <a:cxnLst/>
              <a:rect l="l" t="t" r="r" b="b"/>
              <a:pathLst>
                <a:path w="120326" h="144489" extrusionOk="0">
                  <a:moveTo>
                    <a:pt x="56013" y="144489"/>
                  </a:moveTo>
                  <a:cubicBezTo>
                    <a:pt x="54563" y="144489"/>
                    <a:pt x="53232" y="143734"/>
                    <a:pt x="52107" y="142890"/>
                  </a:cubicBezTo>
                  <a:cubicBezTo>
                    <a:pt x="36481" y="132675"/>
                    <a:pt x="19746" y="124147"/>
                    <a:pt x="4179" y="113887"/>
                  </a:cubicBezTo>
                  <a:cubicBezTo>
                    <a:pt x="-230" y="110970"/>
                    <a:pt x="-260" y="106129"/>
                    <a:pt x="184" y="101391"/>
                  </a:cubicBezTo>
                  <a:cubicBezTo>
                    <a:pt x="347" y="90687"/>
                    <a:pt x="65" y="79938"/>
                    <a:pt x="1382" y="69293"/>
                  </a:cubicBezTo>
                  <a:cubicBezTo>
                    <a:pt x="3114" y="59729"/>
                    <a:pt x="2492" y="49114"/>
                    <a:pt x="7582" y="40542"/>
                  </a:cubicBezTo>
                  <a:cubicBezTo>
                    <a:pt x="13057" y="35315"/>
                    <a:pt x="20885" y="31555"/>
                    <a:pt x="27055" y="27454"/>
                  </a:cubicBezTo>
                  <a:cubicBezTo>
                    <a:pt x="37650" y="19992"/>
                    <a:pt x="48778" y="13315"/>
                    <a:pt x="58988" y="5394"/>
                  </a:cubicBezTo>
                  <a:cubicBezTo>
                    <a:pt x="58263" y="2300"/>
                    <a:pt x="61503" y="-824"/>
                    <a:pt x="64581" y="197"/>
                  </a:cubicBezTo>
                  <a:cubicBezTo>
                    <a:pt x="67777" y="1219"/>
                    <a:pt x="70100" y="3632"/>
                    <a:pt x="72542" y="5809"/>
                  </a:cubicBezTo>
                  <a:cubicBezTo>
                    <a:pt x="80547" y="12441"/>
                    <a:pt x="88508" y="19222"/>
                    <a:pt x="97031" y="25189"/>
                  </a:cubicBezTo>
                  <a:cubicBezTo>
                    <a:pt x="103542" y="30711"/>
                    <a:pt x="119804" y="34812"/>
                    <a:pt x="120144" y="44169"/>
                  </a:cubicBezTo>
                  <a:cubicBezTo>
                    <a:pt x="119833" y="55628"/>
                    <a:pt x="119863" y="67102"/>
                    <a:pt x="119893" y="78562"/>
                  </a:cubicBezTo>
                  <a:cubicBezTo>
                    <a:pt x="119375" y="88466"/>
                    <a:pt x="121683" y="98771"/>
                    <a:pt x="119005" y="108409"/>
                  </a:cubicBezTo>
                  <a:cubicBezTo>
                    <a:pt x="117185" y="113309"/>
                    <a:pt x="111325" y="114109"/>
                    <a:pt x="107167" y="116241"/>
                  </a:cubicBezTo>
                  <a:cubicBezTo>
                    <a:pt x="102743" y="118136"/>
                    <a:pt x="98451" y="120401"/>
                    <a:pt x="94175" y="122607"/>
                  </a:cubicBezTo>
                  <a:cubicBezTo>
                    <a:pt x="84749" y="128307"/>
                    <a:pt x="75412" y="134200"/>
                    <a:pt x="66149" y="140166"/>
                  </a:cubicBezTo>
                  <a:cubicBezTo>
                    <a:pt x="62983" y="141987"/>
                    <a:pt x="59787" y="144519"/>
                    <a:pt x="56013" y="144489"/>
                  </a:cubicBezTo>
                  <a:close/>
                  <a:moveTo>
                    <a:pt x="18680" y="112288"/>
                  </a:moveTo>
                  <a:cubicBezTo>
                    <a:pt x="31332" y="119987"/>
                    <a:pt x="44309" y="127182"/>
                    <a:pt x="56768" y="135206"/>
                  </a:cubicBezTo>
                  <a:cubicBezTo>
                    <a:pt x="56768" y="135206"/>
                    <a:pt x="56768" y="135206"/>
                    <a:pt x="56783" y="135206"/>
                  </a:cubicBezTo>
                  <a:cubicBezTo>
                    <a:pt x="74495" y="124621"/>
                    <a:pt x="91290" y="112332"/>
                    <a:pt x="110689" y="104885"/>
                  </a:cubicBezTo>
                  <a:cubicBezTo>
                    <a:pt x="111902" y="98904"/>
                    <a:pt x="110866" y="92671"/>
                    <a:pt x="110925" y="86601"/>
                  </a:cubicBezTo>
                  <a:cubicBezTo>
                    <a:pt x="110807" y="72580"/>
                    <a:pt x="110733" y="58545"/>
                    <a:pt x="111118" y="44524"/>
                  </a:cubicBezTo>
                  <a:cubicBezTo>
                    <a:pt x="106634" y="40645"/>
                    <a:pt x="100878" y="38573"/>
                    <a:pt x="95980" y="35256"/>
                  </a:cubicBezTo>
                  <a:cubicBezTo>
                    <a:pt x="83373" y="27691"/>
                    <a:pt x="73030" y="16868"/>
                    <a:pt x="61163" y="8459"/>
                  </a:cubicBezTo>
                  <a:cubicBezTo>
                    <a:pt x="54815" y="16631"/>
                    <a:pt x="45744" y="21946"/>
                    <a:pt x="37680" y="28209"/>
                  </a:cubicBezTo>
                  <a:cubicBezTo>
                    <a:pt x="30385" y="34575"/>
                    <a:pt x="22010" y="39209"/>
                    <a:pt x="14655" y="45324"/>
                  </a:cubicBezTo>
                  <a:cubicBezTo>
                    <a:pt x="8485" y="64689"/>
                    <a:pt x="9610" y="85964"/>
                    <a:pt x="8959" y="106114"/>
                  </a:cubicBezTo>
                  <a:cubicBezTo>
                    <a:pt x="11785" y="108749"/>
                    <a:pt x="15395" y="110304"/>
                    <a:pt x="18680" y="112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273469" y="5763441"/>
              <a:ext cx="47478" cy="36287"/>
            </a:xfrm>
            <a:custGeom>
              <a:avLst/>
              <a:gdLst/>
              <a:ahLst/>
              <a:cxnLst/>
              <a:rect l="l" t="t" r="r" b="b"/>
              <a:pathLst>
                <a:path w="47478" h="36287" extrusionOk="0">
                  <a:moveTo>
                    <a:pt x="291" y="35730"/>
                  </a:moveTo>
                  <a:cubicBezTo>
                    <a:pt x="-1396" y="33553"/>
                    <a:pt x="4745" y="30489"/>
                    <a:pt x="5973" y="28756"/>
                  </a:cubicBezTo>
                  <a:cubicBezTo>
                    <a:pt x="9332" y="25751"/>
                    <a:pt x="13002" y="22997"/>
                    <a:pt x="16553" y="20199"/>
                  </a:cubicBezTo>
                  <a:cubicBezTo>
                    <a:pt x="24603" y="14321"/>
                    <a:pt x="32401" y="8118"/>
                    <a:pt x="40732" y="2655"/>
                  </a:cubicBezTo>
                  <a:cubicBezTo>
                    <a:pt x="42285" y="1737"/>
                    <a:pt x="43854" y="715"/>
                    <a:pt x="45541" y="34"/>
                  </a:cubicBezTo>
                  <a:cubicBezTo>
                    <a:pt x="45807" y="-55"/>
                    <a:pt x="46147" y="34"/>
                    <a:pt x="46340" y="242"/>
                  </a:cubicBezTo>
                  <a:cubicBezTo>
                    <a:pt x="47109" y="-129"/>
                    <a:pt x="47879" y="937"/>
                    <a:pt x="47242" y="1544"/>
                  </a:cubicBezTo>
                  <a:cubicBezTo>
                    <a:pt x="47553" y="2166"/>
                    <a:pt x="46207" y="4061"/>
                    <a:pt x="45511" y="3351"/>
                  </a:cubicBezTo>
                  <a:cubicBezTo>
                    <a:pt x="42034" y="8074"/>
                    <a:pt x="37299" y="11686"/>
                    <a:pt x="33170" y="15757"/>
                  </a:cubicBezTo>
                  <a:cubicBezTo>
                    <a:pt x="32682" y="16601"/>
                    <a:pt x="31321" y="17016"/>
                    <a:pt x="30921" y="15891"/>
                  </a:cubicBezTo>
                  <a:cubicBezTo>
                    <a:pt x="29767" y="16616"/>
                    <a:pt x="27932" y="19340"/>
                    <a:pt x="26793" y="17312"/>
                  </a:cubicBezTo>
                  <a:cubicBezTo>
                    <a:pt x="24544" y="18852"/>
                    <a:pt x="22324" y="21546"/>
                    <a:pt x="19690" y="22198"/>
                  </a:cubicBezTo>
                  <a:cubicBezTo>
                    <a:pt x="14807" y="26166"/>
                    <a:pt x="10102" y="30355"/>
                    <a:pt x="4997" y="34012"/>
                  </a:cubicBezTo>
                  <a:cubicBezTo>
                    <a:pt x="3620" y="34812"/>
                    <a:pt x="1904" y="37418"/>
                    <a:pt x="291" y="357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296339" y="5714296"/>
              <a:ext cx="29137" cy="9086"/>
            </a:xfrm>
            <a:custGeom>
              <a:avLst/>
              <a:gdLst/>
              <a:ahLst/>
              <a:cxnLst/>
              <a:rect l="l" t="t" r="r" b="b"/>
              <a:pathLst>
                <a:path w="29137" h="9086" extrusionOk="0">
                  <a:moveTo>
                    <a:pt x="934" y="9087"/>
                  </a:moveTo>
                  <a:cubicBezTo>
                    <a:pt x="-131" y="8968"/>
                    <a:pt x="-353" y="7458"/>
                    <a:pt x="623" y="7043"/>
                  </a:cubicBezTo>
                  <a:cubicBezTo>
                    <a:pt x="993" y="6925"/>
                    <a:pt x="1334" y="6777"/>
                    <a:pt x="1703" y="6644"/>
                  </a:cubicBezTo>
                  <a:cubicBezTo>
                    <a:pt x="1703" y="4912"/>
                    <a:pt x="4323" y="5400"/>
                    <a:pt x="5492" y="4956"/>
                  </a:cubicBezTo>
                  <a:cubicBezTo>
                    <a:pt x="11425" y="1506"/>
                    <a:pt x="18720" y="810"/>
                    <a:pt x="25482" y="174"/>
                  </a:cubicBezTo>
                  <a:cubicBezTo>
                    <a:pt x="26178" y="159"/>
                    <a:pt x="27095" y="-300"/>
                    <a:pt x="27628" y="337"/>
                  </a:cubicBezTo>
                  <a:cubicBezTo>
                    <a:pt x="28220" y="292"/>
                    <a:pt x="29108" y="263"/>
                    <a:pt x="29137" y="1077"/>
                  </a:cubicBezTo>
                  <a:cubicBezTo>
                    <a:pt x="29152" y="1462"/>
                    <a:pt x="28812" y="1862"/>
                    <a:pt x="28397" y="1847"/>
                  </a:cubicBezTo>
                  <a:cubicBezTo>
                    <a:pt x="25778" y="1758"/>
                    <a:pt x="23248" y="2691"/>
                    <a:pt x="20688" y="3120"/>
                  </a:cubicBezTo>
                  <a:cubicBezTo>
                    <a:pt x="21606" y="3150"/>
                    <a:pt x="24299" y="2824"/>
                    <a:pt x="23248" y="4423"/>
                  </a:cubicBezTo>
                  <a:cubicBezTo>
                    <a:pt x="20466" y="5430"/>
                    <a:pt x="17211" y="4897"/>
                    <a:pt x="14296" y="5385"/>
                  </a:cubicBezTo>
                  <a:cubicBezTo>
                    <a:pt x="18424" y="5726"/>
                    <a:pt x="22316" y="5755"/>
                    <a:pt x="26385" y="5326"/>
                  </a:cubicBezTo>
                  <a:cubicBezTo>
                    <a:pt x="26814" y="5341"/>
                    <a:pt x="27169" y="5667"/>
                    <a:pt x="27184" y="6111"/>
                  </a:cubicBezTo>
                  <a:cubicBezTo>
                    <a:pt x="27199" y="6555"/>
                    <a:pt x="26844" y="6895"/>
                    <a:pt x="26415" y="6910"/>
                  </a:cubicBezTo>
                  <a:cubicBezTo>
                    <a:pt x="25024" y="6969"/>
                    <a:pt x="23677" y="7280"/>
                    <a:pt x="22301" y="7443"/>
                  </a:cubicBezTo>
                  <a:cubicBezTo>
                    <a:pt x="22937" y="9753"/>
                    <a:pt x="15598" y="8302"/>
                    <a:pt x="14103" y="8524"/>
                  </a:cubicBezTo>
                  <a:cubicBezTo>
                    <a:pt x="9679" y="8183"/>
                    <a:pt x="5299" y="8761"/>
                    <a:pt x="934" y="90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7252591" y="5459797"/>
              <a:ext cx="134315" cy="123762"/>
            </a:xfrm>
            <a:custGeom>
              <a:avLst/>
              <a:gdLst/>
              <a:ahLst/>
              <a:cxnLst/>
              <a:rect l="l" t="t" r="r" b="b"/>
              <a:pathLst>
                <a:path w="134315" h="123762" extrusionOk="0">
                  <a:moveTo>
                    <a:pt x="10" y="122803"/>
                  </a:moveTo>
                  <a:cubicBezTo>
                    <a:pt x="-197" y="112040"/>
                    <a:pt x="2969" y="101484"/>
                    <a:pt x="4804" y="90928"/>
                  </a:cubicBezTo>
                  <a:cubicBezTo>
                    <a:pt x="7038" y="80105"/>
                    <a:pt x="8311" y="69105"/>
                    <a:pt x="10708" y="58312"/>
                  </a:cubicBezTo>
                  <a:cubicBezTo>
                    <a:pt x="13386" y="47652"/>
                    <a:pt x="15251" y="36829"/>
                    <a:pt x="17307" y="26036"/>
                  </a:cubicBezTo>
                  <a:cubicBezTo>
                    <a:pt x="18166" y="21921"/>
                    <a:pt x="19216" y="17834"/>
                    <a:pt x="20311" y="13763"/>
                  </a:cubicBezTo>
                  <a:cubicBezTo>
                    <a:pt x="20622" y="12194"/>
                    <a:pt x="21436" y="10713"/>
                    <a:pt x="22797" y="9840"/>
                  </a:cubicBezTo>
                  <a:cubicBezTo>
                    <a:pt x="36692" y="2555"/>
                    <a:pt x="53176" y="3325"/>
                    <a:pt x="68446" y="3044"/>
                  </a:cubicBezTo>
                  <a:cubicBezTo>
                    <a:pt x="77709" y="2615"/>
                    <a:pt x="86913" y="1341"/>
                    <a:pt x="96176" y="779"/>
                  </a:cubicBezTo>
                  <a:cubicBezTo>
                    <a:pt x="105676" y="-2390"/>
                    <a:pt x="108399" y="4643"/>
                    <a:pt x="111106" y="12253"/>
                  </a:cubicBezTo>
                  <a:cubicBezTo>
                    <a:pt x="115250" y="22291"/>
                    <a:pt x="116700" y="33025"/>
                    <a:pt x="119304" y="43477"/>
                  </a:cubicBezTo>
                  <a:cubicBezTo>
                    <a:pt x="121805" y="51368"/>
                    <a:pt x="122530" y="59674"/>
                    <a:pt x="124601" y="67654"/>
                  </a:cubicBezTo>
                  <a:cubicBezTo>
                    <a:pt x="126288" y="72614"/>
                    <a:pt x="127176" y="77796"/>
                    <a:pt x="128360" y="82889"/>
                  </a:cubicBezTo>
                  <a:cubicBezTo>
                    <a:pt x="130224" y="90232"/>
                    <a:pt x="131349" y="97886"/>
                    <a:pt x="133598" y="105111"/>
                  </a:cubicBezTo>
                  <a:cubicBezTo>
                    <a:pt x="134856" y="107806"/>
                    <a:pt x="134649" y="111507"/>
                    <a:pt x="131438" y="112617"/>
                  </a:cubicBezTo>
                  <a:cubicBezTo>
                    <a:pt x="127546" y="113876"/>
                    <a:pt x="125460" y="110604"/>
                    <a:pt x="124868" y="107258"/>
                  </a:cubicBezTo>
                  <a:cubicBezTo>
                    <a:pt x="122752" y="100670"/>
                    <a:pt x="121746" y="93756"/>
                    <a:pt x="120103" y="87034"/>
                  </a:cubicBezTo>
                  <a:cubicBezTo>
                    <a:pt x="118520" y="78950"/>
                    <a:pt x="116034" y="71074"/>
                    <a:pt x="114332" y="63020"/>
                  </a:cubicBezTo>
                  <a:cubicBezTo>
                    <a:pt x="113237" y="55040"/>
                    <a:pt x="110929" y="47371"/>
                    <a:pt x="109064" y="39554"/>
                  </a:cubicBezTo>
                  <a:cubicBezTo>
                    <a:pt x="107274" y="29146"/>
                    <a:pt x="104625" y="18767"/>
                    <a:pt x="100068" y="9203"/>
                  </a:cubicBezTo>
                  <a:cubicBezTo>
                    <a:pt x="90198" y="10550"/>
                    <a:pt x="80195" y="11128"/>
                    <a:pt x="70266" y="11957"/>
                  </a:cubicBezTo>
                  <a:cubicBezTo>
                    <a:pt x="56283" y="12164"/>
                    <a:pt x="41368" y="11453"/>
                    <a:pt x="28257" y="16813"/>
                  </a:cubicBezTo>
                  <a:cubicBezTo>
                    <a:pt x="25964" y="24230"/>
                    <a:pt x="24588" y="31470"/>
                    <a:pt x="23138" y="39021"/>
                  </a:cubicBezTo>
                  <a:cubicBezTo>
                    <a:pt x="19157" y="56728"/>
                    <a:pt x="14629" y="74316"/>
                    <a:pt x="10693" y="92038"/>
                  </a:cubicBezTo>
                  <a:cubicBezTo>
                    <a:pt x="8592" y="100551"/>
                    <a:pt x="6002" y="108975"/>
                    <a:pt x="3813" y="117444"/>
                  </a:cubicBezTo>
                  <a:cubicBezTo>
                    <a:pt x="3235" y="119132"/>
                    <a:pt x="2540" y="126327"/>
                    <a:pt x="10" y="1228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381956" y="5569439"/>
              <a:ext cx="81563" cy="32843"/>
            </a:xfrm>
            <a:custGeom>
              <a:avLst/>
              <a:gdLst/>
              <a:ahLst/>
              <a:cxnLst/>
              <a:rect l="l" t="t" r="r" b="b"/>
              <a:pathLst>
                <a:path w="81563" h="32843" extrusionOk="0">
                  <a:moveTo>
                    <a:pt x="74638" y="32068"/>
                  </a:moveTo>
                  <a:cubicBezTo>
                    <a:pt x="65093" y="25479"/>
                    <a:pt x="54706" y="21245"/>
                    <a:pt x="43948" y="17292"/>
                  </a:cubicBezTo>
                  <a:cubicBezTo>
                    <a:pt x="31563" y="11577"/>
                    <a:pt x="18335" y="8468"/>
                    <a:pt x="5091" y="5744"/>
                  </a:cubicBezTo>
                  <a:cubicBezTo>
                    <a:pt x="-5148" y="3183"/>
                    <a:pt x="2191" y="-681"/>
                    <a:pt x="8524" y="103"/>
                  </a:cubicBezTo>
                  <a:cubicBezTo>
                    <a:pt x="21250" y="814"/>
                    <a:pt x="33798" y="3745"/>
                    <a:pt x="45517" y="8720"/>
                  </a:cubicBezTo>
                  <a:cubicBezTo>
                    <a:pt x="57443" y="12821"/>
                    <a:pt x="69118" y="17396"/>
                    <a:pt x="79536" y="24561"/>
                  </a:cubicBezTo>
                  <a:cubicBezTo>
                    <a:pt x="84419" y="27819"/>
                    <a:pt x="79565" y="35251"/>
                    <a:pt x="74638" y="320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7458265" y="5540595"/>
              <a:ext cx="142805" cy="143900"/>
            </a:xfrm>
            <a:custGeom>
              <a:avLst/>
              <a:gdLst/>
              <a:ahLst/>
              <a:cxnLst/>
              <a:rect l="l" t="t" r="r" b="b"/>
              <a:pathLst>
                <a:path w="142805" h="143900" extrusionOk="0">
                  <a:moveTo>
                    <a:pt x="80629" y="143421"/>
                  </a:moveTo>
                  <a:cubicBezTo>
                    <a:pt x="73172" y="139023"/>
                    <a:pt x="84935" y="129252"/>
                    <a:pt x="87362" y="124455"/>
                  </a:cubicBezTo>
                  <a:cubicBezTo>
                    <a:pt x="97735" y="108510"/>
                    <a:pt x="107531" y="92194"/>
                    <a:pt x="117622" y="76086"/>
                  </a:cubicBezTo>
                  <a:cubicBezTo>
                    <a:pt x="123142" y="68106"/>
                    <a:pt x="128631" y="60067"/>
                    <a:pt x="133263" y="51510"/>
                  </a:cubicBezTo>
                  <a:cubicBezTo>
                    <a:pt x="116261" y="36038"/>
                    <a:pt x="98282" y="21648"/>
                    <a:pt x="79268" y="8767"/>
                  </a:cubicBezTo>
                  <a:cubicBezTo>
                    <a:pt x="71958" y="12335"/>
                    <a:pt x="65448" y="17221"/>
                    <a:pt x="58833" y="21899"/>
                  </a:cubicBezTo>
                  <a:cubicBezTo>
                    <a:pt x="48609" y="28606"/>
                    <a:pt x="37703" y="34188"/>
                    <a:pt x="27804" y="41398"/>
                  </a:cubicBezTo>
                  <a:cubicBezTo>
                    <a:pt x="23217" y="44462"/>
                    <a:pt x="18600" y="47483"/>
                    <a:pt x="14057" y="50607"/>
                  </a:cubicBezTo>
                  <a:cubicBezTo>
                    <a:pt x="11705" y="51850"/>
                    <a:pt x="1139" y="60881"/>
                    <a:pt x="0" y="56988"/>
                  </a:cubicBezTo>
                  <a:cubicBezTo>
                    <a:pt x="2930" y="52176"/>
                    <a:pt x="8212" y="48638"/>
                    <a:pt x="12415" y="44862"/>
                  </a:cubicBezTo>
                  <a:cubicBezTo>
                    <a:pt x="23231" y="36482"/>
                    <a:pt x="34152" y="28206"/>
                    <a:pt x="45901" y="21159"/>
                  </a:cubicBezTo>
                  <a:cubicBezTo>
                    <a:pt x="56629" y="14615"/>
                    <a:pt x="65847" y="5791"/>
                    <a:pt x="77211" y="269"/>
                  </a:cubicBezTo>
                  <a:cubicBezTo>
                    <a:pt x="84358" y="-1508"/>
                    <a:pt x="89597" y="5984"/>
                    <a:pt x="95219" y="9196"/>
                  </a:cubicBezTo>
                  <a:cubicBezTo>
                    <a:pt x="104157" y="15296"/>
                    <a:pt x="112695" y="21914"/>
                    <a:pt x="120996" y="28843"/>
                  </a:cubicBezTo>
                  <a:cubicBezTo>
                    <a:pt x="127640" y="34380"/>
                    <a:pt x="133958" y="40302"/>
                    <a:pt x="140587" y="45869"/>
                  </a:cubicBezTo>
                  <a:cubicBezTo>
                    <a:pt x="143784" y="48090"/>
                    <a:pt x="143044" y="52472"/>
                    <a:pt x="141372" y="55463"/>
                  </a:cubicBezTo>
                  <a:cubicBezTo>
                    <a:pt x="136222" y="65131"/>
                    <a:pt x="129904" y="74117"/>
                    <a:pt x="123763" y="83163"/>
                  </a:cubicBezTo>
                  <a:cubicBezTo>
                    <a:pt x="115358" y="97006"/>
                    <a:pt x="106761" y="110745"/>
                    <a:pt x="98105" y="124440"/>
                  </a:cubicBezTo>
                  <a:cubicBezTo>
                    <a:pt x="94879" y="129933"/>
                    <a:pt x="90692" y="134774"/>
                    <a:pt x="87318" y="140163"/>
                  </a:cubicBezTo>
                  <a:cubicBezTo>
                    <a:pt x="86267" y="142814"/>
                    <a:pt x="83426" y="144872"/>
                    <a:pt x="80629" y="143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537414" y="5681151"/>
              <a:ext cx="28965" cy="61506"/>
            </a:xfrm>
            <a:custGeom>
              <a:avLst/>
              <a:gdLst/>
              <a:ahLst/>
              <a:cxnLst/>
              <a:rect l="l" t="t" r="r" b="b"/>
              <a:pathLst>
                <a:path w="28965" h="61506" extrusionOk="0">
                  <a:moveTo>
                    <a:pt x="20258" y="58015"/>
                  </a:moveTo>
                  <a:cubicBezTo>
                    <a:pt x="18261" y="47873"/>
                    <a:pt x="15198" y="37154"/>
                    <a:pt x="10892" y="27886"/>
                  </a:cubicBezTo>
                  <a:cubicBezTo>
                    <a:pt x="10137" y="24362"/>
                    <a:pt x="-5622" y="-1310"/>
                    <a:pt x="2147" y="52"/>
                  </a:cubicBezTo>
                  <a:cubicBezTo>
                    <a:pt x="6571" y="3087"/>
                    <a:pt x="8702" y="8625"/>
                    <a:pt x="11691" y="12962"/>
                  </a:cubicBezTo>
                  <a:cubicBezTo>
                    <a:pt x="17728" y="22897"/>
                    <a:pt x="23144" y="33808"/>
                    <a:pt x="26177" y="44986"/>
                  </a:cubicBezTo>
                  <a:cubicBezTo>
                    <a:pt x="26873" y="49768"/>
                    <a:pt x="32451" y="59347"/>
                    <a:pt x="25556" y="61405"/>
                  </a:cubicBezTo>
                  <a:cubicBezTo>
                    <a:pt x="23262" y="61923"/>
                    <a:pt x="20702" y="60413"/>
                    <a:pt x="20258" y="580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61816" y="5734336"/>
              <a:ext cx="97462" cy="9695"/>
            </a:xfrm>
            <a:custGeom>
              <a:avLst/>
              <a:gdLst/>
              <a:ahLst/>
              <a:cxnLst/>
              <a:rect l="l" t="t" r="r" b="b"/>
              <a:pathLst>
                <a:path w="97462" h="9695" extrusionOk="0">
                  <a:moveTo>
                    <a:pt x="52781" y="9626"/>
                  </a:moveTo>
                  <a:cubicBezTo>
                    <a:pt x="39420" y="9316"/>
                    <a:pt x="25969" y="8116"/>
                    <a:pt x="12770" y="9330"/>
                  </a:cubicBezTo>
                  <a:cubicBezTo>
                    <a:pt x="10106" y="9182"/>
                    <a:pt x="148" y="11018"/>
                    <a:pt x="0" y="7628"/>
                  </a:cubicBezTo>
                  <a:cubicBezTo>
                    <a:pt x="311" y="6014"/>
                    <a:pt x="2294" y="5733"/>
                    <a:pt x="3625" y="5303"/>
                  </a:cubicBezTo>
                  <a:cubicBezTo>
                    <a:pt x="20095" y="906"/>
                    <a:pt x="37348" y="1484"/>
                    <a:pt x="54202" y="1572"/>
                  </a:cubicBezTo>
                  <a:cubicBezTo>
                    <a:pt x="64782" y="1276"/>
                    <a:pt x="75391" y="906"/>
                    <a:pt x="85971" y="373"/>
                  </a:cubicBezTo>
                  <a:cubicBezTo>
                    <a:pt x="89241" y="506"/>
                    <a:pt x="93089" y="-944"/>
                    <a:pt x="95930" y="1113"/>
                  </a:cubicBezTo>
                  <a:cubicBezTo>
                    <a:pt x="97750" y="2638"/>
                    <a:pt x="98001" y="5599"/>
                    <a:pt x="96403" y="7376"/>
                  </a:cubicBezTo>
                  <a:cubicBezTo>
                    <a:pt x="95086" y="9064"/>
                    <a:pt x="92837" y="8945"/>
                    <a:pt x="90943" y="8931"/>
                  </a:cubicBezTo>
                  <a:cubicBezTo>
                    <a:pt x="88280" y="8990"/>
                    <a:pt x="85616" y="9108"/>
                    <a:pt x="82953" y="9197"/>
                  </a:cubicBezTo>
                  <a:cubicBezTo>
                    <a:pt x="72772" y="9434"/>
                    <a:pt x="62917" y="9671"/>
                    <a:pt x="52781" y="96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655859" y="5737168"/>
              <a:ext cx="24462" cy="78280"/>
            </a:xfrm>
            <a:custGeom>
              <a:avLst/>
              <a:gdLst/>
              <a:ahLst/>
              <a:cxnLst/>
              <a:rect l="l" t="t" r="r" b="b"/>
              <a:pathLst>
                <a:path w="24462" h="78280" extrusionOk="0">
                  <a:moveTo>
                    <a:pt x="16625" y="76097"/>
                  </a:moveTo>
                  <a:cubicBezTo>
                    <a:pt x="13502" y="65423"/>
                    <a:pt x="12259" y="54141"/>
                    <a:pt x="9344" y="43363"/>
                  </a:cubicBezTo>
                  <a:cubicBezTo>
                    <a:pt x="5719" y="29831"/>
                    <a:pt x="-940" y="16210"/>
                    <a:pt x="111" y="1968"/>
                  </a:cubicBezTo>
                  <a:cubicBezTo>
                    <a:pt x="215" y="724"/>
                    <a:pt x="1635" y="-712"/>
                    <a:pt x="2745" y="398"/>
                  </a:cubicBezTo>
                  <a:cubicBezTo>
                    <a:pt x="4506" y="2885"/>
                    <a:pt x="4358" y="6305"/>
                    <a:pt x="5364" y="9163"/>
                  </a:cubicBezTo>
                  <a:cubicBezTo>
                    <a:pt x="8782" y="19763"/>
                    <a:pt x="12777" y="30186"/>
                    <a:pt x="16551" y="40668"/>
                  </a:cubicBezTo>
                  <a:cubicBezTo>
                    <a:pt x="19407" y="50484"/>
                    <a:pt x="21508" y="60522"/>
                    <a:pt x="23949" y="70264"/>
                  </a:cubicBezTo>
                  <a:cubicBezTo>
                    <a:pt x="24230" y="71626"/>
                    <a:pt x="24556" y="72988"/>
                    <a:pt x="24438" y="74395"/>
                  </a:cubicBezTo>
                  <a:cubicBezTo>
                    <a:pt x="24290" y="78481"/>
                    <a:pt x="18474" y="79813"/>
                    <a:pt x="16625" y="76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567428" y="5812716"/>
              <a:ext cx="114677" cy="122943"/>
            </a:xfrm>
            <a:custGeom>
              <a:avLst/>
              <a:gdLst/>
              <a:ahLst/>
              <a:cxnLst/>
              <a:rect l="l" t="t" r="r" b="b"/>
              <a:pathLst>
                <a:path w="114677" h="122943" extrusionOk="0">
                  <a:moveTo>
                    <a:pt x="2941" y="122752"/>
                  </a:moveTo>
                  <a:cubicBezTo>
                    <a:pt x="-1868" y="121109"/>
                    <a:pt x="455" y="115631"/>
                    <a:pt x="1372" y="112196"/>
                  </a:cubicBezTo>
                  <a:cubicBezTo>
                    <a:pt x="4894" y="97909"/>
                    <a:pt x="5989" y="83148"/>
                    <a:pt x="8135" y="68624"/>
                  </a:cubicBezTo>
                  <a:cubicBezTo>
                    <a:pt x="9836" y="60925"/>
                    <a:pt x="9067" y="50310"/>
                    <a:pt x="15533" y="44862"/>
                  </a:cubicBezTo>
                  <a:cubicBezTo>
                    <a:pt x="24189" y="40998"/>
                    <a:pt x="32417" y="37385"/>
                    <a:pt x="40762" y="33388"/>
                  </a:cubicBezTo>
                  <a:cubicBezTo>
                    <a:pt x="50869" y="29079"/>
                    <a:pt x="60649" y="25126"/>
                    <a:pt x="70194" y="19900"/>
                  </a:cubicBezTo>
                  <a:cubicBezTo>
                    <a:pt x="79930" y="14659"/>
                    <a:pt x="90421" y="11017"/>
                    <a:pt x="100113" y="5687"/>
                  </a:cubicBezTo>
                  <a:cubicBezTo>
                    <a:pt x="103280" y="4029"/>
                    <a:pt x="106373" y="2178"/>
                    <a:pt x="109613" y="653"/>
                  </a:cubicBezTo>
                  <a:cubicBezTo>
                    <a:pt x="111122" y="-13"/>
                    <a:pt x="112706" y="-472"/>
                    <a:pt x="114008" y="831"/>
                  </a:cubicBezTo>
                  <a:cubicBezTo>
                    <a:pt x="114999" y="1823"/>
                    <a:pt x="114851" y="3614"/>
                    <a:pt x="113816" y="4503"/>
                  </a:cubicBezTo>
                  <a:cubicBezTo>
                    <a:pt x="101445" y="13593"/>
                    <a:pt x="87610" y="20167"/>
                    <a:pt x="74041" y="27214"/>
                  </a:cubicBezTo>
                  <a:cubicBezTo>
                    <a:pt x="56654" y="36512"/>
                    <a:pt x="38498" y="44181"/>
                    <a:pt x="20594" y="52353"/>
                  </a:cubicBezTo>
                  <a:cubicBezTo>
                    <a:pt x="15237" y="70786"/>
                    <a:pt x="15503" y="90506"/>
                    <a:pt x="11301" y="109250"/>
                  </a:cubicBezTo>
                  <a:cubicBezTo>
                    <a:pt x="9585" y="113824"/>
                    <a:pt x="10177" y="124499"/>
                    <a:pt x="2941" y="122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514533" y="5933310"/>
              <a:ext cx="125768" cy="140187"/>
            </a:xfrm>
            <a:custGeom>
              <a:avLst/>
              <a:gdLst/>
              <a:ahLst/>
              <a:cxnLst/>
              <a:rect l="l" t="t" r="r" b="b"/>
              <a:pathLst>
                <a:path w="125768" h="140187" extrusionOk="0">
                  <a:moveTo>
                    <a:pt x="64654" y="140158"/>
                  </a:moveTo>
                  <a:cubicBezTo>
                    <a:pt x="60304" y="140232"/>
                    <a:pt x="56279" y="138544"/>
                    <a:pt x="52299" y="137004"/>
                  </a:cubicBezTo>
                  <a:cubicBezTo>
                    <a:pt x="42932" y="133865"/>
                    <a:pt x="33950" y="129646"/>
                    <a:pt x="25442" y="124642"/>
                  </a:cubicBezTo>
                  <a:cubicBezTo>
                    <a:pt x="17540" y="120496"/>
                    <a:pt x="9328" y="116884"/>
                    <a:pt x="2003" y="111717"/>
                  </a:cubicBezTo>
                  <a:cubicBezTo>
                    <a:pt x="-2584" y="108726"/>
                    <a:pt x="1485" y="101501"/>
                    <a:pt x="6398" y="103944"/>
                  </a:cubicBezTo>
                  <a:cubicBezTo>
                    <a:pt x="13486" y="108622"/>
                    <a:pt x="21062" y="112383"/>
                    <a:pt x="28668" y="116143"/>
                  </a:cubicBezTo>
                  <a:cubicBezTo>
                    <a:pt x="40180" y="122391"/>
                    <a:pt x="52698" y="129453"/>
                    <a:pt x="65779" y="131171"/>
                  </a:cubicBezTo>
                  <a:cubicBezTo>
                    <a:pt x="75279" y="121888"/>
                    <a:pt x="85903" y="112516"/>
                    <a:pt x="93657" y="102108"/>
                  </a:cubicBezTo>
                  <a:cubicBezTo>
                    <a:pt x="101854" y="90886"/>
                    <a:pt x="108247" y="78479"/>
                    <a:pt x="116133" y="67049"/>
                  </a:cubicBezTo>
                  <a:cubicBezTo>
                    <a:pt x="101410" y="54939"/>
                    <a:pt x="90031" y="39260"/>
                    <a:pt x="76388" y="25935"/>
                  </a:cubicBezTo>
                  <a:cubicBezTo>
                    <a:pt x="71269" y="20398"/>
                    <a:pt x="55155" y="8435"/>
                    <a:pt x="56013" y="914"/>
                  </a:cubicBezTo>
                  <a:cubicBezTo>
                    <a:pt x="57611" y="-1528"/>
                    <a:pt x="60437" y="1551"/>
                    <a:pt x="61784" y="2869"/>
                  </a:cubicBezTo>
                  <a:cubicBezTo>
                    <a:pt x="70691" y="12033"/>
                    <a:pt x="81197" y="19436"/>
                    <a:pt x="89957" y="28763"/>
                  </a:cubicBezTo>
                  <a:cubicBezTo>
                    <a:pt x="100774" y="39393"/>
                    <a:pt x="110511" y="51104"/>
                    <a:pt x="122348" y="60550"/>
                  </a:cubicBezTo>
                  <a:cubicBezTo>
                    <a:pt x="131552" y="67064"/>
                    <a:pt x="119596" y="76125"/>
                    <a:pt x="116577" y="82935"/>
                  </a:cubicBezTo>
                  <a:cubicBezTo>
                    <a:pt x="107092" y="99310"/>
                    <a:pt x="96527" y="115285"/>
                    <a:pt x="82189" y="127854"/>
                  </a:cubicBezTo>
                  <a:cubicBezTo>
                    <a:pt x="76477" y="131941"/>
                    <a:pt x="72600" y="140765"/>
                    <a:pt x="64654" y="140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455181" y="6036907"/>
              <a:ext cx="64605" cy="41105"/>
            </a:xfrm>
            <a:custGeom>
              <a:avLst/>
              <a:gdLst/>
              <a:ahLst/>
              <a:cxnLst/>
              <a:rect l="l" t="t" r="r" b="b"/>
              <a:pathLst>
                <a:path w="64605" h="41105" extrusionOk="0">
                  <a:moveTo>
                    <a:pt x="4165" y="41106"/>
                  </a:moveTo>
                  <a:cubicBezTo>
                    <a:pt x="-570" y="40854"/>
                    <a:pt x="-1547" y="34473"/>
                    <a:pt x="2685" y="32548"/>
                  </a:cubicBezTo>
                  <a:cubicBezTo>
                    <a:pt x="9610" y="30032"/>
                    <a:pt x="16358" y="27145"/>
                    <a:pt x="22928" y="23754"/>
                  </a:cubicBezTo>
                  <a:cubicBezTo>
                    <a:pt x="29513" y="20956"/>
                    <a:pt x="35505" y="17121"/>
                    <a:pt x="41380" y="13080"/>
                  </a:cubicBezTo>
                  <a:cubicBezTo>
                    <a:pt x="46588" y="9660"/>
                    <a:pt x="51989" y="6935"/>
                    <a:pt x="56769" y="3145"/>
                  </a:cubicBezTo>
                  <a:cubicBezTo>
                    <a:pt x="58663" y="1635"/>
                    <a:pt x="64878" y="-2673"/>
                    <a:pt x="64597" y="2405"/>
                  </a:cubicBezTo>
                  <a:cubicBezTo>
                    <a:pt x="60069" y="11851"/>
                    <a:pt x="49814" y="16529"/>
                    <a:pt x="41898" y="22747"/>
                  </a:cubicBezTo>
                  <a:cubicBezTo>
                    <a:pt x="35757" y="27544"/>
                    <a:pt x="28610" y="30624"/>
                    <a:pt x="21715" y="34147"/>
                  </a:cubicBezTo>
                  <a:cubicBezTo>
                    <a:pt x="16151" y="36931"/>
                    <a:pt x="10247" y="39833"/>
                    <a:pt x="4165" y="411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7355685" y="6070831"/>
              <a:ext cx="115805" cy="117199"/>
            </a:xfrm>
            <a:custGeom>
              <a:avLst/>
              <a:gdLst/>
              <a:ahLst/>
              <a:cxnLst/>
              <a:rect l="l" t="t" r="r" b="b"/>
              <a:pathLst>
                <a:path w="115805" h="117199" extrusionOk="0">
                  <a:moveTo>
                    <a:pt x="38006" y="117200"/>
                  </a:moveTo>
                  <a:cubicBezTo>
                    <a:pt x="30223" y="116460"/>
                    <a:pt x="26391" y="98456"/>
                    <a:pt x="23135" y="92416"/>
                  </a:cubicBezTo>
                  <a:cubicBezTo>
                    <a:pt x="16624" y="78558"/>
                    <a:pt x="10883" y="64390"/>
                    <a:pt x="6622" y="49658"/>
                  </a:cubicBezTo>
                  <a:cubicBezTo>
                    <a:pt x="4757" y="44018"/>
                    <a:pt x="2996" y="38258"/>
                    <a:pt x="303" y="33003"/>
                  </a:cubicBezTo>
                  <a:cubicBezTo>
                    <a:pt x="-1517" y="28235"/>
                    <a:pt x="5334" y="24652"/>
                    <a:pt x="8175" y="28931"/>
                  </a:cubicBezTo>
                  <a:cubicBezTo>
                    <a:pt x="14005" y="39917"/>
                    <a:pt x="16447" y="52353"/>
                    <a:pt x="20679" y="63990"/>
                  </a:cubicBezTo>
                  <a:cubicBezTo>
                    <a:pt x="26982" y="78736"/>
                    <a:pt x="32886" y="93719"/>
                    <a:pt x="39812" y="108169"/>
                  </a:cubicBezTo>
                  <a:cubicBezTo>
                    <a:pt x="50110" y="107532"/>
                    <a:pt x="60557" y="107132"/>
                    <a:pt x="70708" y="105296"/>
                  </a:cubicBezTo>
                  <a:cubicBezTo>
                    <a:pt x="82057" y="101862"/>
                    <a:pt x="93037" y="97080"/>
                    <a:pt x="103454" y="91439"/>
                  </a:cubicBezTo>
                  <a:cubicBezTo>
                    <a:pt x="107331" y="89647"/>
                    <a:pt x="107079" y="86894"/>
                    <a:pt x="106487" y="83266"/>
                  </a:cubicBezTo>
                  <a:cubicBezTo>
                    <a:pt x="105733" y="78455"/>
                    <a:pt x="105304" y="73599"/>
                    <a:pt x="104697" y="68772"/>
                  </a:cubicBezTo>
                  <a:cubicBezTo>
                    <a:pt x="102980" y="55729"/>
                    <a:pt x="102063" y="42596"/>
                    <a:pt x="100938" y="29479"/>
                  </a:cubicBezTo>
                  <a:cubicBezTo>
                    <a:pt x="101190" y="23823"/>
                    <a:pt x="95197" y="1482"/>
                    <a:pt x="101427" y="46"/>
                  </a:cubicBezTo>
                  <a:cubicBezTo>
                    <a:pt x="102625" y="-206"/>
                    <a:pt x="103602" y="609"/>
                    <a:pt x="103809" y="1630"/>
                  </a:cubicBezTo>
                  <a:cubicBezTo>
                    <a:pt x="103809" y="1615"/>
                    <a:pt x="103824" y="1601"/>
                    <a:pt x="103824" y="1586"/>
                  </a:cubicBezTo>
                  <a:cubicBezTo>
                    <a:pt x="106532" y="21336"/>
                    <a:pt x="109965" y="40953"/>
                    <a:pt x="112095" y="60792"/>
                  </a:cubicBezTo>
                  <a:cubicBezTo>
                    <a:pt x="113116" y="67084"/>
                    <a:pt x="114226" y="73613"/>
                    <a:pt x="114981" y="79876"/>
                  </a:cubicBezTo>
                  <a:cubicBezTo>
                    <a:pt x="115617" y="84095"/>
                    <a:pt x="116623" y="88789"/>
                    <a:pt x="114626" y="92786"/>
                  </a:cubicBezTo>
                  <a:cubicBezTo>
                    <a:pt x="110364" y="99996"/>
                    <a:pt x="101368" y="102528"/>
                    <a:pt x="94161" y="105844"/>
                  </a:cubicBezTo>
                  <a:cubicBezTo>
                    <a:pt x="76952" y="115408"/>
                    <a:pt x="57272" y="116593"/>
                    <a:pt x="38006" y="117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7300435" y="6100141"/>
              <a:ext cx="59534" cy="9584"/>
            </a:xfrm>
            <a:custGeom>
              <a:avLst/>
              <a:gdLst/>
              <a:ahLst/>
              <a:cxnLst/>
              <a:rect l="l" t="t" r="r" b="b"/>
              <a:pathLst>
                <a:path w="59534" h="9584" extrusionOk="0">
                  <a:moveTo>
                    <a:pt x="15453" y="9452"/>
                  </a:moveTo>
                  <a:cubicBezTo>
                    <a:pt x="11709" y="9289"/>
                    <a:pt x="7966" y="9259"/>
                    <a:pt x="4237" y="8948"/>
                  </a:cubicBezTo>
                  <a:cubicBezTo>
                    <a:pt x="3038" y="8830"/>
                    <a:pt x="1958" y="8386"/>
                    <a:pt x="1144" y="7482"/>
                  </a:cubicBezTo>
                  <a:cubicBezTo>
                    <a:pt x="-1534" y="4729"/>
                    <a:pt x="833" y="-364"/>
                    <a:pt x="4695" y="21"/>
                  </a:cubicBezTo>
                  <a:cubicBezTo>
                    <a:pt x="13973" y="716"/>
                    <a:pt x="23266" y="1042"/>
                    <a:pt x="32573" y="1131"/>
                  </a:cubicBezTo>
                  <a:cubicBezTo>
                    <a:pt x="36036" y="1472"/>
                    <a:pt x="63573" y="-3000"/>
                    <a:pt x="59030" y="4181"/>
                  </a:cubicBezTo>
                  <a:cubicBezTo>
                    <a:pt x="56663" y="5928"/>
                    <a:pt x="53274" y="5439"/>
                    <a:pt x="50537" y="6268"/>
                  </a:cubicBezTo>
                  <a:cubicBezTo>
                    <a:pt x="39025" y="8993"/>
                    <a:pt x="27231" y="9970"/>
                    <a:pt x="15453" y="94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7290702" y="6103167"/>
              <a:ext cx="1125" cy="1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1" y="533"/>
                  </a:moveTo>
                  <a:cubicBezTo>
                    <a:pt x="15" y="222"/>
                    <a:pt x="282" y="0"/>
                    <a:pt x="593" y="0"/>
                  </a:cubicBezTo>
                  <a:cubicBezTo>
                    <a:pt x="903" y="0"/>
                    <a:pt x="1140" y="296"/>
                    <a:pt x="1125" y="592"/>
                  </a:cubicBezTo>
                  <a:cubicBezTo>
                    <a:pt x="1110" y="903"/>
                    <a:pt x="844" y="1125"/>
                    <a:pt x="533" y="1125"/>
                  </a:cubicBezTo>
                  <a:cubicBezTo>
                    <a:pt x="223" y="1125"/>
                    <a:pt x="-14" y="829"/>
                    <a:pt x="1" y="5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285134" y="6100421"/>
              <a:ext cx="34675" cy="8988"/>
            </a:xfrm>
            <a:custGeom>
              <a:avLst/>
              <a:gdLst/>
              <a:ahLst/>
              <a:cxnLst/>
              <a:rect l="l" t="t" r="r" b="b"/>
              <a:pathLst>
                <a:path w="34675" h="8988" extrusionOk="0">
                  <a:moveTo>
                    <a:pt x="30029" y="8979"/>
                  </a:moveTo>
                  <a:cubicBezTo>
                    <a:pt x="23030" y="8180"/>
                    <a:pt x="15972" y="8816"/>
                    <a:pt x="9017" y="7661"/>
                  </a:cubicBezTo>
                  <a:cubicBezTo>
                    <a:pt x="6324" y="7099"/>
                    <a:pt x="3276" y="7099"/>
                    <a:pt x="923" y="5574"/>
                  </a:cubicBezTo>
                  <a:cubicBezTo>
                    <a:pt x="-1015" y="4049"/>
                    <a:pt x="331" y="570"/>
                    <a:pt x="2817" y="836"/>
                  </a:cubicBezTo>
                  <a:cubicBezTo>
                    <a:pt x="9890" y="1428"/>
                    <a:pt x="16889" y="407"/>
                    <a:pt x="23947" y="51"/>
                  </a:cubicBezTo>
                  <a:cubicBezTo>
                    <a:pt x="27913" y="111"/>
                    <a:pt x="34734" y="-1015"/>
                    <a:pt x="34675" y="4789"/>
                  </a:cubicBezTo>
                  <a:cubicBezTo>
                    <a:pt x="34557" y="7158"/>
                    <a:pt x="32411" y="9142"/>
                    <a:pt x="30029" y="89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261808" y="6104712"/>
              <a:ext cx="24300" cy="86958"/>
            </a:xfrm>
            <a:custGeom>
              <a:avLst/>
              <a:gdLst/>
              <a:ahLst/>
              <a:cxnLst/>
              <a:rect l="l" t="t" r="r" b="b"/>
              <a:pathLst>
                <a:path w="24300" h="86958" extrusionOk="0">
                  <a:moveTo>
                    <a:pt x="2941" y="86813"/>
                  </a:moveTo>
                  <a:cubicBezTo>
                    <a:pt x="-1971" y="84903"/>
                    <a:pt x="470" y="80269"/>
                    <a:pt x="1743" y="76715"/>
                  </a:cubicBezTo>
                  <a:cubicBezTo>
                    <a:pt x="3607" y="67329"/>
                    <a:pt x="5353" y="57735"/>
                    <a:pt x="8017" y="48659"/>
                  </a:cubicBezTo>
                  <a:cubicBezTo>
                    <a:pt x="9970" y="44544"/>
                    <a:pt x="19336" y="-5661"/>
                    <a:pt x="23997" y="528"/>
                  </a:cubicBezTo>
                  <a:cubicBezTo>
                    <a:pt x="25078" y="5858"/>
                    <a:pt x="22976" y="11513"/>
                    <a:pt x="22237" y="16843"/>
                  </a:cubicBezTo>
                  <a:cubicBezTo>
                    <a:pt x="19736" y="29931"/>
                    <a:pt x="17990" y="43137"/>
                    <a:pt x="14838" y="56092"/>
                  </a:cubicBezTo>
                  <a:cubicBezTo>
                    <a:pt x="13462" y="61881"/>
                    <a:pt x="12293" y="67714"/>
                    <a:pt x="11450" y="73606"/>
                  </a:cubicBezTo>
                  <a:cubicBezTo>
                    <a:pt x="10295" y="78314"/>
                    <a:pt x="9837" y="88278"/>
                    <a:pt x="2941" y="868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177668" y="6076214"/>
              <a:ext cx="90537" cy="119617"/>
            </a:xfrm>
            <a:custGeom>
              <a:avLst/>
              <a:gdLst/>
              <a:ahLst/>
              <a:cxnLst/>
              <a:rect l="l" t="t" r="r" b="b"/>
              <a:pathLst>
                <a:path w="90537" h="119617" extrusionOk="0">
                  <a:moveTo>
                    <a:pt x="84610" y="119575"/>
                  </a:moveTo>
                  <a:cubicBezTo>
                    <a:pt x="64234" y="117606"/>
                    <a:pt x="43696" y="114289"/>
                    <a:pt x="24415" y="107272"/>
                  </a:cubicBezTo>
                  <a:cubicBezTo>
                    <a:pt x="14546" y="103852"/>
                    <a:pt x="-3492" y="100609"/>
                    <a:pt x="592" y="86426"/>
                  </a:cubicBezTo>
                  <a:cubicBezTo>
                    <a:pt x="2663" y="65773"/>
                    <a:pt x="5075" y="45489"/>
                    <a:pt x="8064" y="25073"/>
                  </a:cubicBezTo>
                  <a:cubicBezTo>
                    <a:pt x="9470" y="17063"/>
                    <a:pt x="9145" y="8565"/>
                    <a:pt x="11690" y="822"/>
                  </a:cubicBezTo>
                  <a:cubicBezTo>
                    <a:pt x="13095" y="-1029"/>
                    <a:pt x="14694" y="570"/>
                    <a:pt x="14827" y="2421"/>
                  </a:cubicBezTo>
                  <a:cubicBezTo>
                    <a:pt x="15907" y="12725"/>
                    <a:pt x="15034" y="23148"/>
                    <a:pt x="14072" y="33423"/>
                  </a:cubicBezTo>
                  <a:cubicBezTo>
                    <a:pt x="12282" y="52581"/>
                    <a:pt x="10743" y="71783"/>
                    <a:pt x="8982" y="90941"/>
                  </a:cubicBezTo>
                  <a:cubicBezTo>
                    <a:pt x="16188" y="96849"/>
                    <a:pt x="26339" y="97663"/>
                    <a:pt x="34729" y="101349"/>
                  </a:cubicBezTo>
                  <a:cubicBezTo>
                    <a:pt x="50517" y="105939"/>
                    <a:pt x="66809" y="108767"/>
                    <a:pt x="83160" y="110395"/>
                  </a:cubicBezTo>
                  <a:cubicBezTo>
                    <a:pt x="86445" y="107479"/>
                    <a:pt x="91742" y="111121"/>
                    <a:pt x="90292" y="115252"/>
                  </a:cubicBezTo>
                  <a:cubicBezTo>
                    <a:pt x="89671" y="117843"/>
                    <a:pt x="87392" y="119945"/>
                    <a:pt x="84610" y="1195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7124544" y="6025902"/>
              <a:ext cx="68351" cy="55969"/>
            </a:xfrm>
            <a:custGeom>
              <a:avLst/>
              <a:gdLst/>
              <a:ahLst/>
              <a:cxnLst/>
              <a:rect l="l" t="t" r="r" b="b"/>
              <a:pathLst>
                <a:path w="68351" h="55969" extrusionOk="0">
                  <a:moveTo>
                    <a:pt x="62698" y="55397"/>
                  </a:moveTo>
                  <a:cubicBezTo>
                    <a:pt x="49987" y="48661"/>
                    <a:pt x="38208" y="40533"/>
                    <a:pt x="26652" y="32035"/>
                  </a:cubicBezTo>
                  <a:cubicBezTo>
                    <a:pt x="18380" y="26912"/>
                    <a:pt x="12269" y="18962"/>
                    <a:pt x="5862" y="11959"/>
                  </a:cubicBezTo>
                  <a:cubicBezTo>
                    <a:pt x="3183" y="9161"/>
                    <a:pt x="-2365" y="5859"/>
                    <a:pt x="1112" y="1566"/>
                  </a:cubicBezTo>
                  <a:cubicBezTo>
                    <a:pt x="2680" y="-270"/>
                    <a:pt x="5625" y="-566"/>
                    <a:pt x="7445" y="1077"/>
                  </a:cubicBezTo>
                  <a:cubicBezTo>
                    <a:pt x="14015" y="6673"/>
                    <a:pt x="18942" y="13765"/>
                    <a:pt x="25157" y="19717"/>
                  </a:cubicBezTo>
                  <a:cubicBezTo>
                    <a:pt x="29448" y="23240"/>
                    <a:pt x="34021" y="26438"/>
                    <a:pt x="38563" y="29666"/>
                  </a:cubicBezTo>
                  <a:cubicBezTo>
                    <a:pt x="44349" y="34019"/>
                    <a:pt x="50372" y="38060"/>
                    <a:pt x="56305" y="42206"/>
                  </a:cubicBezTo>
                  <a:cubicBezTo>
                    <a:pt x="60256" y="45211"/>
                    <a:pt x="65109" y="47477"/>
                    <a:pt x="67965" y="51652"/>
                  </a:cubicBezTo>
                  <a:cubicBezTo>
                    <a:pt x="69623" y="55175"/>
                    <a:pt x="65583" y="56967"/>
                    <a:pt x="62698" y="55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027542" y="6025380"/>
              <a:ext cx="102672" cy="66701"/>
            </a:xfrm>
            <a:custGeom>
              <a:avLst/>
              <a:gdLst/>
              <a:ahLst/>
              <a:cxnLst/>
              <a:rect l="l" t="t" r="r" b="b"/>
              <a:pathLst>
                <a:path w="102672" h="66701" extrusionOk="0">
                  <a:moveTo>
                    <a:pt x="807" y="64921"/>
                  </a:moveTo>
                  <a:cubicBezTo>
                    <a:pt x="-1501" y="61368"/>
                    <a:pt x="1577" y="58481"/>
                    <a:pt x="4551" y="57193"/>
                  </a:cubicBezTo>
                  <a:cubicBezTo>
                    <a:pt x="8842" y="54587"/>
                    <a:pt x="13015" y="51789"/>
                    <a:pt x="17499" y="49509"/>
                  </a:cubicBezTo>
                  <a:cubicBezTo>
                    <a:pt x="42239" y="36184"/>
                    <a:pt x="65116" y="21201"/>
                    <a:pt x="88584" y="6041"/>
                  </a:cubicBezTo>
                  <a:cubicBezTo>
                    <a:pt x="92490" y="3672"/>
                    <a:pt x="96456" y="474"/>
                    <a:pt x="101102" y="0"/>
                  </a:cubicBezTo>
                  <a:cubicBezTo>
                    <a:pt x="103130" y="192"/>
                    <a:pt x="103085" y="2695"/>
                    <a:pt x="101591" y="3657"/>
                  </a:cubicBezTo>
                  <a:cubicBezTo>
                    <a:pt x="84485" y="17633"/>
                    <a:pt x="66492" y="30617"/>
                    <a:pt x="47507" y="41943"/>
                  </a:cubicBezTo>
                  <a:cubicBezTo>
                    <a:pt x="37519" y="47865"/>
                    <a:pt x="27901" y="54069"/>
                    <a:pt x="17617" y="59473"/>
                  </a:cubicBezTo>
                  <a:cubicBezTo>
                    <a:pt x="13059" y="61397"/>
                    <a:pt x="4965" y="70488"/>
                    <a:pt x="807" y="649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977249" y="6010408"/>
              <a:ext cx="57162" cy="77488"/>
            </a:xfrm>
            <a:custGeom>
              <a:avLst/>
              <a:gdLst/>
              <a:ahLst/>
              <a:cxnLst/>
              <a:rect l="l" t="t" r="r" b="b"/>
              <a:pathLst>
                <a:path w="57162" h="77488" extrusionOk="0">
                  <a:moveTo>
                    <a:pt x="52891" y="76918"/>
                  </a:moveTo>
                  <a:cubicBezTo>
                    <a:pt x="43747" y="71484"/>
                    <a:pt x="36452" y="63534"/>
                    <a:pt x="30503" y="54813"/>
                  </a:cubicBezTo>
                  <a:cubicBezTo>
                    <a:pt x="22764" y="45901"/>
                    <a:pt x="14434" y="37269"/>
                    <a:pt x="10246" y="26002"/>
                  </a:cubicBezTo>
                  <a:cubicBezTo>
                    <a:pt x="7997" y="21131"/>
                    <a:pt x="5541" y="16379"/>
                    <a:pt x="3040" y="11641"/>
                  </a:cubicBezTo>
                  <a:cubicBezTo>
                    <a:pt x="1294" y="8251"/>
                    <a:pt x="-2420" y="3143"/>
                    <a:pt x="2315" y="493"/>
                  </a:cubicBezTo>
                  <a:cubicBezTo>
                    <a:pt x="4460" y="-647"/>
                    <a:pt x="7228" y="271"/>
                    <a:pt x="8337" y="2418"/>
                  </a:cubicBezTo>
                  <a:cubicBezTo>
                    <a:pt x="10971" y="7274"/>
                    <a:pt x="13428" y="12233"/>
                    <a:pt x="15899" y="17193"/>
                  </a:cubicBezTo>
                  <a:cubicBezTo>
                    <a:pt x="19420" y="24507"/>
                    <a:pt x="22158" y="32309"/>
                    <a:pt x="27603" y="38483"/>
                  </a:cubicBezTo>
                  <a:cubicBezTo>
                    <a:pt x="33729" y="45353"/>
                    <a:pt x="38908" y="52918"/>
                    <a:pt x="44087" y="60484"/>
                  </a:cubicBezTo>
                  <a:cubicBezTo>
                    <a:pt x="47564" y="64703"/>
                    <a:pt x="51574" y="68434"/>
                    <a:pt x="55303" y="72432"/>
                  </a:cubicBezTo>
                  <a:cubicBezTo>
                    <a:pt x="58559" y="75245"/>
                    <a:pt x="57405" y="78916"/>
                    <a:pt x="52891" y="769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980054" y="5950001"/>
              <a:ext cx="91601" cy="63387"/>
            </a:xfrm>
            <a:custGeom>
              <a:avLst/>
              <a:gdLst/>
              <a:ahLst/>
              <a:cxnLst/>
              <a:rect l="l" t="t" r="r" b="b"/>
              <a:pathLst>
                <a:path w="91601" h="63387" extrusionOk="0">
                  <a:moveTo>
                    <a:pt x="2233" y="63387"/>
                  </a:moveTo>
                  <a:cubicBezTo>
                    <a:pt x="-1540" y="62573"/>
                    <a:pt x="117" y="59064"/>
                    <a:pt x="2455" y="57480"/>
                  </a:cubicBezTo>
                  <a:cubicBezTo>
                    <a:pt x="7782" y="53186"/>
                    <a:pt x="13449" y="49322"/>
                    <a:pt x="19131" y="45502"/>
                  </a:cubicBezTo>
                  <a:cubicBezTo>
                    <a:pt x="30925" y="38573"/>
                    <a:pt x="40824" y="29083"/>
                    <a:pt x="52706" y="22391"/>
                  </a:cubicBezTo>
                  <a:cubicBezTo>
                    <a:pt x="63952" y="15329"/>
                    <a:pt x="74591" y="7201"/>
                    <a:pt x="85837" y="213"/>
                  </a:cubicBezTo>
                  <a:cubicBezTo>
                    <a:pt x="91815" y="-1356"/>
                    <a:pt x="93798" y="6165"/>
                    <a:pt x="88633" y="8919"/>
                  </a:cubicBezTo>
                  <a:cubicBezTo>
                    <a:pt x="74398" y="18868"/>
                    <a:pt x="59572" y="27899"/>
                    <a:pt x="45011" y="37345"/>
                  </a:cubicBezTo>
                  <a:cubicBezTo>
                    <a:pt x="38841" y="42171"/>
                    <a:pt x="32286" y="46583"/>
                    <a:pt x="25524" y="50447"/>
                  </a:cubicBezTo>
                  <a:cubicBezTo>
                    <a:pt x="21499" y="52920"/>
                    <a:pt x="17504" y="55437"/>
                    <a:pt x="13538" y="57998"/>
                  </a:cubicBezTo>
                  <a:cubicBezTo>
                    <a:pt x="9957" y="60011"/>
                    <a:pt x="6465" y="63180"/>
                    <a:pt x="2233" y="63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7045243" y="5889872"/>
              <a:ext cx="25868" cy="64783"/>
            </a:xfrm>
            <a:custGeom>
              <a:avLst/>
              <a:gdLst/>
              <a:ahLst/>
              <a:cxnLst/>
              <a:rect l="l" t="t" r="r" b="b"/>
              <a:pathLst>
                <a:path w="25868" h="64783" extrusionOk="0">
                  <a:moveTo>
                    <a:pt x="23014" y="64695"/>
                  </a:moveTo>
                  <a:cubicBezTo>
                    <a:pt x="20484" y="63214"/>
                    <a:pt x="19448" y="60165"/>
                    <a:pt x="18087" y="57707"/>
                  </a:cubicBezTo>
                  <a:cubicBezTo>
                    <a:pt x="15734" y="52732"/>
                    <a:pt x="13337" y="47758"/>
                    <a:pt x="11443" y="42591"/>
                  </a:cubicBezTo>
                  <a:cubicBezTo>
                    <a:pt x="7122" y="30095"/>
                    <a:pt x="2284" y="17570"/>
                    <a:pt x="34" y="4645"/>
                  </a:cubicBezTo>
                  <a:cubicBezTo>
                    <a:pt x="-262" y="2557"/>
                    <a:pt x="1396" y="544"/>
                    <a:pt x="3364" y="100"/>
                  </a:cubicBezTo>
                  <a:cubicBezTo>
                    <a:pt x="7448" y="-655"/>
                    <a:pt x="8691" y="3016"/>
                    <a:pt x="9075" y="6333"/>
                  </a:cubicBezTo>
                  <a:cubicBezTo>
                    <a:pt x="10555" y="10996"/>
                    <a:pt x="11768" y="15734"/>
                    <a:pt x="12937" y="19894"/>
                  </a:cubicBezTo>
                  <a:cubicBezTo>
                    <a:pt x="16089" y="30066"/>
                    <a:pt x="18871" y="40340"/>
                    <a:pt x="22556" y="50334"/>
                  </a:cubicBezTo>
                  <a:cubicBezTo>
                    <a:pt x="23236" y="53162"/>
                    <a:pt x="29362" y="65968"/>
                    <a:pt x="23014" y="646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6950151" y="5862705"/>
              <a:ext cx="100810" cy="32716"/>
            </a:xfrm>
            <a:custGeom>
              <a:avLst/>
              <a:gdLst/>
              <a:ahLst/>
              <a:cxnLst/>
              <a:rect l="l" t="t" r="r" b="b"/>
              <a:pathLst>
                <a:path w="100810" h="32716" extrusionOk="0">
                  <a:moveTo>
                    <a:pt x="98678" y="32507"/>
                  </a:moveTo>
                  <a:cubicBezTo>
                    <a:pt x="93499" y="30701"/>
                    <a:pt x="88453" y="28466"/>
                    <a:pt x="82860" y="27992"/>
                  </a:cubicBezTo>
                  <a:cubicBezTo>
                    <a:pt x="70504" y="25416"/>
                    <a:pt x="58001" y="23136"/>
                    <a:pt x="45956" y="19331"/>
                  </a:cubicBezTo>
                  <a:cubicBezTo>
                    <a:pt x="34636" y="15541"/>
                    <a:pt x="23390" y="13039"/>
                    <a:pt x="11848" y="10344"/>
                  </a:cubicBezTo>
                  <a:cubicBezTo>
                    <a:pt x="8371" y="8997"/>
                    <a:pt x="3858" y="9900"/>
                    <a:pt x="1076" y="7220"/>
                  </a:cubicBezTo>
                  <a:cubicBezTo>
                    <a:pt x="-1188" y="4792"/>
                    <a:pt x="351" y="691"/>
                    <a:pt x="3547" y="84"/>
                  </a:cubicBezTo>
                  <a:cubicBezTo>
                    <a:pt x="5648" y="-227"/>
                    <a:pt x="7794" y="395"/>
                    <a:pt x="9836" y="809"/>
                  </a:cubicBezTo>
                  <a:cubicBezTo>
                    <a:pt x="21274" y="3578"/>
                    <a:pt x="32209" y="6213"/>
                    <a:pt x="43248" y="9619"/>
                  </a:cubicBezTo>
                  <a:cubicBezTo>
                    <a:pt x="55396" y="14223"/>
                    <a:pt x="68151" y="16592"/>
                    <a:pt x="80551" y="20293"/>
                  </a:cubicBezTo>
                  <a:cubicBezTo>
                    <a:pt x="86618" y="21848"/>
                    <a:pt x="93233" y="22751"/>
                    <a:pt x="98249" y="26807"/>
                  </a:cubicBezTo>
                  <a:cubicBezTo>
                    <a:pt x="99847" y="27947"/>
                    <a:pt x="102140" y="30701"/>
                    <a:pt x="99832" y="32256"/>
                  </a:cubicBezTo>
                  <a:cubicBezTo>
                    <a:pt x="99758" y="32567"/>
                    <a:pt x="99477" y="32715"/>
                    <a:pt x="99196" y="32715"/>
                  </a:cubicBezTo>
                  <a:cubicBezTo>
                    <a:pt x="99018" y="32730"/>
                    <a:pt x="98811" y="32656"/>
                    <a:pt x="98678" y="32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6942252" y="5785682"/>
              <a:ext cx="13503" cy="80825"/>
            </a:xfrm>
            <a:custGeom>
              <a:avLst/>
              <a:gdLst/>
              <a:ahLst/>
              <a:cxnLst/>
              <a:rect l="l" t="t" r="r" b="b"/>
              <a:pathLst>
                <a:path w="13503" h="80825" extrusionOk="0">
                  <a:moveTo>
                    <a:pt x="7880" y="80823"/>
                  </a:moveTo>
                  <a:cubicBezTo>
                    <a:pt x="6504" y="80630"/>
                    <a:pt x="5675" y="79254"/>
                    <a:pt x="5083" y="78128"/>
                  </a:cubicBezTo>
                  <a:cubicBezTo>
                    <a:pt x="3322" y="74516"/>
                    <a:pt x="2923" y="70415"/>
                    <a:pt x="2124" y="66521"/>
                  </a:cubicBezTo>
                  <a:cubicBezTo>
                    <a:pt x="-2360" y="45764"/>
                    <a:pt x="1073" y="24400"/>
                    <a:pt x="4891" y="3836"/>
                  </a:cubicBezTo>
                  <a:cubicBezTo>
                    <a:pt x="5557" y="179"/>
                    <a:pt x="10928" y="-1701"/>
                    <a:pt x="12837" y="2044"/>
                  </a:cubicBezTo>
                  <a:cubicBezTo>
                    <a:pt x="14287" y="4650"/>
                    <a:pt x="12970" y="7567"/>
                    <a:pt x="12630" y="10291"/>
                  </a:cubicBezTo>
                  <a:cubicBezTo>
                    <a:pt x="9167" y="26473"/>
                    <a:pt x="6637" y="43070"/>
                    <a:pt x="7895" y="59666"/>
                  </a:cubicBezTo>
                  <a:cubicBezTo>
                    <a:pt x="8457" y="65425"/>
                    <a:pt x="8738" y="71170"/>
                    <a:pt x="9286" y="76914"/>
                  </a:cubicBezTo>
                  <a:cubicBezTo>
                    <a:pt x="9419" y="78232"/>
                    <a:pt x="9878" y="80912"/>
                    <a:pt x="7880" y="80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6949644" y="5773794"/>
              <a:ext cx="102081" cy="16523"/>
            </a:xfrm>
            <a:custGeom>
              <a:avLst/>
              <a:gdLst/>
              <a:ahLst/>
              <a:cxnLst/>
              <a:rect l="l" t="t" r="r" b="b"/>
              <a:pathLst>
                <a:path w="102081" h="16523" extrusionOk="0">
                  <a:moveTo>
                    <a:pt x="2294" y="16523"/>
                  </a:moveTo>
                  <a:cubicBezTo>
                    <a:pt x="1391" y="16494"/>
                    <a:pt x="163" y="16257"/>
                    <a:pt x="0" y="15191"/>
                  </a:cubicBezTo>
                  <a:cubicBezTo>
                    <a:pt x="30" y="11697"/>
                    <a:pt x="11601" y="10853"/>
                    <a:pt x="14516" y="10068"/>
                  </a:cubicBezTo>
                  <a:cubicBezTo>
                    <a:pt x="25199" y="7833"/>
                    <a:pt x="36046" y="7255"/>
                    <a:pt x="46877" y="6396"/>
                  </a:cubicBezTo>
                  <a:cubicBezTo>
                    <a:pt x="60594" y="4472"/>
                    <a:pt x="74430" y="3421"/>
                    <a:pt x="88087" y="1170"/>
                  </a:cubicBezTo>
                  <a:cubicBezTo>
                    <a:pt x="92186" y="1155"/>
                    <a:pt x="97040" y="-1465"/>
                    <a:pt x="100650" y="1185"/>
                  </a:cubicBezTo>
                  <a:cubicBezTo>
                    <a:pt x="103210" y="3243"/>
                    <a:pt x="102115" y="7522"/>
                    <a:pt x="99126" y="8543"/>
                  </a:cubicBezTo>
                  <a:cubicBezTo>
                    <a:pt x="81192" y="11312"/>
                    <a:pt x="63036" y="12659"/>
                    <a:pt x="44939" y="14169"/>
                  </a:cubicBezTo>
                  <a:cubicBezTo>
                    <a:pt x="30689" y="14051"/>
                    <a:pt x="16514" y="15576"/>
                    <a:pt x="2294" y="16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7047815" y="5699142"/>
              <a:ext cx="37810" cy="80111"/>
            </a:xfrm>
            <a:custGeom>
              <a:avLst/>
              <a:gdLst/>
              <a:ahLst/>
              <a:cxnLst/>
              <a:rect l="l" t="t" r="r" b="b"/>
              <a:pathLst>
                <a:path w="37810" h="80111" extrusionOk="0">
                  <a:moveTo>
                    <a:pt x="1399" y="79494"/>
                  </a:moveTo>
                  <a:cubicBezTo>
                    <a:pt x="-1590" y="73380"/>
                    <a:pt x="851" y="66288"/>
                    <a:pt x="2790" y="60173"/>
                  </a:cubicBezTo>
                  <a:cubicBezTo>
                    <a:pt x="6030" y="45117"/>
                    <a:pt x="12186" y="31466"/>
                    <a:pt x="20250" y="18437"/>
                  </a:cubicBezTo>
                  <a:cubicBezTo>
                    <a:pt x="23358" y="12945"/>
                    <a:pt x="26347" y="7393"/>
                    <a:pt x="29617" y="2004"/>
                  </a:cubicBezTo>
                  <a:cubicBezTo>
                    <a:pt x="30860" y="-84"/>
                    <a:pt x="33834" y="-587"/>
                    <a:pt x="35802" y="716"/>
                  </a:cubicBezTo>
                  <a:cubicBezTo>
                    <a:pt x="37859" y="2004"/>
                    <a:pt x="38421" y="4905"/>
                    <a:pt x="37089" y="6919"/>
                  </a:cubicBezTo>
                  <a:cubicBezTo>
                    <a:pt x="27279" y="23975"/>
                    <a:pt x="16152" y="40260"/>
                    <a:pt x="10795" y="59285"/>
                  </a:cubicBezTo>
                  <a:cubicBezTo>
                    <a:pt x="9330" y="63919"/>
                    <a:pt x="6948" y="68686"/>
                    <a:pt x="5690" y="73306"/>
                  </a:cubicBezTo>
                  <a:cubicBezTo>
                    <a:pt x="4965" y="75304"/>
                    <a:pt x="4832" y="82189"/>
                    <a:pt x="1399" y="79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011450" y="5545634"/>
              <a:ext cx="70398" cy="156794"/>
            </a:xfrm>
            <a:custGeom>
              <a:avLst/>
              <a:gdLst/>
              <a:ahLst/>
              <a:cxnLst/>
              <a:rect l="l" t="t" r="r" b="b"/>
              <a:pathLst>
                <a:path w="70398" h="156794" extrusionOk="0">
                  <a:moveTo>
                    <a:pt x="68985" y="156785"/>
                  </a:moveTo>
                  <a:cubicBezTo>
                    <a:pt x="66677" y="156000"/>
                    <a:pt x="65760" y="153143"/>
                    <a:pt x="64532" y="151218"/>
                  </a:cubicBezTo>
                  <a:cubicBezTo>
                    <a:pt x="58110" y="139937"/>
                    <a:pt x="50755" y="129159"/>
                    <a:pt x="43120" y="118676"/>
                  </a:cubicBezTo>
                  <a:cubicBezTo>
                    <a:pt x="36180" y="110149"/>
                    <a:pt x="28205" y="102391"/>
                    <a:pt x="22700" y="92782"/>
                  </a:cubicBezTo>
                  <a:cubicBezTo>
                    <a:pt x="14917" y="79013"/>
                    <a:pt x="6542" y="65437"/>
                    <a:pt x="312" y="50898"/>
                  </a:cubicBezTo>
                  <a:cubicBezTo>
                    <a:pt x="-2662" y="41156"/>
                    <a:pt x="16456" y="28764"/>
                    <a:pt x="22463" y="22058"/>
                  </a:cubicBezTo>
                  <a:cubicBezTo>
                    <a:pt x="31342" y="12923"/>
                    <a:pt x="42795" y="5727"/>
                    <a:pt x="53996" y="116"/>
                  </a:cubicBezTo>
                  <a:cubicBezTo>
                    <a:pt x="57518" y="-787"/>
                    <a:pt x="60270" y="3788"/>
                    <a:pt x="57814" y="6482"/>
                  </a:cubicBezTo>
                  <a:cubicBezTo>
                    <a:pt x="50844" y="11783"/>
                    <a:pt x="42721" y="15558"/>
                    <a:pt x="35988" y="21317"/>
                  </a:cubicBezTo>
                  <a:cubicBezTo>
                    <a:pt x="27021" y="30363"/>
                    <a:pt x="16500" y="38195"/>
                    <a:pt x="8968" y="48529"/>
                  </a:cubicBezTo>
                  <a:cubicBezTo>
                    <a:pt x="12460" y="57457"/>
                    <a:pt x="17728" y="65511"/>
                    <a:pt x="21960" y="74083"/>
                  </a:cubicBezTo>
                  <a:cubicBezTo>
                    <a:pt x="27613" y="84950"/>
                    <a:pt x="33428" y="95832"/>
                    <a:pt x="41626" y="105026"/>
                  </a:cubicBezTo>
                  <a:cubicBezTo>
                    <a:pt x="52294" y="117255"/>
                    <a:pt x="60743" y="131379"/>
                    <a:pt x="67624" y="146051"/>
                  </a:cubicBezTo>
                  <a:cubicBezTo>
                    <a:pt x="68142" y="148243"/>
                    <a:pt x="72626" y="157126"/>
                    <a:pt x="68985" y="1567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7069741" y="5548241"/>
              <a:ext cx="95604" cy="74253"/>
            </a:xfrm>
            <a:custGeom>
              <a:avLst/>
              <a:gdLst/>
              <a:ahLst/>
              <a:cxnLst/>
              <a:rect l="l" t="t" r="r" b="b"/>
              <a:pathLst>
                <a:path w="95604" h="74253" extrusionOk="0">
                  <a:moveTo>
                    <a:pt x="89223" y="73830"/>
                  </a:moveTo>
                  <a:cubicBezTo>
                    <a:pt x="75477" y="66117"/>
                    <a:pt x="65637" y="53340"/>
                    <a:pt x="52897" y="44220"/>
                  </a:cubicBezTo>
                  <a:cubicBezTo>
                    <a:pt x="43071" y="36240"/>
                    <a:pt x="33068" y="28600"/>
                    <a:pt x="22992" y="21035"/>
                  </a:cubicBezTo>
                  <a:cubicBezTo>
                    <a:pt x="16140" y="15409"/>
                    <a:pt x="9970" y="8880"/>
                    <a:pt x="2734" y="3772"/>
                  </a:cubicBezTo>
                  <a:cubicBezTo>
                    <a:pt x="-4324" y="-1454"/>
                    <a:pt x="4110" y="-314"/>
                    <a:pt x="7573" y="1640"/>
                  </a:cubicBezTo>
                  <a:cubicBezTo>
                    <a:pt x="18804" y="8317"/>
                    <a:pt x="28171" y="17703"/>
                    <a:pt x="39550" y="24233"/>
                  </a:cubicBezTo>
                  <a:cubicBezTo>
                    <a:pt x="48443" y="30584"/>
                    <a:pt x="56907" y="37202"/>
                    <a:pt x="65592" y="43776"/>
                  </a:cubicBezTo>
                  <a:cubicBezTo>
                    <a:pt x="74767" y="50912"/>
                    <a:pt x="82535" y="59795"/>
                    <a:pt x="92745" y="65554"/>
                  </a:cubicBezTo>
                  <a:cubicBezTo>
                    <a:pt x="92730" y="65554"/>
                    <a:pt x="92730" y="65539"/>
                    <a:pt x="92716" y="65539"/>
                  </a:cubicBezTo>
                  <a:cubicBezTo>
                    <a:pt x="92597" y="65465"/>
                    <a:pt x="92464" y="65391"/>
                    <a:pt x="92346" y="65332"/>
                  </a:cubicBezTo>
                  <a:cubicBezTo>
                    <a:pt x="98368" y="67656"/>
                    <a:pt x="95290" y="76243"/>
                    <a:pt x="89223" y="738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7161976" y="5575208"/>
              <a:ext cx="93198" cy="44390"/>
            </a:xfrm>
            <a:custGeom>
              <a:avLst/>
              <a:gdLst/>
              <a:ahLst/>
              <a:cxnLst/>
              <a:rect l="l" t="t" r="r" b="b"/>
              <a:pathLst>
                <a:path w="93198" h="44390" extrusionOk="0">
                  <a:moveTo>
                    <a:pt x="184" y="41903"/>
                  </a:moveTo>
                  <a:cubicBezTo>
                    <a:pt x="3632" y="36440"/>
                    <a:pt x="10039" y="33716"/>
                    <a:pt x="15337" y="30325"/>
                  </a:cubicBezTo>
                  <a:cubicBezTo>
                    <a:pt x="28669" y="20939"/>
                    <a:pt x="42978" y="13062"/>
                    <a:pt x="58529" y="8014"/>
                  </a:cubicBezTo>
                  <a:cubicBezTo>
                    <a:pt x="68192" y="5171"/>
                    <a:pt x="77973" y="2595"/>
                    <a:pt x="87739" y="108"/>
                  </a:cubicBezTo>
                  <a:cubicBezTo>
                    <a:pt x="90121" y="-440"/>
                    <a:pt x="92578" y="1159"/>
                    <a:pt x="93096" y="3528"/>
                  </a:cubicBezTo>
                  <a:cubicBezTo>
                    <a:pt x="94117" y="9183"/>
                    <a:pt x="87295" y="9302"/>
                    <a:pt x="83492" y="10472"/>
                  </a:cubicBezTo>
                  <a:cubicBezTo>
                    <a:pt x="62066" y="15357"/>
                    <a:pt x="41054" y="22567"/>
                    <a:pt x="22602" y="34648"/>
                  </a:cubicBezTo>
                  <a:cubicBezTo>
                    <a:pt x="17171" y="37817"/>
                    <a:pt x="11356" y="40245"/>
                    <a:pt x="5763" y="43102"/>
                  </a:cubicBezTo>
                  <a:cubicBezTo>
                    <a:pt x="4490" y="43694"/>
                    <a:pt x="3173" y="44376"/>
                    <a:pt x="1738" y="44390"/>
                  </a:cubicBezTo>
                  <a:cubicBezTo>
                    <a:pt x="510" y="44390"/>
                    <a:pt x="-408" y="43013"/>
                    <a:pt x="184" y="419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7066268" y="5545944"/>
              <a:ext cx="13282" cy="8168"/>
            </a:xfrm>
            <a:custGeom>
              <a:avLst/>
              <a:gdLst/>
              <a:ahLst/>
              <a:cxnLst/>
              <a:rect l="l" t="t" r="r" b="b"/>
              <a:pathLst>
                <a:path w="13282" h="8168" extrusionOk="0">
                  <a:moveTo>
                    <a:pt x="11342" y="7994"/>
                  </a:moveTo>
                  <a:cubicBezTo>
                    <a:pt x="11194" y="7905"/>
                    <a:pt x="11031" y="7816"/>
                    <a:pt x="10883" y="7727"/>
                  </a:cubicBezTo>
                  <a:cubicBezTo>
                    <a:pt x="9240" y="8823"/>
                    <a:pt x="6547" y="6972"/>
                    <a:pt x="4742" y="6602"/>
                  </a:cubicBezTo>
                  <a:cubicBezTo>
                    <a:pt x="3262" y="5847"/>
                    <a:pt x="-111" y="5092"/>
                    <a:pt x="599" y="2901"/>
                  </a:cubicBezTo>
                  <a:cubicBezTo>
                    <a:pt x="-393" y="2220"/>
                    <a:pt x="-97" y="591"/>
                    <a:pt x="1072" y="325"/>
                  </a:cubicBezTo>
                  <a:cubicBezTo>
                    <a:pt x="2286" y="-653"/>
                    <a:pt x="3736" y="857"/>
                    <a:pt x="4964" y="1183"/>
                  </a:cubicBezTo>
                  <a:cubicBezTo>
                    <a:pt x="8012" y="1228"/>
                    <a:pt x="10173" y="4366"/>
                    <a:pt x="12732" y="5758"/>
                  </a:cubicBezTo>
                  <a:cubicBezTo>
                    <a:pt x="14064" y="6646"/>
                    <a:pt x="12732" y="8793"/>
                    <a:pt x="11342" y="7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7161759" y="5612997"/>
              <a:ext cx="8824" cy="7987"/>
            </a:xfrm>
            <a:custGeom>
              <a:avLst/>
              <a:gdLst/>
              <a:ahLst/>
              <a:cxnLst/>
              <a:rect l="l" t="t" r="r" b="b"/>
              <a:pathLst>
                <a:path w="8824" h="7987" extrusionOk="0">
                  <a:moveTo>
                    <a:pt x="2" y="6705"/>
                  </a:moveTo>
                  <a:cubicBezTo>
                    <a:pt x="1792" y="4365"/>
                    <a:pt x="4012" y="842"/>
                    <a:pt x="6942" y="13"/>
                  </a:cubicBezTo>
                  <a:cubicBezTo>
                    <a:pt x="9176" y="-209"/>
                    <a:pt x="9413" y="2530"/>
                    <a:pt x="7696" y="3507"/>
                  </a:cubicBezTo>
                  <a:cubicBezTo>
                    <a:pt x="6542" y="4380"/>
                    <a:pt x="-131" y="10628"/>
                    <a:pt x="2" y="67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7161518" y="5614740"/>
              <a:ext cx="6760" cy="5315"/>
            </a:xfrm>
            <a:custGeom>
              <a:avLst/>
              <a:gdLst/>
              <a:ahLst/>
              <a:cxnLst/>
              <a:rect l="l" t="t" r="r" b="b"/>
              <a:pathLst>
                <a:path w="6760" h="5315" extrusionOk="0">
                  <a:moveTo>
                    <a:pt x="21" y="4770"/>
                  </a:moveTo>
                  <a:cubicBezTo>
                    <a:pt x="-112" y="3911"/>
                    <a:pt x="435" y="3067"/>
                    <a:pt x="598" y="2223"/>
                  </a:cubicBezTo>
                  <a:cubicBezTo>
                    <a:pt x="864" y="1394"/>
                    <a:pt x="2196" y="1690"/>
                    <a:pt x="2092" y="2549"/>
                  </a:cubicBezTo>
                  <a:cubicBezTo>
                    <a:pt x="3424" y="1853"/>
                    <a:pt x="4948" y="-990"/>
                    <a:pt x="6517" y="358"/>
                  </a:cubicBezTo>
                  <a:cubicBezTo>
                    <a:pt x="6946" y="891"/>
                    <a:pt x="6783" y="1675"/>
                    <a:pt x="6221" y="2016"/>
                  </a:cubicBezTo>
                  <a:cubicBezTo>
                    <a:pt x="4430" y="3008"/>
                    <a:pt x="2817" y="4400"/>
                    <a:pt x="983" y="5273"/>
                  </a:cubicBezTo>
                  <a:cubicBezTo>
                    <a:pt x="583" y="5421"/>
                    <a:pt x="124" y="5169"/>
                    <a:pt x="21" y="47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7068832" y="5677768"/>
              <a:ext cx="16333" cy="26057"/>
            </a:xfrm>
            <a:custGeom>
              <a:avLst/>
              <a:gdLst/>
              <a:ahLst/>
              <a:cxnLst/>
              <a:rect l="l" t="t" r="r" b="b"/>
              <a:pathLst>
                <a:path w="16333" h="26057" extrusionOk="0">
                  <a:moveTo>
                    <a:pt x="12729" y="25139"/>
                  </a:moveTo>
                  <a:cubicBezTo>
                    <a:pt x="9725" y="19913"/>
                    <a:pt x="7283" y="14376"/>
                    <a:pt x="4235" y="9179"/>
                  </a:cubicBezTo>
                  <a:cubicBezTo>
                    <a:pt x="3540" y="6914"/>
                    <a:pt x="-3104" y="592"/>
                    <a:pt x="1779" y="0"/>
                  </a:cubicBezTo>
                  <a:cubicBezTo>
                    <a:pt x="3199" y="281"/>
                    <a:pt x="3806" y="1895"/>
                    <a:pt x="4649" y="2931"/>
                  </a:cubicBezTo>
                  <a:cubicBezTo>
                    <a:pt x="9118" y="9268"/>
                    <a:pt x="12166" y="16463"/>
                    <a:pt x="16028" y="23141"/>
                  </a:cubicBezTo>
                  <a:cubicBezTo>
                    <a:pt x="17345" y="25273"/>
                    <a:pt x="14046" y="27286"/>
                    <a:pt x="12729" y="25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6945751" y="5849040"/>
              <a:ext cx="10341" cy="19877"/>
            </a:xfrm>
            <a:custGeom>
              <a:avLst/>
              <a:gdLst/>
              <a:ahLst/>
              <a:cxnLst/>
              <a:rect l="l" t="t" r="r" b="b"/>
              <a:pathLst>
                <a:path w="10341" h="19877" extrusionOk="0">
                  <a:moveTo>
                    <a:pt x="4529" y="19538"/>
                  </a:moveTo>
                  <a:cubicBezTo>
                    <a:pt x="2665" y="18057"/>
                    <a:pt x="2369" y="15481"/>
                    <a:pt x="1777" y="13305"/>
                  </a:cubicBezTo>
                  <a:cubicBezTo>
                    <a:pt x="1540" y="11706"/>
                    <a:pt x="475" y="9751"/>
                    <a:pt x="1304" y="8227"/>
                  </a:cubicBezTo>
                  <a:cubicBezTo>
                    <a:pt x="431" y="6583"/>
                    <a:pt x="-1079" y="3933"/>
                    <a:pt x="1200" y="2763"/>
                  </a:cubicBezTo>
                  <a:cubicBezTo>
                    <a:pt x="519" y="276"/>
                    <a:pt x="4263" y="-1145"/>
                    <a:pt x="5388" y="1179"/>
                  </a:cubicBezTo>
                  <a:cubicBezTo>
                    <a:pt x="6808" y="4436"/>
                    <a:pt x="7962" y="7827"/>
                    <a:pt x="9294" y="11114"/>
                  </a:cubicBezTo>
                  <a:cubicBezTo>
                    <a:pt x="9738" y="12328"/>
                    <a:pt x="10611" y="13675"/>
                    <a:pt x="9975" y="14963"/>
                  </a:cubicBezTo>
                  <a:cubicBezTo>
                    <a:pt x="11011" y="16606"/>
                    <a:pt x="9723" y="18975"/>
                    <a:pt x="7726" y="18620"/>
                  </a:cubicBezTo>
                  <a:cubicBezTo>
                    <a:pt x="7237" y="19701"/>
                    <a:pt x="5565" y="20293"/>
                    <a:pt x="4529" y="19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7019962" y="6074947"/>
              <a:ext cx="11166" cy="14775"/>
            </a:xfrm>
            <a:custGeom>
              <a:avLst/>
              <a:gdLst/>
              <a:ahLst/>
              <a:cxnLst/>
              <a:rect l="l" t="t" r="r" b="b"/>
              <a:pathLst>
                <a:path w="11166" h="14775" extrusionOk="0">
                  <a:moveTo>
                    <a:pt x="7175" y="14569"/>
                  </a:moveTo>
                  <a:cubicBezTo>
                    <a:pt x="4704" y="12660"/>
                    <a:pt x="3343" y="9506"/>
                    <a:pt x="1670" y="6900"/>
                  </a:cubicBezTo>
                  <a:cubicBezTo>
                    <a:pt x="901" y="5301"/>
                    <a:pt x="-1452" y="2296"/>
                    <a:pt x="1301" y="1452"/>
                  </a:cubicBezTo>
                  <a:cubicBezTo>
                    <a:pt x="1079" y="682"/>
                    <a:pt x="1641" y="-399"/>
                    <a:pt x="2499" y="149"/>
                  </a:cubicBezTo>
                  <a:cubicBezTo>
                    <a:pt x="2928" y="490"/>
                    <a:pt x="3934" y="1023"/>
                    <a:pt x="3328" y="1615"/>
                  </a:cubicBezTo>
                  <a:cubicBezTo>
                    <a:pt x="5917" y="2533"/>
                    <a:pt x="6480" y="6160"/>
                    <a:pt x="8640" y="7803"/>
                  </a:cubicBezTo>
                  <a:cubicBezTo>
                    <a:pt x="10312" y="9136"/>
                    <a:pt x="12591" y="11268"/>
                    <a:pt x="9986" y="13030"/>
                  </a:cubicBezTo>
                  <a:cubicBezTo>
                    <a:pt x="9794" y="14273"/>
                    <a:pt x="8329" y="15206"/>
                    <a:pt x="7175" y="145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6983410" y="6011093"/>
              <a:ext cx="1140" cy="1140"/>
            </a:xfrm>
            <a:custGeom>
              <a:avLst/>
              <a:gdLst/>
              <a:ahLst/>
              <a:cxnLst/>
              <a:rect l="l" t="t" r="r" b="b"/>
              <a:pathLst>
                <a:path w="1140" h="1140" extrusionOk="0">
                  <a:moveTo>
                    <a:pt x="1" y="533"/>
                  </a:moveTo>
                  <a:cubicBezTo>
                    <a:pt x="30" y="207"/>
                    <a:pt x="297" y="0"/>
                    <a:pt x="607" y="0"/>
                  </a:cubicBezTo>
                  <a:cubicBezTo>
                    <a:pt x="918" y="0"/>
                    <a:pt x="1155" y="311"/>
                    <a:pt x="1140" y="607"/>
                  </a:cubicBezTo>
                  <a:cubicBezTo>
                    <a:pt x="1110" y="933"/>
                    <a:pt x="844" y="1140"/>
                    <a:pt x="533" y="1140"/>
                  </a:cubicBezTo>
                  <a:cubicBezTo>
                    <a:pt x="237" y="1140"/>
                    <a:pt x="-14" y="844"/>
                    <a:pt x="1" y="5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279519" y="6098539"/>
              <a:ext cx="19018" cy="14309"/>
            </a:xfrm>
            <a:custGeom>
              <a:avLst/>
              <a:gdLst/>
              <a:ahLst/>
              <a:cxnLst/>
              <a:rect l="l" t="t" r="r" b="b"/>
              <a:pathLst>
                <a:path w="19018" h="14309" extrusionOk="0">
                  <a:moveTo>
                    <a:pt x="1077" y="13910"/>
                  </a:moveTo>
                  <a:cubicBezTo>
                    <a:pt x="-3051" y="10520"/>
                    <a:pt x="5664" y="-2109"/>
                    <a:pt x="10725" y="304"/>
                  </a:cubicBezTo>
                  <a:cubicBezTo>
                    <a:pt x="12885" y="1296"/>
                    <a:pt x="14942" y="2570"/>
                    <a:pt x="17265" y="3221"/>
                  </a:cubicBezTo>
                  <a:cubicBezTo>
                    <a:pt x="19396" y="3902"/>
                    <a:pt x="19662" y="7041"/>
                    <a:pt x="17635" y="8018"/>
                  </a:cubicBezTo>
                  <a:cubicBezTo>
                    <a:pt x="14942" y="9010"/>
                    <a:pt x="12353" y="6478"/>
                    <a:pt x="10133" y="5220"/>
                  </a:cubicBezTo>
                  <a:cubicBezTo>
                    <a:pt x="9970" y="5856"/>
                    <a:pt x="10414" y="7070"/>
                    <a:pt x="9541" y="7263"/>
                  </a:cubicBezTo>
                  <a:cubicBezTo>
                    <a:pt x="8476" y="7189"/>
                    <a:pt x="9097" y="5738"/>
                    <a:pt x="9023" y="5042"/>
                  </a:cubicBezTo>
                  <a:cubicBezTo>
                    <a:pt x="8994" y="5012"/>
                    <a:pt x="8964" y="4983"/>
                    <a:pt x="8964" y="4983"/>
                  </a:cubicBezTo>
                  <a:cubicBezTo>
                    <a:pt x="8949" y="4968"/>
                    <a:pt x="8935" y="4968"/>
                    <a:pt x="8920" y="4953"/>
                  </a:cubicBezTo>
                  <a:lnTo>
                    <a:pt x="8920" y="4953"/>
                  </a:lnTo>
                  <a:lnTo>
                    <a:pt x="8920" y="4953"/>
                  </a:lnTo>
                  <a:lnTo>
                    <a:pt x="8920" y="4953"/>
                  </a:lnTo>
                  <a:lnTo>
                    <a:pt x="8920" y="4953"/>
                  </a:lnTo>
                  <a:cubicBezTo>
                    <a:pt x="6730" y="6522"/>
                    <a:pt x="5664" y="9247"/>
                    <a:pt x="4821" y="11734"/>
                  </a:cubicBezTo>
                  <a:cubicBezTo>
                    <a:pt x="4717" y="13525"/>
                    <a:pt x="2720" y="15065"/>
                    <a:pt x="1077" y="139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7567748" y="5926600"/>
              <a:ext cx="8408" cy="11626"/>
            </a:xfrm>
            <a:custGeom>
              <a:avLst/>
              <a:gdLst/>
              <a:ahLst/>
              <a:cxnLst/>
              <a:rect l="l" t="t" r="r" b="b"/>
              <a:pathLst>
                <a:path w="8408" h="11626" extrusionOk="0">
                  <a:moveTo>
                    <a:pt x="1999" y="11355"/>
                  </a:moveTo>
                  <a:cubicBezTo>
                    <a:pt x="-117" y="10289"/>
                    <a:pt x="-1004" y="6247"/>
                    <a:pt x="1615" y="5270"/>
                  </a:cubicBezTo>
                  <a:cubicBezTo>
                    <a:pt x="1925" y="4500"/>
                    <a:pt x="3953" y="-2103"/>
                    <a:pt x="4737" y="681"/>
                  </a:cubicBezTo>
                  <a:cubicBezTo>
                    <a:pt x="4086" y="2072"/>
                    <a:pt x="3790" y="3538"/>
                    <a:pt x="3524" y="5048"/>
                  </a:cubicBezTo>
                  <a:cubicBezTo>
                    <a:pt x="4101" y="4708"/>
                    <a:pt x="4826" y="4619"/>
                    <a:pt x="5432" y="4826"/>
                  </a:cubicBezTo>
                  <a:cubicBezTo>
                    <a:pt x="5462" y="4841"/>
                    <a:pt x="5492" y="4856"/>
                    <a:pt x="5536" y="4856"/>
                  </a:cubicBezTo>
                  <a:cubicBezTo>
                    <a:pt x="9561" y="3923"/>
                    <a:pt x="9235" y="11651"/>
                    <a:pt x="5314" y="10600"/>
                  </a:cubicBezTo>
                  <a:cubicBezTo>
                    <a:pt x="4530" y="11577"/>
                    <a:pt x="3109" y="11918"/>
                    <a:pt x="1999" y="113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949826" y="5469000"/>
              <a:ext cx="724166" cy="717639"/>
            </a:xfrm>
            <a:custGeom>
              <a:avLst/>
              <a:gdLst/>
              <a:ahLst/>
              <a:cxnLst/>
              <a:rect l="l" t="t" r="r" b="b"/>
              <a:pathLst>
                <a:path w="724166" h="717639" extrusionOk="0">
                  <a:moveTo>
                    <a:pt x="466593" y="450553"/>
                  </a:moveTo>
                  <a:cubicBezTo>
                    <a:pt x="488493" y="428004"/>
                    <a:pt x="493968" y="395418"/>
                    <a:pt x="493657" y="365067"/>
                  </a:cubicBezTo>
                  <a:cubicBezTo>
                    <a:pt x="493450" y="340861"/>
                    <a:pt x="489292" y="315233"/>
                    <a:pt x="474732" y="295290"/>
                  </a:cubicBezTo>
                  <a:cubicBezTo>
                    <a:pt x="464315" y="280559"/>
                    <a:pt x="452003" y="266494"/>
                    <a:pt x="434720" y="259980"/>
                  </a:cubicBezTo>
                  <a:cubicBezTo>
                    <a:pt x="419390" y="250741"/>
                    <a:pt x="402122" y="244923"/>
                    <a:pt x="384159" y="244346"/>
                  </a:cubicBezTo>
                  <a:cubicBezTo>
                    <a:pt x="380208" y="244553"/>
                    <a:pt x="372883" y="243664"/>
                    <a:pt x="368696" y="245782"/>
                  </a:cubicBezTo>
                  <a:cubicBezTo>
                    <a:pt x="364330" y="246241"/>
                    <a:pt x="359891" y="246892"/>
                    <a:pt x="355822" y="248432"/>
                  </a:cubicBezTo>
                  <a:cubicBezTo>
                    <a:pt x="344118" y="249172"/>
                    <a:pt x="332413" y="250697"/>
                    <a:pt x="321256" y="254383"/>
                  </a:cubicBezTo>
                  <a:cubicBezTo>
                    <a:pt x="305068" y="260320"/>
                    <a:pt x="289398" y="268656"/>
                    <a:pt x="276051" y="279656"/>
                  </a:cubicBezTo>
                  <a:cubicBezTo>
                    <a:pt x="250970" y="300857"/>
                    <a:pt x="237948" y="321525"/>
                    <a:pt x="233287" y="354393"/>
                  </a:cubicBezTo>
                  <a:cubicBezTo>
                    <a:pt x="228005" y="390947"/>
                    <a:pt x="241485" y="426494"/>
                    <a:pt x="264391" y="454698"/>
                  </a:cubicBezTo>
                  <a:cubicBezTo>
                    <a:pt x="272781" y="465195"/>
                    <a:pt x="284855" y="472050"/>
                    <a:pt x="295835" y="479571"/>
                  </a:cubicBezTo>
                  <a:cubicBezTo>
                    <a:pt x="304683" y="485464"/>
                    <a:pt x="314864" y="488736"/>
                    <a:pt x="325296" y="490364"/>
                  </a:cubicBezTo>
                  <a:cubicBezTo>
                    <a:pt x="334529" y="492540"/>
                    <a:pt x="343807" y="494969"/>
                    <a:pt x="353381" y="494880"/>
                  </a:cubicBezTo>
                  <a:cubicBezTo>
                    <a:pt x="364656" y="494820"/>
                    <a:pt x="376168" y="495309"/>
                    <a:pt x="387207" y="492659"/>
                  </a:cubicBezTo>
                  <a:cubicBezTo>
                    <a:pt x="397787" y="489594"/>
                    <a:pt x="408707" y="487536"/>
                    <a:pt x="418843" y="483139"/>
                  </a:cubicBezTo>
                  <a:cubicBezTo>
                    <a:pt x="436289" y="474759"/>
                    <a:pt x="453897" y="465536"/>
                    <a:pt x="466593" y="450553"/>
                  </a:cubicBezTo>
                  <a:close/>
                  <a:moveTo>
                    <a:pt x="722657" y="344266"/>
                  </a:moveTo>
                  <a:cubicBezTo>
                    <a:pt x="723027" y="345006"/>
                    <a:pt x="723560" y="345554"/>
                    <a:pt x="724167" y="345909"/>
                  </a:cubicBezTo>
                  <a:cubicBezTo>
                    <a:pt x="722006" y="347049"/>
                    <a:pt x="719876" y="348263"/>
                    <a:pt x="717715" y="349403"/>
                  </a:cubicBezTo>
                  <a:cubicBezTo>
                    <a:pt x="708023" y="354733"/>
                    <a:pt x="697532" y="358375"/>
                    <a:pt x="687795" y="363616"/>
                  </a:cubicBezTo>
                  <a:cubicBezTo>
                    <a:pt x="678251" y="368843"/>
                    <a:pt x="668456" y="372781"/>
                    <a:pt x="658364" y="377089"/>
                  </a:cubicBezTo>
                  <a:cubicBezTo>
                    <a:pt x="650018" y="381101"/>
                    <a:pt x="641806" y="384714"/>
                    <a:pt x="633135" y="388578"/>
                  </a:cubicBezTo>
                  <a:cubicBezTo>
                    <a:pt x="626669" y="394012"/>
                    <a:pt x="627438" y="404627"/>
                    <a:pt x="625736" y="412341"/>
                  </a:cubicBezTo>
                  <a:cubicBezTo>
                    <a:pt x="623591" y="426879"/>
                    <a:pt x="622496" y="441610"/>
                    <a:pt x="618974" y="455912"/>
                  </a:cubicBezTo>
                  <a:cubicBezTo>
                    <a:pt x="618293" y="458429"/>
                    <a:pt x="616858" y="462042"/>
                    <a:pt x="618057" y="464440"/>
                  </a:cubicBezTo>
                  <a:cubicBezTo>
                    <a:pt x="617568" y="466039"/>
                    <a:pt x="618441" y="468215"/>
                    <a:pt x="619921" y="468956"/>
                  </a:cubicBezTo>
                  <a:cubicBezTo>
                    <a:pt x="620424" y="469207"/>
                    <a:pt x="620986" y="469267"/>
                    <a:pt x="621534" y="469178"/>
                  </a:cubicBezTo>
                  <a:cubicBezTo>
                    <a:pt x="624819" y="476447"/>
                    <a:pt x="636819" y="485582"/>
                    <a:pt x="641111" y="490216"/>
                  </a:cubicBezTo>
                  <a:cubicBezTo>
                    <a:pt x="654753" y="503556"/>
                    <a:pt x="666118" y="519234"/>
                    <a:pt x="680856" y="531345"/>
                  </a:cubicBezTo>
                  <a:cubicBezTo>
                    <a:pt x="672969" y="542775"/>
                    <a:pt x="666562" y="555181"/>
                    <a:pt x="658379" y="566404"/>
                  </a:cubicBezTo>
                  <a:cubicBezTo>
                    <a:pt x="650640" y="576827"/>
                    <a:pt x="640001" y="586184"/>
                    <a:pt x="630501" y="595481"/>
                  </a:cubicBezTo>
                  <a:cubicBezTo>
                    <a:pt x="617420" y="593764"/>
                    <a:pt x="604902" y="586687"/>
                    <a:pt x="593390" y="580454"/>
                  </a:cubicBezTo>
                  <a:cubicBezTo>
                    <a:pt x="585784" y="576693"/>
                    <a:pt x="578208" y="572948"/>
                    <a:pt x="571120" y="568254"/>
                  </a:cubicBezTo>
                  <a:cubicBezTo>
                    <a:pt x="569996" y="567692"/>
                    <a:pt x="568915" y="567633"/>
                    <a:pt x="567968" y="567944"/>
                  </a:cubicBezTo>
                  <a:cubicBezTo>
                    <a:pt x="567954" y="567944"/>
                    <a:pt x="567954" y="567944"/>
                    <a:pt x="567939" y="567944"/>
                  </a:cubicBezTo>
                  <a:cubicBezTo>
                    <a:pt x="566030" y="568195"/>
                    <a:pt x="563292" y="570149"/>
                    <a:pt x="562138" y="571053"/>
                  </a:cubicBezTo>
                  <a:cubicBezTo>
                    <a:pt x="557344" y="574843"/>
                    <a:pt x="551943" y="577567"/>
                    <a:pt x="546749" y="580987"/>
                  </a:cubicBezTo>
                  <a:cubicBezTo>
                    <a:pt x="540860" y="585029"/>
                    <a:pt x="534882" y="588863"/>
                    <a:pt x="528297" y="591661"/>
                  </a:cubicBezTo>
                  <a:cubicBezTo>
                    <a:pt x="521727" y="595037"/>
                    <a:pt x="514980" y="597939"/>
                    <a:pt x="508055" y="600456"/>
                  </a:cubicBezTo>
                  <a:cubicBezTo>
                    <a:pt x="506738" y="601048"/>
                    <a:pt x="505939" y="602070"/>
                    <a:pt x="505584" y="603210"/>
                  </a:cubicBezTo>
                  <a:cubicBezTo>
                    <a:pt x="502402" y="608377"/>
                    <a:pt x="507019" y="626321"/>
                    <a:pt x="506812" y="631310"/>
                  </a:cubicBezTo>
                  <a:cubicBezTo>
                    <a:pt x="507936" y="644427"/>
                    <a:pt x="508854" y="657545"/>
                    <a:pt x="510570" y="670603"/>
                  </a:cubicBezTo>
                  <a:cubicBezTo>
                    <a:pt x="511162" y="675430"/>
                    <a:pt x="511606" y="680300"/>
                    <a:pt x="512361" y="685112"/>
                  </a:cubicBezTo>
                  <a:cubicBezTo>
                    <a:pt x="512953" y="688739"/>
                    <a:pt x="513204" y="691493"/>
                    <a:pt x="509313" y="693285"/>
                  </a:cubicBezTo>
                  <a:cubicBezTo>
                    <a:pt x="498895" y="698925"/>
                    <a:pt x="487916" y="703707"/>
                    <a:pt x="476567" y="707142"/>
                  </a:cubicBezTo>
                  <a:cubicBezTo>
                    <a:pt x="466416" y="708978"/>
                    <a:pt x="455969" y="709378"/>
                    <a:pt x="445670" y="710015"/>
                  </a:cubicBezTo>
                  <a:cubicBezTo>
                    <a:pt x="438730" y="695565"/>
                    <a:pt x="432841" y="680582"/>
                    <a:pt x="426537" y="665836"/>
                  </a:cubicBezTo>
                  <a:cubicBezTo>
                    <a:pt x="422305" y="654199"/>
                    <a:pt x="419864" y="641762"/>
                    <a:pt x="414034" y="630777"/>
                  </a:cubicBezTo>
                  <a:cubicBezTo>
                    <a:pt x="411903" y="627594"/>
                    <a:pt x="407582" y="628763"/>
                    <a:pt x="406251" y="631532"/>
                  </a:cubicBezTo>
                  <a:cubicBezTo>
                    <a:pt x="399385" y="630481"/>
                    <a:pt x="385564" y="632524"/>
                    <a:pt x="383182" y="632302"/>
                  </a:cubicBezTo>
                  <a:cubicBezTo>
                    <a:pt x="377707" y="632243"/>
                    <a:pt x="372232" y="632095"/>
                    <a:pt x="366742" y="631858"/>
                  </a:cubicBezTo>
                  <a:cubicBezTo>
                    <a:pt x="364626" y="631251"/>
                    <a:pt x="361874" y="631473"/>
                    <a:pt x="359758" y="631488"/>
                  </a:cubicBezTo>
                  <a:cubicBezTo>
                    <a:pt x="358264" y="631399"/>
                    <a:pt x="356784" y="631310"/>
                    <a:pt x="355289" y="631191"/>
                  </a:cubicBezTo>
                  <a:cubicBezTo>
                    <a:pt x="354224" y="631088"/>
                    <a:pt x="353277" y="631399"/>
                    <a:pt x="352522" y="631961"/>
                  </a:cubicBezTo>
                  <a:cubicBezTo>
                    <a:pt x="350273" y="632139"/>
                    <a:pt x="348024" y="632302"/>
                    <a:pt x="345775" y="632391"/>
                  </a:cubicBezTo>
                  <a:cubicBezTo>
                    <a:pt x="343910" y="631710"/>
                    <a:pt x="342209" y="630703"/>
                    <a:pt x="340418" y="629874"/>
                  </a:cubicBezTo>
                  <a:cubicBezTo>
                    <a:pt x="335372" y="627461"/>
                    <a:pt x="326716" y="639986"/>
                    <a:pt x="330726" y="643435"/>
                  </a:cubicBezTo>
                  <a:cubicBezTo>
                    <a:pt x="326272" y="656405"/>
                    <a:pt x="321330" y="681559"/>
                    <a:pt x="319983" y="684416"/>
                  </a:cubicBezTo>
                  <a:cubicBezTo>
                    <a:pt x="317320" y="693492"/>
                    <a:pt x="315574" y="703086"/>
                    <a:pt x="313709" y="712472"/>
                  </a:cubicBezTo>
                  <a:cubicBezTo>
                    <a:pt x="313206" y="713849"/>
                    <a:pt x="312526" y="715404"/>
                    <a:pt x="312185" y="716899"/>
                  </a:cubicBezTo>
                  <a:cubicBezTo>
                    <a:pt x="311786" y="717062"/>
                    <a:pt x="311386" y="717313"/>
                    <a:pt x="311016" y="717639"/>
                  </a:cubicBezTo>
                  <a:cubicBezTo>
                    <a:pt x="294666" y="716011"/>
                    <a:pt x="278374" y="713183"/>
                    <a:pt x="262585" y="708593"/>
                  </a:cubicBezTo>
                  <a:cubicBezTo>
                    <a:pt x="254181" y="704892"/>
                    <a:pt x="244045" y="704092"/>
                    <a:pt x="236838" y="698170"/>
                  </a:cubicBezTo>
                  <a:cubicBezTo>
                    <a:pt x="238584" y="679012"/>
                    <a:pt x="240123" y="659810"/>
                    <a:pt x="241914" y="640667"/>
                  </a:cubicBezTo>
                  <a:cubicBezTo>
                    <a:pt x="242831" y="630895"/>
                    <a:pt x="243660" y="620991"/>
                    <a:pt x="242816" y="611204"/>
                  </a:cubicBezTo>
                  <a:cubicBezTo>
                    <a:pt x="243157" y="610494"/>
                    <a:pt x="243157" y="609605"/>
                    <a:pt x="242668" y="608554"/>
                  </a:cubicBezTo>
                  <a:cubicBezTo>
                    <a:pt x="239813" y="604379"/>
                    <a:pt x="234959" y="602114"/>
                    <a:pt x="231008" y="599109"/>
                  </a:cubicBezTo>
                  <a:cubicBezTo>
                    <a:pt x="225060" y="594963"/>
                    <a:pt x="219067" y="590921"/>
                    <a:pt x="213267" y="586568"/>
                  </a:cubicBezTo>
                  <a:cubicBezTo>
                    <a:pt x="208724" y="583356"/>
                    <a:pt x="204152" y="580143"/>
                    <a:pt x="199860" y="576619"/>
                  </a:cubicBezTo>
                  <a:cubicBezTo>
                    <a:pt x="193646" y="570668"/>
                    <a:pt x="188718" y="563576"/>
                    <a:pt x="182148" y="557994"/>
                  </a:cubicBezTo>
                  <a:cubicBezTo>
                    <a:pt x="181527" y="557447"/>
                    <a:pt x="180772" y="557106"/>
                    <a:pt x="179988" y="556988"/>
                  </a:cubicBezTo>
                  <a:cubicBezTo>
                    <a:pt x="179722" y="556677"/>
                    <a:pt x="179322" y="556455"/>
                    <a:pt x="178789" y="556410"/>
                  </a:cubicBezTo>
                  <a:cubicBezTo>
                    <a:pt x="174143" y="556884"/>
                    <a:pt x="170177" y="560082"/>
                    <a:pt x="166271" y="562451"/>
                  </a:cubicBezTo>
                  <a:cubicBezTo>
                    <a:pt x="142817" y="577611"/>
                    <a:pt x="119941" y="592594"/>
                    <a:pt x="95186" y="605919"/>
                  </a:cubicBezTo>
                  <a:cubicBezTo>
                    <a:pt x="90761" y="608169"/>
                    <a:pt x="86633" y="610938"/>
                    <a:pt x="82386" y="613499"/>
                  </a:cubicBezTo>
                  <a:cubicBezTo>
                    <a:pt x="78746" y="609650"/>
                    <a:pt x="74869" y="606008"/>
                    <a:pt x="71495" y="601907"/>
                  </a:cubicBezTo>
                  <a:cubicBezTo>
                    <a:pt x="66302" y="594326"/>
                    <a:pt x="61137" y="586761"/>
                    <a:pt x="55011" y="579906"/>
                  </a:cubicBezTo>
                  <a:cubicBezTo>
                    <a:pt x="49581" y="573718"/>
                    <a:pt x="46829" y="565930"/>
                    <a:pt x="43307" y="558601"/>
                  </a:cubicBezTo>
                  <a:cubicBezTo>
                    <a:pt x="40851" y="553642"/>
                    <a:pt x="38379" y="548682"/>
                    <a:pt x="35746" y="543826"/>
                  </a:cubicBezTo>
                  <a:cubicBezTo>
                    <a:pt x="35716" y="543781"/>
                    <a:pt x="35701" y="543737"/>
                    <a:pt x="35672" y="543693"/>
                  </a:cubicBezTo>
                  <a:cubicBezTo>
                    <a:pt x="38542" y="542597"/>
                    <a:pt x="41117" y="540495"/>
                    <a:pt x="43721" y="538999"/>
                  </a:cubicBezTo>
                  <a:cubicBezTo>
                    <a:pt x="47702" y="536453"/>
                    <a:pt x="51682" y="533921"/>
                    <a:pt x="55707" y="531449"/>
                  </a:cubicBezTo>
                  <a:cubicBezTo>
                    <a:pt x="62469" y="527584"/>
                    <a:pt x="69039" y="523172"/>
                    <a:pt x="75195" y="518346"/>
                  </a:cubicBezTo>
                  <a:cubicBezTo>
                    <a:pt x="89740" y="508900"/>
                    <a:pt x="104567" y="499869"/>
                    <a:pt x="118817" y="489920"/>
                  </a:cubicBezTo>
                  <a:cubicBezTo>
                    <a:pt x="121776" y="488336"/>
                    <a:pt x="122397" y="485197"/>
                    <a:pt x="121258" y="483095"/>
                  </a:cubicBezTo>
                  <a:cubicBezTo>
                    <a:pt x="121302" y="479482"/>
                    <a:pt x="118402" y="473101"/>
                    <a:pt x="117958" y="471191"/>
                  </a:cubicBezTo>
                  <a:cubicBezTo>
                    <a:pt x="114289" y="461198"/>
                    <a:pt x="111492" y="450908"/>
                    <a:pt x="108340" y="440752"/>
                  </a:cubicBezTo>
                  <a:cubicBezTo>
                    <a:pt x="107156" y="436606"/>
                    <a:pt x="105958" y="431854"/>
                    <a:pt x="104478" y="427190"/>
                  </a:cubicBezTo>
                  <a:cubicBezTo>
                    <a:pt x="104079" y="423977"/>
                    <a:pt x="102895" y="420395"/>
                    <a:pt x="99077" y="420913"/>
                  </a:cubicBezTo>
                  <a:cubicBezTo>
                    <a:pt x="98900" y="420765"/>
                    <a:pt x="98737" y="420631"/>
                    <a:pt x="98574" y="420513"/>
                  </a:cubicBezTo>
                  <a:cubicBezTo>
                    <a:pt x="93573" y="416442"/>
                    <a:pt x="86958" y="415553"/>
                    <a:pt x="80892" y="413999"/>
                  </a:cubicBezTo>
                  <a:cubicBezTo>
                    <a:pt x="68492" y="410283"/>
                    <a:pt x="55736" y="407914"/>
                    <a:pt x="43588" y="403324"/>
                  </a:cubicBezTo>
                  <a:cubicBezTo>
                    <a:pt x="32535" y="399904"/>
                    <a:pt x="21614" y="397269"/>
                    <a:pt x="10176" y="394515"/>
                  </a:cubicBezTo>
                  <a:cubicBezTo>
                    <a:pt x="8844" y="394249"/>
                    <a:pt x="7483" y="393878"/>
                    <a:pt x="6122" y="393745"/>
                  </a:cubicBezTo>
                  <a:cubicBezTo>
                    <a:pt x="6048" y="392857"/>
                    <a:pt x="5530" y="391954"/>
                    <a:pt x="5219" y="391125"/>
                  </a:cubicBezTo>
                  <a:cubicBezTo>
                    <a:pt x="3887" y="387838"/>
                    <a:pt x="2718" y="384447"/>
                    <a:pt x="1313" y="381190"/>
                  </a:cubicBezTo>
                  <a:cubicBezTo>
                    <a:pt x="1150" y="380850"/>
                    <a:pt x="928" y="380583"/>
                    <a:pt x="676" y="380406"/>
                  </a:cubicBezTo>
                  <a:cubicBezTo>
                    <a:pt x="558" y="379044"/>
                    <a:pt x="454" y="377681"/>
                    <a:pt x="321" y="376334"/>
                  </a:cubicBezTo>
                  <a:cubicBezTo>
                    <a:pt x="-922" y="359738"/>
                    <a:pt x="1609" y="343156"/>
                    <a:pt x="5056" y="326959"/>
                  </a:cubicBezTo>
                  <a:cubicBezTo>
                    <a:pt x="5308" y="325019"/>
                    <a:pt x="6048" y="322991"/>
                    <a:pt x="5915" y="321037"/>
                  </a:cubicBezTo>
                  <a:cubicBezTo>
                    <a:pt x="18862" y="320089"/>
                    <a:pt x="31780" y="318831"/>
                    <a:pt x="44787" y="318949"/>
                  </a:cubicBezTo>
                  <a:cubicBezTo>
                    <a:pt x="62883" y="317439"/>
                    <a:pt x="81040" y="316077"/>
                    <a:pt x="98974" y="313323"/>
                  </a:cubicBezTo>
                  <a:cubicBezTo>
                    <a:pt x="100601" y="312761"/>
                    <a:pt x="101652" y="311250"/>
                    <a:pt x="101874" y="309666"/>
                  </a:cubicBezTo>
                  <a:cubicBezTo>
                    <a:pt x="102984" y="308275"/>
                    <a:pt x="103206" y="304766"/>
                    <a:pt x="103709" y="303433"/>
                  </a:cubicBezTo>
                  <a:cubicBezTo>
                    <a:pt x="104966" y="298814"/>
                    <a:pt x="107364" y="294062"/>
                    <a:pt x="108814" y="289413"/>
                  </a:cubicBezTo>
                  <a:cubicBezTo>
                    <a:pt x="114155" y="270388"/>
                    <a:pt x="125283" y="254117"/>
                    <a:pt x="135108" y="237047"/>
                  </a:cubicBezTo>
                  <a:cubicBezTo>
                    <a:pt x="136011" y="235670"/>
                    <a:pt x="136026" y="233878"/>
                    <a:pt x="135301" y="232457"/>
                  </a:cubicBezTo>
                  <a:cubicBezTo>
                    <a:pt x="135256" y="232264"/>
                    <a:pt x="135182" y="232072"/>
                    <a:pt x="135064" y="231880"/>
                  </a:cubicBezTo>
                  <a:cubicBezTo>
                    <a:pt x="131261" y="225336"/>
                    <a:pt x="128272" y="218303"/>
                    <a:pt x="123966" y="212070"/>
                  </a:cubicBezTo>
                  <a:cubicBezTo>
                    <a:pt x="118151" y="201218"/>
                    <a:pt x="111344" y="190884"/>
                    <a:pt x="103265" y="181631"/>
                  </a:cubicBezTo>
                  <a:cubicBezTo>
                    <a:pt x="95067" y="172451"/>
                    <a:pt x="89237" y="161555"/>
                    <a:pt x="83599" y="150688"/>
                  </a:cubicBezTo>
                  <a:cubicBezTo>
                    <a:pt x="79382" y="142115"/>
                    <a:pt x="74100" y="134047"/>
                    <a:pt x="70608" y="125119"/>
                  </a:cubicBezTo>
                  <a:cubicBezTo>
                    <a:pt x="78139" y="114800"/>
                    <a:pt x="88660" y="106968"/>
                    <a:pt x="97627" y="97922"/>
                  </a:cubicBezTo>
                  <a:cubicBezTo>
                    <a:pt x="104360" y="92163"/>
                    <a:pt x="112483" y="88402"/>
                    <a:pt x="119453" y="83087"/>
                  </a:cubicBezTo>
                  <a:cubicBezTo>
                    <a:pt x="119527" y="83013"/>
                    <a:pt x="119601" y="82924"/>
                    <a:pt x="119660" y="82850"/>
                  </a:cubicBezTo>
                  <a:cubicBezTo>
                    <a:pt x="120237" y="83087"/>
                    <a:pt x="120785" y="83294"/>
                    <a:pt x="121199" y="83516"/>
                  </a:cubicBezTo>
                  <a:cubicBezTo>
                    <a:pt x="122338" y="83753"/>
                    <a:pt x="123848" y="84582"/>
                    <a:pt x="125224" y="84878"/>
                  </a:cubicBezTo>
                  <a:cubicBezTo>
                    <a:pt x="131394" y="89646"/>
                    <a:pt x="136913" y="95301"/>
                    <a:pt x="142936" y="100261"/>
                  </a:cubicBezTo>
                  <a:cubicBezTo>
                    <a:pt x="153013" y="107827"/>
                    <a:pt x="163016" y="115466"/>
                    <a:pt x="172841" y="123446"/>
                  </a:cubicBezTo>
                  <a:cubicBezTo>
                    <a:pt x="185581" y="132566"/>
                    <a:pt x="195421" y="145343"/>
                    <a:pt x="209168" y="153056"/>
                  </a:cubicBezTo>
                  <a:cubicBezTo>
                    <a:pt x="211979" y="154167"/>
                    <a:pt x="214140" y="152938"/>
                    <a:pt x="215057" y="151058"/>
                  </a:cubicBezTo>
                  <a:cubicBezTo>
                    <a:pt x="215649" y="150673"/>
                    <a:pt x="216285" y="150229"/>
                    <a:pt x="216862" y="149770"/>
                  </a:cubicBezTo>
                  <a:cubicBezTo>
                    <a:pt x="217217" y="149607"/>
                    <a:pt x="217573" y="149444"/>
                    <a:pt x="217913" y="149281"/>
                  </a:cubicBezTo>
                  <a:cubicBezTo>
                    <a:pt x="223506" y="146424"/>
                    <a:pt x="229321" y="143996"/>
                    <a:pt x="234752" y="140827"/>
                  </a:cubicBezTo>
                  <a:cubicBezTo>
                    <a:pt x="253204" y="128746"/>
                    <a:pt x="274216" y="121536"/>
                    <a:pt x="295642" y="116665"/>
                  </a:cubicBezTo>
                  <a:cubicBezTo>
                    <a:pt x="297921" y="115955"/>
                    <a:pt x="301295" y="115629"/>
                    <a:pt x="303411" y="114267"/>
                  </a:cubicBezTo>
                  <a:cubicBezTo>
                    <a:pt x="305453" y="115910"/>
                    <a:pt x="306074" y="109766"/>
                    <a:pt x="306607" y="108241"/>
                  </a:cubicBezTo>
                  <a:cubicBezTo>
                    <a:pt x="308812" y="99772"/>
                    <a:pt x="311386" y="91348"/>
                    <a:pt x="313487" y="82835"/>
                  </a:cubicBezTo>
                  <a:cubicBezTo>
                    <a:pt x="317424" y="65128"/>
                    <a:pt x="321951" y="47540"/>
                    <a:pt x="325932" y="29818"/>
                  </a:cubicBezTo>
                  <a:cubicBezTo>
                    <a:pt x="327382" y="22267"/>
                    <a:pt x="328758" y="15027"/>
                    <a:pt x="331052" y="7610"/>
                  </a:cubicBezTo>
                  <a:cubicBezTo>
                    <a:pt x="344177" y="2265"/>
                    <a:pt x="359077" y="2961"/>
                    <a:pt x="373075" y="2754"/>
                  </a:cubicBezTo>
                  <a:cubicBezTo>
                    <a:pt x="383004" y="1925"/>
                    <a:pt x="393007" y="1347"/>
                    <a:pt x="402877" y="0"/>
                  </a:cubicBezTo>
                  <a:cubicBezTo>
                    <a:pt x="407434" y="9564"/>
                    <a:pt x="410083" y="19928"/>
                    <a:pt x="411874" y="30351"/>
                  </a:cubicBezTo>
                  <a:cubicBezTo>
                    <a:pt x="413738" y="38168"/>
                    <a:pt x="416046" y="45837"/>
                    <a:pt x="417141" y="53817"/>
                  </a:cubicBezTo>
                  <a:cubicBezTo>
                    <a:pt x="418843" y="61871"/>
                    <a:pt x="421314" y="69733"/>
                    <a:pt x="422912" y="77831"/>
                  </a:cubicBezTo>
                  <a:cubicBezTo>
                    <a:pt x="424569" y="84553"/>
                    <a:pt x="425561" y="91467"/>
                    <a:pt x="427692" y="98055"/>
                  </a:cubicBezTo>
                  <a:cubicBezTo>
                    <a:pt x="428180" y="100794"/>
                    <a:pt x="429660" y="103489"/>
                    <a:pt x="432308" y="103681"/>
                  </a:cubicBezTo>
                  <a:cubicBezTo>
                    <a:pt x="432708" y="104510"/>
                    <a:pt x="434202" y="105398"/>
                    <a:pt x="437280" y="106183"/>
                  </a:cubicBezTo>
                  <a:cubicBezTo>
                    <a:pt x="450509" y="108907"/>
                    <a:pt x="463752" y="112031"/>
                    <a:pt x="476137" y="117731"/>
                  </a:cubicBezTo>
                  <a:cubicBezTo>
                    <a:pt x="486880" y="121684"/>
                    <a:pt x="497283" y="125918"/>
                    <a:pt x="506827" y="132507"/>
                  </a:cubicBezTo>
                  <a:cubicBezTo>
                    <a:pt x="510482" y="134861"/>
                    <a:pt x="514092" y="131396"/>
                    <a:pt x="513737" y="128110"/>
                  </a:cubicBezTo>
                  <a:cubicBezTo>
                    <a:pt x="517155" y="126185"/>
                    <a:pt x="521180" y="122913"/>
                    <a:pt x="522526" y="122217"/>
                  </a:cubicBezTo>
                  <a:cubicBezTo>
                    <a:pt x="527069" y="119093"/>
                    <a:pt x="531701" y="116088"/>
                    <a:pt x="536273" y="113008"/>
                  </a:cubicBezTo>
                  <a:cubicBezTo>
                    <a:pt x="546187" y="105798"/>
                    <a:pt x="557092" y="100217"/>
                    <a:pt x="567303" y="93510"/>
                  </a:cubicBezTo>
                  <a:cubicBezTo>
                    <a:pt x="573917" y="88831"/>
                    <a:pt x="580428" y="83946"/>
                    <a:pt x="587737" y="80378"/>
                  </a:cubicBezTo>
                  <a:cubicBezTo>
                    <a:pt x="606766" y="93258"/>
                    <a:pt x="624730" y="107649"/>
                    <a:pt x="641732" y="123120"/>
                  </a:cubicBezTo>
                  <a:cubicBezTo>
                    <a:pt x="637100" y="131663"/>
                    <a:pt x="631626" y="139717"/>
                    <a:pt x="626106" y="147697"/>
                  </a:cubicBezTo>
                  <a:cubicBezTo>
                    <a:pt x="616015" y="163820"/>
                    <a:pt x="606204" y="180120"/>
                    <a:pt x="595846" y="196066"/>
                  </a:cubicBezTo>
                  <a:cubicBezTo>
                    <a:pt x="593627" y="200463"/>
                    <a:pt x="583535" y="209079"/>
                    <a:pt x="587663" y="213847"/>
                  </a:cubicBezTo>
                  <a:cubicBezTo>
                    <a:pt x="587234" y="219428"/>
                    <a:pt x="597918" y="237165"/>
                    <a:pt x="598539" y="240037"/>
                  </a:cubicBezTo>
                  <a:cubicBezTo>
                    <a:pt x="602845" y="249305"/>
                    <a:pt x="605908" y="260039"/>
                    <a:pt x="607906" y="270166"/>
                  </a:cubicBezTo>
                  <a:cubicBezTo>
                    <a:pt x="608290" y="272224"/>
                    <a:pt x="610244" y="273630"/>
                    <a:pt x="612256" y="273645"/>
                  </a:cubicBezTo>
                  <a:cubicBezTo>
                    <a:pt x="613706" y="276073"/>
                    <a:pt x="622363" y="274519"/>
                    <a:pt x="624819" y="274652"/>
                  </a:cubicBezTo>
                  <a:cubicBezTo>
                    <a:pt x="638018" y="273438"/>
                    <a:pt x="651483" y="274637"/>
                    <a:pt x="664830" y="274948"/>
                  </a:cubicBezTo>
                  <a:cubicBezTo>
                    <a:pt x="674966" y="274992"/>
                    <a:pt x="684821" y="274755"/>
                    <a:pt x="695016" y="274504"/>
                  </a:cubicBezTo>
                  <a:cubicBezTo>
                    <a:pt x="697695" y="274415"/>
                    <a:pt x="700343" y="274297"/>
                    <a:pt x="703007" y="274237"/>
                  </a:cubicBezTo>
                  <a:cubicBezTo>
                    <a:pt x="704013" y="274252"/>
                    <a:pt x="705093" y="274297"/>
                    <a:pt x="706114" y="274074"/>
                  </a:cubicBezTo>
                  <a:cubicBezTo>
                    <a:pt x="706366" y="286896"/>
                    <a:pt x="712166" y="299258"/>
                    <a:pt x="715451" y="311517"/>
                  </a:cubicBezTo>
                  <a:cubicBezTo>
                    <a:pt x="718307" y="322310"/>
                    <a:pt x="719535" y="333591"/>
                    <a:pt x="722657" y="344266"/>
                  </a:cubicBezTo>
                  <a:close/>
                </a:path>
              </a:pathLst>
            </a:custGeom>
            <a:solidFill>
              <a:srgbClr val="F2D9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90667" y="5722245"/>
              <a:ext cx="244021" cy="232725"/>
            </a:xfrm>
            <a:custGeom>
              <a:avLst/>
              <a:gdLst/>
              <a:ahLst/>
              <a:cxnLst/>
              <a:rect l="l" t="t" r="r" b="b"/>
              <a:pathLst>
                <a:path w="244021" h="232725" extrusionOk="0">
                  <a:moveTo>
                    <a:pt x="186687" y="118677"/>
                  </a:moveTo>
                  <a:cubicBezTo>
                    <a:pt x="186658" y="107203"/>
                    <a:pt x="186628" y="95744"/>
                    <a:pt x="186939" y="84285"/>
                  </a:cubicBezTo>
                  <a:cubicBezTo>
                    <a:pt x="186599" y="74928"/>
                    <a:pt x="170351" y="70812"/>
                    <a:pt x="163826" y="65304"/>
                  </a:cubicBezTo>
                  <a:cubicBezTo>
                    <a:pt x="155303" y="59338"/>
                    <a:pt x="147357" y="52572"/>
                    <a:pt x="139337" y="45924"/>
                  </a:cubicBezTo>
                  <a:cubicBezTo>
                    <a:pt x="136895" y="43748"/>
                    <a:pt x="134587" y="41335"/>
                    <a:pt x="131376" y="40328"/>
                  </a:cubicBezTo>
                  <a:cubicBezTo>
                    <a:pt x="129496" y="39706"/>
                    <a:pt x="127573" y="40624"/>
                    <a:pt x="126507" y="42134"/>
                  </a:cubicBezTo>
                  <a:cubicBezTo>
                    <a:pt x="125501" y="42682"/>
                    <a:pt x="124525" y="43289"/>
                    <a:pt x="123548" y="43881"/>
                  </a:cubicBezTo>
                  <a:cubicBezTo>
                    <a:pt x="115217" y="49344"/>
                    <a:pt x="107419" y="55548"/>
                    <a:pt x="99370" y="61425"/>
                  </a:cubicBezTo>
                  <a:cubicBezTo>
                    <a:pt x="95803" y="64209"/>
                    <a:pt x="92149" y="66962"/>
                    <a:pt x="88790" y="69983"/>
                  </a:cubicBezTo>
                  <a:cubicBezTo>
                    <a:pt x="88301" y="70678"/>
                    <a:pt x="87014" y="71582"/>
                    <a:pt x="85756" y="72559"/>
                  </a:cubicBezTo>
                  <a:cubicBezTo>
                    <a:pt x="81687" y="75002"/>
                    <a:pt x="77633" y="77578"/>
                    <a:pt x="74392" y="80672"/>
                  </a:cubicBezTo>
                  <a:cubicBezTo>
                    <a:pt x="69302" y="89244"/>
                    <a:pt x="69938" y="99874"/>
                    <a:pt x="68192" y="109424"/>
                  </a:cubicBezTo>
                  <a:cubicBezTo>
                    <a:pt x="66875" y="120069"/>
                    <a:pt x="67156" y="130817"/>
                    <a:pt x="66993" y="141522"/>
                  </a:cubicBezTo>
                  <a:cubicBezTo>
                    <a:pt x="66564" y="146259"/>
                    <a:pt x="66594" y="151101"/>
                    <a:pt x="70989" y="154017"/>
                  </a:cubicBezTo>
                  <a:cubicBezTo>
                    <a:pt x="86570" y="164262"/>
                    <a:pt x="103291" y="172805"/>
                    <a:pt x="118917" y="183021"/>
                  </a:cubicBezTo>
                  <a:cubicBezTo>
                    <a:pt x="120056" y="183865"/>
                    <a:pt x="121373" y="184605"/>
                    <a:pt x="122823" y="184620"/>
                  </a:cubicBezTo>
                  <a:cubicBezTo>
                    <a:pt x="126596" y="184649"/>
                    <a:pt x="129792" y="182117"/>
                    <a:pt x="132944" y="180296"/>
                  </a:cubicBezTo>
                  <a:cubicBezTo>
                    <a:pt x="142207" y="174330"/>
                    <a:pt x="151544" y="168423"/>
                    <a:pt x="160970" y="162737"/>
                  </a:cubicBezTo>
                  <a:cubicBezTo>
                    <a:pt x="165246" y="160517"/>
                    <a:pt x="169537" y="158266"/>
                    <a:pt x="173962" y="156371"/>
                  </a:cubicBezTo>
                  <a:cubicBezTo>
                    <a:pt x="178120" y="154239"/>
                    <a:pt x="183979" y="153440"/>
                    <a:pt x="185800" y="148539"/>
                  </a:cubicBezTo>
                  <a:cubicBezTo>
                    <a:pt x="188493" y="138871"/>
                    <a:pt x="186184" y="128582"/>
                    <a:pt x="186687" y="118677"/>
                  </a:cubicBezTo>
                  <a:close/>
                  <a:moveTo>
                    <a:pt x="236184" y="64801"/>
                  </a:moveTo>
                  <a:cubicBezTo>
                    <a:pt x="246542" y="96173"/>
                    <a:pt x="246630" y="131602"/>
                    <a:pt x="236465" y="163108"/>
                  </a:cubicBezTo>
                  <a:cubicBezTo>
                    <a:pt x="228637" y="184679"/>
                    <a:pt x="211354" y="202445"/>
                    <a:pt x="191156" y="212898"/>
                  </a:cubicBezTo>
                  <a:cubicBezTo>
                    <a:pt x="180265" y="219441"/>
                    <a:pt x="168724" y="224683"/>
                    <a:pt x="156264" y="227436"/>
                  </a:cubicBezTo>
                  <a:cubicBezTo>
                    <a:pt x="148629" y="229479"/>
                    <a:pt x="141068" y="231967"/>
                    <a:pt x="133092" y="232322"/>
                  </a:cubicBezTo>
                  <a:cubicBezTo>
                    <a:pt x="122941" y="232707"/>
                    <a:pt x="112717" y="233151"/>
                    <a:pt x="102625" y="231907"/>
                  </a:cubicBezTo>
                  <a:cubicBezTo>
                    <a:pt x="92666" y="229820"/>
                    <a:pt x="82575" y="227984"/>
                    <a:pt x="72779" y="225171"/>
                  </a:cubicBezTo>
                  <a:cubicBezTo>
                    <a:pt x="60823" y="220848"/>
                    <a:pt x="50761" y="212690"/>
                    <a:pt x="40462" y="205451"/>
                  </a:cubicBezTo>
                  <a:cubicBezTo>
                    <a:pt x="30297" y="198003"/>
                    <a:pt x="23682" y="186914"/>
                    <a:pt x="17112" y="176388"/>
                  </a:cubicBezTo>
                  <a:cubicBezTo>
                    <a:pt x="2730" y="153691"/>
                    <a:pt x="-2805" y="125680"/>
                    <a:pt x="1339" y="99164"/>
                  </a:cubicBezTo>
                  <a:cubicBezTo>
                    <a:pt x="6059" y="68265"/>
                    <a:pt x="19702" y="49433"/>
                    <a:pt x="43229" y="29683"/>
                  </a:cubicBezTo>
                  <a:cubicBezTo>
                    <a:pt x="55422" y="20415"/>
                    <a:pt x="68828" y="12908"/>
                    <a:pt x="83167" y="7386"/>
                  </a:cubicBezTo>
                  <a:cubicBezTo>
                    <a:pt x="95049" y="3167"/>
                    <a:pt x="107700" y="1479"/>
                    <a:pt x="120307" y="517"/>
                  </a:cubicBezTo>
                  <a:cubicBezTo>
                    <a:pt x="121994" y="546"/>
                    <a:pt x="125886" y="1138"/>
                    <a:pt x="127381" y="487"/>
                  </a:cubicBezTo>
                  <a:cubicBezTo>
                    <a:pt x="128564" y="1109"/>
                    <a:pt x="129970" y="1079"/>
                    <a:pt x="131257" y="694"/>
                  </a:cubicBezTo>
                  <a:cubicBezTo>
                    <a:pt x="136052" y="-91"/>
                    <a:pt x="140091" y="-135"/>
                    <a:pt x="145270" y="191"/>
                  </a:cubicBezTo>
                  <a:cubicBezTo>
                    <a:pt x="155096" y="961"/>
                    <a:pt x="164580" y="2974"/>
                    <a:pt x="173769" y="6646"/>
                  </a:cubicBezTo>
                  <a:cubicBezTo>
                    <a:pt x="183550" y="11102"/>
                    <a:pt x="192991" y="16240"/>
                    <a:pt x="202565" y="21318"/>
                  </a:cubicBezTo>
                  <a:cubicBezTo>
                    <a:pt x="209904" y="26381"/>
                    <a:pt x="215557" y="33340"/>
                    <a:pt x="221209" y="40165"/>
                  </a:cubicBezTo>
                  <a:cubicBezTo>
                    <a:pt x="227172" y="47730"/>
                    <a:pt x="232795" y="55740"/>
                    <a:pt x="236184" y="64801"/>
                  </a:cubicBezTo>
                  <a:close/>
                </a:path>
              </a:pathLst>
            </a:custGeom>
            <a:solidFill>
              <a:srgbClr val="F2D9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4"/>
          <p:cNvSpPr/>
          <p:nvPr/>
        </p:nvSpPr>
        <p:spPr>
          <a:xfrm>
            <a:off x="1594051" y="5420192"/>
            <a:ext cx="681938" cy="686296"/>
          </a:xfrm>
          <a:custGeom>
            <a:avLst/>
            <a:gdLst/>
            <a:ahLst/>
            <a:cxnLst/>
            <a:rect l="l" t="t" r="r" b="b"/>
            <a:pathLst>
              <a:path w="681938" h="686296" extrusionOk="0">
                <a:moveTo>
                  <a:pt x="681896" y="341805"/>
                </a:moveTo>
                <a:cubicBezTo>
                  <a:pt x="679617" y="330152"/>
                  <a:pt x="665856" y="325155"/>
                  <a:pt x="657245" y="318498"/>
                </a:cubicBezTo>
                <a:cubicBezTo>
                  <a:pt x="636892" y="303990"/>
                  <a:pt x="615015" y="291637"/>
                  <a:pt x="594456" y="277321"/>
                </a:cubicBezTo>
                <a:cubicBezTo>
                  <a:pt x="580874" y="268152"/>
                  <a:pt x="567443" y="258915"/>
                  <a:pt x="553875" y="249595"/>
                </a:cubicBezTo>
                <a:cubicBezTo>
                  <a:pt x="494574" y="212179"/>
                  <a:pt x="429945" y="184274"/>
                  <a:pt x="366250" y="155327"/>
                </a:cubicBezTo>
                <a:cubicBezTo>
                  <a:pt x="312127" y="131801"/>
                  <a:pt x="259748" y="104583"/>
                  <a:pt x="206587" y="79011"/>
                </a:cubicBezTo>
                <a:cubicBezTo>
                  <a:pt x="168175" y="61895"/>
                  <a:pt x="130092" y="44066"/>
                  <a:pt x="91474" y="27444"/>
                </a:cubicBezTo>
                <a:cubicBezTo>
                  <a:pt x="71396" y="18906"/>
                  <a:pt x="50288" y="13114"/>
                  <a:pt x="29523" y="6539"/>
                </a:cubicBezTo>
                <a:cubicBezTo>
                  <a:pt x="25280" y="5098"/>
                  <a:pt x="21174" y="3904"/>
                  <a:pt x="16999" y="2120"/>
                </a:cubicBezTo>
                <a:cubicBezTo>
                  <a:pt x="15282" y="1379"/>
                  <a:pt x="13552" y="418"/>
                  <a:pt x="11711" y="75"/>
                </a:cubicBezTo>
                <a:cubicBezTo>
                  <a:pt x="9129" y="-378"/>
                  <a:pt x="6822" y="1296"/>
                  <a:pt x="5531" y="3369"/>
                </a:cubicBezTo>
                <a:cubicBezTo>
                  <a:pt x="3664" y="6965"/>
                  <a:pt x="3732" y="11234"/>
                  <a:pt x="3416" y="15214"/>
                </a:cubicBezTo>
                <a:cubicBezTo>
                  <a:pt x="3664" y="18440"/>
                  <a:pt x="1521" y="24204"/>
                  <a:pt x="4666" y="27114"/>
                </a:cubicBezTo>
                <a:cubicBezTo>
                  <a:pt x="4282" y="69760"/>
                  <a:pt x="-470" y="112187"/>
                  <a:pt x="38" y="154833"/>
                </a:cubicBezTo>
                <a:cubicBezTo>
                  <a:pt x="1507" y="266396"/>
                  <a:pt x="8525" y="377725"/>
                  <a:pt x="14156" y="489220"/>
                </a:cubicBezTo>
                <a:cubicBezTo>
                  <a:pt x="15584" y="532552"/>
                  <a:pt x="17754" y="575870"/>
                  <a:pt x="18482" y="619216"/>
                </a:cubicBezTo>
                <a:cubicBezTo>
                  <a:pt x="18386" y="636620"/>
                  <a:pt x="18647" y="653997"/>
                  <a:pt x="19278" y="671388"/>
                </a:cubicBezTo>
                <a:cubicBezTo>
                  <a:pt x="19608" y="676480"/>
                  <a:pt x="17974" y="683741"/>
                  <a:pt x="24126" y="685855"/>
                </a:cubicBezTo>
                <a:cubicBezTo>
                  <a:pt x="28026" y="687131"/>
                  <a:pt x="32009" y="685402"/>
                  <a:pt x="35566" y="683727"/>
                </a:cubicBezTo>
                <a:cubicBezTo>
                  <a:pt x="45413" y="678951"/>
                  <a:pt x="55287" y="674243"/>
                  <a:pt x="65106" y="669398"/>
                </a:cubicBezTo>
                <a:cubicBezTo>
                  <a:pt x="83907" y="659597"/>
                  <a:pt x="103065" y="650470"/>
                  <a:pt x="122512" y="641973"/>
                </a:cubicBezTo>
                <a:cubicBezTo>
                  <a:pt x="143098" y="632791"/>
                  <a:pt x="164206" y="624830"/>
                  <a:pt x="184655" y="615346"/>
                </a:cubicBezTo>
                <a:cubicBezTo>
                  <a:pt x="214566" y="601414"/>
                  <a:pt x="243859" y="586192"/>
                  <a:pt x="273180" y="570984"/>
                </a:cubicBezTo>
                <a:cubicBezTo>
                  <a:pt x="324707" y="543175"/>
                  <a:pt x="376097" y="515010"/>
                  <a:pt x="427377" y="486721"/>
                </a:cubicBezTo>
                <a:cubicBezTo>
                  <a:pt x="479440" y="460121"/>
                  <a:pt x="531668" y="433795"/>
                  <a:pt x="581987" y="403983"/>
                </a:cubicBezTo>
                <a:cubicBezTo>
                  <a:pt x="606226" y="389680"/>
                  <a:pt x="631289" y="376709"/>
                  <a:pt x="654169" y="360225"/>
                </a:cubicBezTo>
                <a:cubicBezTo>
                  <a:pt x="659250" y="356848"/>
                  <a:pt x="665073" y="354556"/>
                  <a:pt x="670745" y="352360"/>
                </a:cubicBezTo>
                <a:cubicBezTo>
                  <a:pt x="675867" y="350589"/>
                  <a:pt x="682528" y="348434"/>
                  <a:pt x="681896" y="34180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1594051" y="5420192"/>
            <a:ext cx="681938" cy="686296"/>
          </a:xfrm>
          <a:custGeom>
            <a:avLst/>
            <a:gdLst/>
            <a:ahLst/>
            <a:cxnLst/>
            <a:rect l="l" t="t" r="r" b="b"/>
            <a:pathLst>
              <a:path w="681938" h="686296" extrusionOk="0">
                <a:moveTo>
                  <a:pt x="24126" y="685855"/>
                </a:moveTo>
                <a:cubicBezTo>
                  <a:pt x="17974" y="683741"/>
                  <a:pt x="19608" y="676480"/>
                  <a:pt x="19278" y="671388"/>
                </a:cubicBezTo>
                <a:cubicBezTo>
                  <a:pt x="18647" y="653997"/>
                  <a:pt x="18386" y="636620"/>
                  <a:pt x="18482" y="619216"/>
                </a:cubicBezTo>
                <a:cubicBezTo>
                  <a:pt x="17754" y="575870"/>
                  <a:pt x="15584" y="532552"/>
                  <a:pt x="14156" y="489220"/>
                </a:cubicBezTo>
                <a:cubicBezTo>
                  <a:pt x="8525" y="377725"/>
                  <a:pt x="1507" y="266396"/>
                  <a:pt x="38" y="154833"/>
                </a:cubicBezTo>
                <a:cubicBezTo>
                  <a:pt x="-470" y="112187"/>
                  <a:pt x="4282" y="69760"/>
                  <a:pt x="4666" y="27114"/>
                </a:cubicBezTo>
                <a:cubicBezTo>
                  <a:pt x="1521" y="24204"/>
                  <a:pt x="3664" y="18440"/>
                  <a:pt x="3416" y="15214"/>
                </a:cubicBezTo>
                <a:cubicBezTo>
                  <a:pt x="3732" y="11234"/>
                  <a:pt x="3664" y="6965"/>
                  <a:pt x="5531" y="3369"/>
                </a:cubicBezTo>
                <a:cubicBezTo>
                  <a:pt x="6822" y="1296"/>
                  <a:pt x="9129" y="-378"/>
                  <a:pt x="11711" y="75"/>
                </a:cubicBezTo>
                <a:cubicBezTo>
                  <a:pt x="13552" y="418"/>
                  <a:pt x="15282" y="1379"/>
                  <a:pt x="16999" y="2120"/>
                </a:cubicBezTo>
                <a:cubicBezTo>
                  <a:pt x="21174" y="3904"/>
                  <a:pt x="25280" y="5098"/>
                  <a:pt x="29523" y="6539"/>
                </a:cubicBezTo>
                <a:cubicBezTo>
                  <a:pt x="50288" y="13114"/>
                  <a:pt x="71396" y="18906"/>
                  <a:pt x="91474" y="27444"/>
                </a:cubicBezTo>
                <a:cubicBezTo>
                  <a:pt x="130092" y="44066"/>
                  <a:pt x="168175" y="61895"/>
                  <a:pt x="206587" y="79011"/>
                </a:cubicBezTo>
                <a:cubicBezTo>
                  <a:pt x="259748" y="104583"/>
                  <a:pt x="312127" y="131801"/>
                  <a:pt x="366250" y="155327"/>
                </a:cubicBezTo>
                <a:cubicBezTo>
                  <a:pt x="429945" y="184274"/>
                  <a:pt x="494574" y="212179"/>
                  <a:pt x="553875" y="249595"/>
                </a:cubicBezTo>
                <a:cubicBezTo>
                  <a:pt x="567443" y="258915"/>
                  <a:pt x="580874" y="268152"/>
                  <a:pt x="594456" y="277321"/>
                </a:cubicBezTo>
                <a:cubicBezTo>
                  <a:pt x="615015" y="291637"/>
                  <a:pt x="636892" y="303990"/>
                  <a:pt x="657245" y="318498"/>
                </a:cubicBezTo>
                <a:cubicBezTo>
                  <a:pt x="665856" y="325155"/>
                  <a:pt x="679617" y="330152"/>
                  <a:pt x="681896" y="341805"/>
                </a:cubicBezTo>
                <a:cubicBezTo>
                  <a:pt x="682528" y="348434"/>
                  <a:pt x="675867" y="350589"/>
                  <a:pt x="670745" y="352360"/>
                </a:cubicBezTo>
                <a:cubicBezTo>
                  <a:pt x="665073" y="354556"/>
                  <a:pt x="659250" y="356848"/>
                  <a:pt x="654169" y="360225"/>
                </a:cubicBezTo>
                <a:cubicBezTo>
                  <a:pt x="631289" y="376709"/>
                  <a:pt x="606226" y="389680"/>
                  <a:pt x="581987" y="403983"/>
                </a:cubicBezTo>
                <a:cubicBezTo>
                  <a:pt x="531668" y="433795"/>
                  <a:pt x="479440" y="460121"/>
                  <a:pt x="427377" y="486721"/>
                </a:cubicBezTo>
                <a:cubicBezTo>
                  <a:pt x="376097" y="515010"/>
                  <a:pt x="324707" y="543175"/>
                  <a:pt x="273180" y="570984"/>
                </a:cubicBezTo>
                <a:cubicBezTo>
                  <a:pt x="243859" y="586192"/>
                  <a:pt x="214566" y="601414"/>
                  <a:pt x="184655" y="615346"/>
                </a:cubicBezTo>
                <a:cubicBezTo>
                  <a:pt x="164206" y="624830"/>
                  <a:pt x="143098" y="632791"/>
                  <a:pt x="122512" y="641973"/>
                </a:cubicBezTo>
                <a:cubicBezTo>
                  <a:pt x="103065" y="650470"/>
                  <a:pt x="83907" y="659597"/>
                  <a:pt x="65106" y="669398"/>
                </a:cubicBezTo>
                <a:cubicBezTo>
                  <a:pt x="55287" y="674243"/>
                  <a:pt x="45413" y="678951"/>
                  <a:pt x="35566" y="683727"/>
                </a:cubicBezTo>
                <a:cubicBezTo>
                  <a:pt x="32009" y="685402"/>
                  <a:pt x="28026" y="687131"/>
                  <a:pt x="24126" y="685855"/>
                </a:cubicBezTo>
                <a:close/>
                <a:moveTo>
                  <a:pt x="18235" y="355929"/>
                </a:moveTo>
                <a:cubicBezTo>
                  <a:pt x="23659" y="461960"/>
                  <a:pt x="29221" y="568005"/>
                  <a:pt x="30196" y="674174"/>
                </a:cubicBezTo>
                <a:cubicBezTo>
                  <a:pt x="71918" y="653846"/>
                  <a:pt x="112788" y="632791"/>
                  <a:pt x="156021" y="615991"/>
                </a:cubicBezTo>
                <a:cubicBezTo>
                  <a:pt x="199212" y="597612"/>
                  <a:pt x="240687" y="575623"/>
                  <a:pt x="282079" y="553895"/>
                </a:cubicBezTo>
                <a:cubicBezTo>
                  <a:pt x="326945" y="528846"/>
                  <a:pt x="372471" y="505045"/>
                  <a:pt x="417173" y="479721"/>
                </a:cubicBezTo>
                <a:cubicBezTo>
                  <a:pt x="455997" y="459846"/>
                  <a:pt x="494794" y="439917"/>
                  <a:pt x="533316" y="419438"/>
                </a:cubicBezTo>
                <a:cubicBezTo>
                  <a:pt x="564449" y="401292"/>
                  <a:pt x="595830" y="383517"/>
                  <a:pt x="626922" y="365317"/>
                </a:cubicBezTo>
                <a:cubicBezTo>
                  <a:pt x="641108" y="356327"/>
                  <a:pt x="653523" y="345991"/>
                  <a:pt x="669742" y="341064"/>
                </a:cubicBezTo>
                <a:cubicBezTo>
                  <a:pt x="642509" y="319226"/>
                  <a:pt x="611362" y="303002"/>
                  <a:pt x="583017" y="282743"/>
                </a:cubicBezTo>
                <a:cubicBezTo>
                  <a:pt x="560906" y="267933"/>
                  <a:pt x="539551" y="251901"/>
                  <a:pt x="515723" y="239822"/>
                </a:cubicBezTo>
                <a:cubicBezTo>
                  <a:pt x="454377" y="205124"/>
                  <a:pt x="389102" y="178111"/>
                  <a:pt x="325078" y="148862"/>
                </a:cubicBezTo>
                <a:cubicBezTo>
                  <a:pt x="260051" y="117636"/>
                  <a:pt x="195971" y="84927"/>
                  <a:pt x="129708" y="56419"/>
                </a:cubicBezTo>
                <a:cubicBezTo>
                  <a:pt x="110838" y="47566"/>
                  <a:pt x="91790" y="38891"/>
                  <a:pt x="72234" y="31616"/>
                </a:cubicBezTo>
                <a:cubicBezTo>
                  <a:pt x="53200" y="24712"/>
                  <a:pt x="33520" y="19785"/>
                  <a:pt x="14499" y="12881"/>
                </a:cubicBezTo>
                <a:cubicBezTo>
                  <a:pt x="13620" y="17602"/>
                  <a:pt x="15103" y="22653"/>
                  <a:pt x="12563" y="26648"/>
                </a:cubicBezTo>
                <a:cubicBezTo>
                  <a:pt x="13552" y="66974"/>
                  <a:pt x="9747" y="107204"/>
                  <a:pt x="10242" y="147517"/>
                </a:cubicBezTo>
                <a:cubicBezTo>
                  <a:pt x="10063" y="176794"/>
                  <a:pt x="12178" y="206016"/>
                  <a:pt x="12700" y="235279"/>
                </a:cubicBezTo>
                <a:cubicBezTo>
                  <a:pt x="13730" y="275564"/>
                  <a:pt x="15625" y="315822"/>
                  <a:pt x="18235" y="3559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1604248" y="5433072"/>
            <a:ext cx="659558" cy="661279"/>
          </a:xfrm>
          <a:custGeom>
            <a:avLst/>
            <a:gdLst/>
            <a:ahLst/>
            <a:cxnLst/>
            <a:rect l="l" t="t" r="r" b="b"/>
            <a:pathLst>
              <a:path w="659558" h="661279" extrusionOk="0">
                <a:moveTo>
                  <a:pt x="659559" y="328169"/>
                </a:moveTo>
                <a:cubicBezTo>
                  <a:pt x="643340" y="333110"/>
                  <a:pt x="630925" y="343432"/>
                  <a:pt x="616738" y="352423"/>
                </a:cubicBezTo>
                <a:cubicBezTo>
                  <a:pt x="585632" y="370637"/>
                  <a:pt x="554252" y="388398"/>
                  <a:pt x="523132" y="406543"/>
                </a:cubicBezTo>
                <a:cubicBezTo>
                  <a:pt x="484610" y="427008"/>
                  <a:pt x="445814" y="446938"/>
                  <a:pt x="406990" y="466827"/>
                </a:cubicBezTo>
                <a:cubicBezTo>
                  <a:pt x="362288" y="492165"/>
                  <a:pt x="316748" y="515965"/>
                  <a:pt x="271895" y="541001"/>
                </a:cubicBezTo>
                <a:cubicBezTo>
                  <a:pt x="230489" y="562742"/>
                  <a:pt x="189028" y="584717"/>
                  <a:pt x="145837" y="603096"/>
                </a:cubicBezTo>
                <a:cubicBezTo>
                  <a:pt x="102591" y="619883"/>
                  <a:pt x="61734" y="640952"/>
                  <a:pt x="20013" y="661280"/>
                </a:cubicBezTo>
                <a:cubicBezTo>
                  <a:pt x="19038" y="555111"/>
                  <a:pt x="13476" y="449066"/>
                  <a:pt x="8051" y="343020"/>
                </a:cubicBezTo>
                <a:cubicBezTo>
                  <a:pt x="5428" y="302928"/>
                  <a:pt x="3533" y="262656"/>
                  <a:pt x="2503" y="222371"/>
                </a:cubicBezTo>
                <a:cubicBezTo>
                  <a:pt x="1995" y="193108"/>
                  <a:pt x="-134" y="163899"/>
                  <a:pt x="44" y="134609"/>
                </a:cubicBezTo>
                <a:cubicBezTo>
                  <a:pt x="-450" y="94323"/>
                  <a:pt x="3368" y="54093"/>
                  <a:pt x="2365" y="13767"/>
                </a:cubicBezTo>
                <a:cubicBezTo>
                  <a:pt x="4906" y="9786"/>
                  <a:pt x="3437" y="4722"/>
                  <a:pt x="4302" y="0"/>
                </a:cubicBezTo>
                <a:cubicBezTo>
                  <a:pt x="23322" y="6904"/>
                  <a:pt x="43002" y="11832"/>
                  <a:pt x="62037" y="18749"/>
                </a:cubicBezTo>
                <a:cubicBezTo>
                  <a:pt x="81593" y="26024"/>
                  <a:pt x="100627" y="34685"/>
                  <a:pt x="119510" y="43552"/>
                </a:cubicBezTo>
                <a:cubicBezTo>
                  <a:pt x="185774" y="72060"/>
                  <a:pt x="249853" y="104769"/>
                  <a:pt x="314908" y="135967"/>
                </a:cubicBezTo>
                <a:cubicBezTo>
                  <a:pt x="378932" y="165217"/>
                  <a:pt x="444207" y="192229"/>
                  <a:pt x="505553" y="226928"/>
                </a:cubicBezTo>
                <a:cubicBezTo>
                  <a:pt x="529367" y="239007"/>
                  <a:pt x="550722" y="255038"/>
                  <a:pt x="572847" y="269862"/>
                </a:cubicBezTo>
                <a:cubicBezTo>
                  <a:pt x="601178" y="290108"/>
                  <a:pt x="632326" y="306332"/>
                  <a:pt x="659559" y="328169"/>
                </a:cubicBezTo>
                <a:close/>
              </a:path>
            </a:pathLst>
          </a:custGeom>
          <a:solidFill>
            <a:srgbClr val="E03E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2678676" y="6078906"/>
            <a:ext cx="3113627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1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tr-T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21181616017</a:t>
            </a:r>
            <a:endParaRPr sz="3200" dirty="0"/>
          </a:p>
        </p:txBody>
      </p:sp>
      <p:sp>
        <p:nvSpPr>
          <p:cNvPr id="263" name="Google Shape;263;p14"/>
          <p:cNvSpPr txBox="1"/>
          <p:nvPr/>
        </p:nvSpPr>
        <p:spPr>
          <a:xfrm>
            <a:off x="2543293" y="5438537"/>
            <a:ext cx="2931628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dirty="0">
                <a:latin typeface="Poppins"/>
                <a:cs typeface="Poppins"/>
                <a:sym typeface="Poppins"/>
              </a:rPr>
              <a:t>Muzaffer Yalçın</a:t>
            </a:r>
            <a:endParaRPr dirty="0"/>
          </a:p>
        </p:txBody>
      </p:sp>
      <p:sp>
        <p:nvSpPr>
          <p:cNvPr id="264" name="Google Shape;264;p14"/>
          <p:cNvSpPr txBox="1"/>
          <p:nvPr/>
        </p:nvSpPr>
        <p:spPr>
          <a:xfrm>
            <a:off x="7987275" y="6219227"/>
            <a:ext cx="3980607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1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tr-TR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21181617010</a:t>
            </a:r>
            <a:endParaRPr sz="2800" dirty="0"/>
          </a:p>
        </p:txBody>
      </p:sp>
      <p:sp>
        <p:nvSpPr>
          <p:cNvPr id="265" name="Google Shape;265;p14"/>
          <p:cNvSpPr txBox="1"/>
          <p:nvPr/>
        </p:nvSpPr>
        <p:spPr>
          <a:xfrm>
            <a:off x="7987275" y="5518784"/>
            <a:ext cx="2896149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latin typeface="Poppins"/>
                <a:cs typeface="Poppins"/>
                <a:sym typeface="Poppins"/>
              </a:rPr>
              <a:t>Erhan Karataş</a:t>
            </a:r>
            <a:endParaRPr sz="2800" dirty="0"/>
          </a:p>
        </p:txBody>
      </p:sp>
      <p:sp>
        <p:nvSpPr>
          <p:cNvPr id="266" name="Google Shape;266;p14"/>
          <p:cNvSpPr txBox="1"/>
          <p:nvPr/>
        </p:nvSpPr>
        <p:spPr>
          <a:xfrm>
            <a:off x="13349123" y="6092550"/>
            <a:ext cx="41886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1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tr-T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21181616027</a:t>
            </a:r>
            <a:endParaRPr sz="2800" dirty="0"/>
          </a:p>
        </p:txBody>
      </p:sp>
      <p:sp>
        <p:nvSpPr>
          <p:cNvPr id="267" name="Google Shape;267;p14"/>
          <p:cNvSpPr txBox="1"/>
          <p:nvPr/>
        </p:nvSpPr>
        <p:spPr>
          <a:xfrm>
            <a:off x="13613641" y="5438537"/>
            <a:ext cx="2651017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latin typeface="Poppins"/>
                <a:cs typeface="Poppins"/>
                <a:sym typeface="Poppins"/>
              </a:rPr>
              <a:t>Samet Korkmaz</a:t>
            </a:r>
            <a:endParaRPr sz="2400" dirty="0"/>
          </a:p>
        </p:txBody>
      </p:sp>
      <p:sp>
        <p:nvSpPr>
          <p:cNvPr id="268" name="Google Shape;268;p14"/>
          <p:cNvSpPr/>
          <p:nvPr/>
        </p:nvSpPr>
        <p:spPr>
          <a:xfrm>
            <a:off x="16283275" y="7740693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16283275" y="7740693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2448291" y="3658995"/>
                </a:moveTo>
                <a:cubicBezTo>
                  <a:pt x="2243298" y="3660239"/>
                  <a:pt x="2039917" y="3573286"/>
                  <a:pt x="1900765" y="3422508"/>
                </a:cubicBezTo>
                <a:cubicBezTo>
                  <a:pt x="1808632" y="3315792"/>
                  <a:pt x="1739349" y="3189388"/>
                  <a:pt x="1634911" y="3093358"/>
                </a:cubicBezTo>
                <a:cubicBezTo>
                  <a:pt x="1556620" y="3025801"/>
                  <a:pt x="1454380" y="2995426"/>
                  <a:pt x="1357047" y="2966441"/>
                </a:cubicBezTo>
                <a:cubicBezTo>
                  <a:pt x="1229027" y="2933651"/>
                  <a:pt x="1095954" y="2937237"/>
                  <a:pt x="965151" y="2925526"/>
                </a:cubicBezTo>
                <a:cubicBezTo>
                  <a:pt x="811718" y="2911620"/>
                  <a:pt x="655648" y="2889955"/>
                  <a:pt x="513054" y="2829204"/>
                </a:cubicBezTo>
                <a:cubicBezTo>
                  <a:pt x="356106" y="2760622"/>
                  <a:pt x="213585" y="2658371"/>
                  <a:pt x="118376" y="2513961"/>
                </a:cubicBezTo>
                <a:cubicBezTo>
                  <a:pt x="48580" y="2408124"/>
                  <a:pt x="12327" y="2280914"/>
                  <a:pt x="1488" y="2155315"/>
                </a:cubicBezTo>
                <a:cubicBezTo>
                  <a:pt x="-8253" y="1972332"/>
                  <a:pt x="29025" y="1779761"/>
                  <a:pt x="137051" y="1628836"/>
                </a:cubicBezTo>
                <a:cubicBezTo>
                  <a:pt x="200988" y="1543127"/>
                  <a:pt x="274812" y="1463639"/>
                  <a:pt x="357277" y="1395423"/>
                </a:cubicBezTo>
                <a:cubicBezTo>
                  <a:pt x="449557" y="1323182"/>
                  <a:pt x="552676" y="1265725"/>
                  <a:pt x="656967" y="1212806"/>
                </a:cubicBezTo>
                <a:cubicBezTo>
                  <a:pt x="743314" y="1169696"/>
                  <a:pt x="828636" y="1125780"/>
                  <a:pt x="916522" y="1086036"/>
                </a:cubicBezTo>
                <a:cubicBezTo>
                  <a:pt x="1001697" y="1043218"/>
                  <a:pt x="1088338" y="1007719"/>
                  <a:pt x="1162820" y="948360"/>
                </a:cubicBezTo>
                <a:cubicBezTo>
                  <a:pt x="1260080" y="865871"/>
                  <a:pt x="1220385" y="775331"/>
                  <a:pt x="1256492" y="668542"/>
                </a:cubicBezTo>
                <a:cubicBezTo>
                  <a:pt x="1307758" y="519740"/>
                  <a:pt x="1388393" y="378478"/>
                  <a:pt x="1498543" y="265394"/>
                </a:cubicBezTo>
                <a:cubicBezTo>
                  <a:pt x="1587966" y="181295"/>
                  <a:pt x="1688302" y="104662"/>
                  <a:pt x="1803139" y="59209"/>
                </a:cubicBezTo>
                <a:cubicBezTo>
                  <a:pt x="2036987" y="-30745"/>
                  <a:pt x="2298373" y="-7397"/>
                  <a:pt x="2535664" y="57452"/>
                </a:cubicBezTo>
                <a:cubicBezTo>
                  <a:pt x="2538007" y="46034"/>
                  <a:pt x="2550092" y="38569"/>
                  <a:pt x="2561370" y="41789"/>
                </a:cubicBezTo>
                <a:cubicBezTo>
                  <a:pt x="2570012" y="44131"/>
                  <a:pt x="2577629" y="49035"/>
                  <a:pt x="2585319" y="53427"/>
                </a:cubicBezTo>
                <a:cubicBezTo>
                  <a:pt x="2606997" y="64113"/>
                  <a:pt x="2630360" y="81167"/>
                  <a:pt x="2648963" y="95513"/>
                </a:cubicBezTo>
                <a:cubicBezTo>
                  <a:pt x="2770025" y="173976"/>
                  <a:pt x="2773613" y="198276"/>
                  <a:pt x="2824733" y="326071"/>
                </a:cubicBezTo>
                <a:cubicBezTo>
                  <a:pt x="2854614" y="381113"/>
                  <a:pt x="2903171" y="422028"/>
                  <a:pt x="2948725" y="463674"/>
                </a:cubicBezTo>
                <a:cubicBezTo>
                  <a:pt x="3000138" y="511836"/>
                  <a:pt x="3047742" y="565852"/>
                  <a:pt x="3081505" y="627993"/>
                </a:cubicBezTo>
                <a:cubicBezTo>
                  <a:pt x="3114535" y="692037"/>
                  <a:pt x="3141340" y="762595"/>
                  <a:pt x="3141340" y="835496"/>
                </a:cubicBezTo>
                <a:cubicBezTo>
                  <a:pt x="3146320" y="998936"/>
                  <a:pt x="3090733" y="1153154"/>
                  <a:pt x="3047083" y="1308177"/>
                </a:cubicBezTo>
                <a:cubicBezTo>
                  <a:pt x="2997867" y="1474106"/>
                  <a:pt x="2988713" y="1645232"/>
                  <a:pt x="3013467" y="1815625"/>
                </a:cubicBezTo>
                <a:cubicBezTo>
                  <a:pt x="3038002" y="1985287"/>
                  <a:pt x="3094029" y="2145653"/>
                  <a:pt x="3157746" y="2303751"/>
                </a:cubicBezTo>
                <a:cubicBezTo>
                  <a:pt x="3206669" y="2405709"/>
                  <a:pt x="3252808" y="2510155"/>
                  <a:pt x="3264014" y="2623971"/>
                </a:cubicBezTo>
                <a:cubicBezTo>
                  <a:pt x="3289720" y="2803440"/>
                  <a:pt x="3277856" y="2993450"/>
                  <a:pt x="3200590" y="3159525"/>
                </a:cubicBezTo>
                <a:cubicBezTo>
                  <a:pt x="3164557" y="3239452"/>
                  <a:pt x="3107358" y="3306497"/>
                  <a:pt x="3050013" y="3371858"/>
                </a:cubicBezTo>
                <a:cubicBezTo>
                  <a:pt x="2982707" y="3445710"/>
                  <a:pt x="2916866" y="3524978"/>
                  <a:pt x="2828322" y="3574164"/>
                </a:cubicBezTo>
                <a:cubicBezTo>
                  <a:pt x="2782402" y="3599050"/>
                  <a:pt x="2731648" y="3613249"/>
                  <a:pt x="2681480" y="3626790"/>
                </a:cubicBezTo>
                <a:cubicBezTo>
                  <a:pt x="2605606" y="3648236"/>
                  <a:pt x="2527461" y="3663240"/>
                  <a:pt x="2448291" y="3658995"/>
                </a:cubicBezTo>
                <a:close/>
                <a:moveTo>
                  <a:pt x="2418923" y="3616397"/>
                </a:moveTo>
                <a:cubicBezTo>
                  <a:pt x="2505270" y="3623204"/>
                  <a:pt x="2591031" y="3610468"/>
                  <a:pt x="2673790" y="3585802"/>
                </a:cubicBezTo>
                <a:cubicBezTo>
                  <a:pt x="2790971" y="3559086"/>
                  <a:pt x="2868603" y="3510267"/>
                  <a:pt x="2948652" y="3420971"/>
                </a:cubicBezTo>
                <a:cubicBezTo>
                  <a:pt x="3113656" y="3248381"/>
                  <a:pt x="3205863" y="3130541"/>
                  <a:pt x="3230471" y="2884612"/>
                </a:cubicBezTo>
                <a:cubicBezTo>
                  <a:pt x="3241969" y="2750961"/>
                  <a:pt x="3230471" y="2613358"/>
                  <a:pt x="3190996" y="2484977"/>
                </a:cubicBezTo>
                <a:cubicBezTo>
                  <a:pt x="3165729" y="2411710"/>
                  <a:pt x="3127279" y="2344007"/>
                  <a:pt x="3099375" y="2271838"/>
                </a:cubicBezTo>
                <a:cubicBezTo>
                  <a:pt x="3072497" y="2200768"/>
                  <a:pt x="3049134" y="2128233"/>
                  <a:pt x="3025039" y="2056138"/>
                </a:cubicBezTo>
                <a:cubicBezTo>
                  <a:pt x="2963006" y="1851124"/>
                  <a:pt x="2937227" y="1629568"/>
                  <a:pt x="2978386" y="1417967"/>
                </a:cubicBezTo>
                <a:cubicBezTo>
                  <a:pt x="3006290" y="1266603"/>
                  <a:pt x="3068689" y="1123438"/>
                  <a:pt x="3091099" y="971049"/>
                </a:cubicBezTo>
                <a:cubicBezTo>
                  <a:pt x="3098276" y="913080"/>
                  <a:pt x="3102378" y="858991"/>
                  <a:pt x="3097764" y="801900"/>
                </a:cubicBezTo>
                <a:cubicBezTo>
                  <a:pt x="3079015" y="669128"/>
                  <a:pt x="2995084" y="556776"/>
                  <a:pt x="2895554" y="471213"/>
                </a:cubicBezTo>
                <a:cubicBezTo>
                  <a:pt x="2858642" y="439594"/>
                  <a:pt x="2825099" y="403436"/>
                  <a:pt x="2797928" y="363034"/>
                </a:cubicBezTo>
                <a:cubicBezTo>
                  <a:pt x="2770025" y="318020"/>
                  <a:pt x="2760797" y="264003"/>
                  <a:pt x="2732234" y="219282"/>
                </a:cubicBezTo>
                <a:cubicBezTo>
                  <a:pt x="2708358" y="183564"/>
                  <a:pt x="2668151" y="160582"/>
                  <a:pt x="2634608" y="135769"/>
                </a:cubicBezTo>
                <a:cubicBezTo>
                  <a:pt x="2612856" y="120984"/>
                  <a:pt x="2592130" y="102759"/>
                  <a:pt x="2567888" y="91707"/>
                </a:cubicBezTo>
                <a:cubicBezTo>
                  <a:pt x="2422951" y="48230"/>
                  <a:pt x="2270689" y="30151"/>
                  <a:pt x="2119673" y="32786"/>
                </a:cubicBezTo>
                <a:cubicBezTo>
                  <a:pt x="2001613" y="35934"/>
                  <a:pt x="1884140" y="60014"/>
                  <a:pt x="1776700" y="109639"/>
                </a:cubicBezTo>
                <a:cubicBezTo>
                  <a:pt x="1623779" y="189127"/>
                  <a:pt x="1487777" y="306529"/>
                  <a:pt x="1399965" y="455916"/>
                </a:cubicBezTo>
                <a:cubicBezTo>
                  <a:pt x="1356827" y="530719"/>
                  <a:pt x="1315228" y="608158"/>
                  <a:pt x="1291719" y="691598"/>
                </a:cubicBezTo>
                <a:cubicBezTo>
                  <a:pt x="1277877" y="737124"/>
                  <a:pt x="1276705" y="785212"/>
                  <a:pt x="1272457" y="831397"/>
                </a:cubicBezTo>
                <a:cubicBezTo>
                  <a:pt x="1261472" y="929110"/>
                  <a:pt x="1181203" y="997253"/>
                  <a:pt x="1098737" y="1039778"/>
                </a:cubicBezTo>
                <a:cubicBezTo>
                  <a:pt x="896894" y="1148616"/>
                  <a:pt x="681648" y="1232569"/>
                  <a:pt x="487348" y="1355314"/>
                </a:cubicBezTo>
                <a:cubicBezTo>
                  <a:pt x="403124" y="1405451"/>
                  <a:pt x="328934" y="1469861"/>
                  <a:pt x="263167" y="1542249"/>
                </a:cubicBezTo>
                <a:cubicBezTo>
                  <a:pt x="199230" y="1610904"/>
                  <a:pt x="139102" y="1685342"/>
                  <a:pt x="103801" y="1773100"/>
                </a:cubicBezTo>
                <a:cubicBezTo>
                  <a:pt x="11741" y="1997364"/>
                  <a:pt x="18552" y="2267300"/>
                  <a:pt x="143789" y="2477511"/>
                </a:cubicBezTo>
                <a:cubicBezTo>
                  <a:pt x="243612" y="2633705"/>
                  <a:pt x="395068" y="2738006"/>
                  <a:pt x="565053" y="2805856"/>
                </a:cubicBezTo>
                <a:cubicBezTo>
                  <a:pt x="716216" y="2859945"/>
                  <a:pt x="879903" y="2878829"/>
                  <a:pt x="1038975" y="2889296"/>
                </a:cubicBezTo>
                <a:cubicBezTo>
                  <a:pt x="1164578" y="2896103"/>
                  <a:pt x="1292305" y="2900128"/>
                  <a:pt x="1413001" y="2939214"/>
                </a:cubicBezTo>
                <a:cubicBezTo>
                  <a:pt x="1492903" y="2966441"/>
                  <a:pt x="1575296" y="2993230"/>
                  <a:pt x="1642675" y="3045783"/>
                </a:cubicBezTo>
                <a:cubicBezTo>
                  <a:pt x="1760368" y="3142032"/>
                  <a:pt x="1832947" y="3279781"/>
                  <a:pt x="1931012" y="3393889"/>
                </a:cubicBezTo>
                <a:cubicBezTo>
                  <a:pt x="2055589" y="3528419"/>
                  <a:pt x="2235242" y="3611493"/>
                  <a:pt x="2418923" y="3616397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16324490" y="7773289"/>
            <a:ext cx="3193493" cy="3585667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/>
          <p:nvPr/>
        </p:nvSpPr>
        <p:spPr>
          <a:xfrm rot="-1937347">
            <a:off x="-2649315" y="8709667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16157830" y="381394"/>
            <a:ext cx="1279597" cy="1160216"/>
          </a:xfrm>
          <a:custGeom>
            <a:avLst/>
            <a:gdLst/>
            <a:ahLst/>
            <a:cxnLst/>
            <a:rect l="l" t="t" r="r" b="b"/>
            <a:pathLst>
              <a:path w="1279597" h="1160216" extrusionOk="0">
                <a:moveTo>
                  <a:pt x="1238373" y="549605"/>
                </a:moveTo>
                <a:cubicBezTo>
                  <a:pt x="1194562" y="539786"/>
                  <a:pt x="1149473" y="537920"/>
                  <a:pt x="1104971" y="533087"/>
                </a:cubicBezTo>
                <a:cubicBezTo>
                  <a:pt x="1020959" y="524112"/>
                  <a:pt x="936410" y="519331"/>
                  <a:pt x="851937" y="523038"/>
                </a:cubicBezTo>
                <a:cubicBezTo>
                  <a:pt x="882926" y="492764"/>
                  <a:pt x="915170" y="463717"/>
                  <a:pt x="947336" y="434644"/>
                </a:cubicBezTo>
                <a:cubicBezTo>
                  <a:pt x="963561" y="418766"/>
                  <a:pt x="980859" y="404038"/>
                  <a:pt x="997775" y="388875"/>
                </a:cubicBezTo>
                <a:cubicBezTo>
                  <a:pt x="1013820" y="373814"/>
                  <a:pt x="1029685" y="358575"/>
                  <a:pt x="1046396" y="344230"/>
                </a:cubicBezTo>
                <a:cubicBezTo>
                  <a:pt x="1061494" y="330346"/>
                  <a:pt x="1076285" y="316129"/>
                  <a:pt x="1092637" y="303702"/>
                </a:cubicBezTo>
                <a:cubicBezTo>
                  <a:pt x="1114491" y="285804"/>
                  <a:pt x="1133760" y="264223"/>
                  <a:pt x="1148807" y="240315"/>
                </a:cubicBezTo>
                <a:cubicBezTo>
                  <a:pt x="1158838" y="222647"/>
                  <a:pt x="1170891" y="201757"/>
                  <a:pt x="1163803" y="180968"/>
                </a:cubicBezTo>
                <a:cubicBezTo>
                  <a:pt x="1158404" y="166445"/>
                  <a:pt x="1144892" y="154325"/>
                  <a:pt x="1129282" y="152228"/>
                </a:cubicBezTo>
                <a:cubicBezTo>
                  <a:pt x="1101542" y="149083"/>
                  <a:pt x="1075261" y="162098"/>
                  <a:pt x="1052051" y="175880"/>
                </a:cubicBezTo>
                <a:cubicBezTo>
                  <a:pt x="1018579" y="197180"/>
                  <a:pt x="988792" y="223465"/>
                  <a:pt x="958238" y="248600"/>
                </a:cubicBezTo>
                <a:cubicBezTo>
                  <a:pt x="920876" y="280281"/>
                  <a:pt x="885204" y="313930"/>
                  <a:pt x="849454" y="347426"/>
                </a:cubicBezTo>
                <a:cubicBezTo>
                  <a:pt x="830390" y="366195"/>
                  <a:pt x="813654" y="387187"/>
                  <a:pt x="794026" y="405444"/>
                </a:cubicBezTo>
                <a:cubicBezTo>
                  <a:pt x="784481" y="414828"/>
                  <a:pt x="775627" y="424902"/>
                  <a:pt x="766491" y="434670"/>
                </a:cubicBezTo>
                <a:cubicBezTo>
                  <a:pt x="755564" y="446534"/>
                  <a:pt x="742795" y="456302"/>
                  <a:pt x="730742" y="466913"/>
                </a:cubicBezTo>
                <a:cubicBezTo>
                  <a:pt x="737856" y="362513"/>
                  <a:pt x="762627" y="259927"/>
                  <a:pt x="772966" y="155885"/>
                </a:cubicBezTo>
                <a:cubicBezTo>
                  <a:pt x="777674" y="116022"/>
                  <a:pt x="781999" y="75903"/>
                  <a:pt x="778570" y="35759"/>
                </a:cubicBezTo>
                <a:cubicBezTo>
                  <a:pt x="778263" y="6737"/>
                  <a:pt x="747069" y="-6047"/>
                  <a:pt x="722297" y="2723"/>
                </a:cubicBezTo>
                <a:cubicBezTo>
                  <a:pt x="698319" y="10087"/>
                  <a:pt x="679076" y="28932"/>
                  <a:pt x="667663" y="50870"/>
                </a:cubicBezTo>
                <a:cubicBezTo>
                  <a:pt x="635828" y="114718"/>
                  <a:pt x="625618" y="186543"/>
                  <a:pt x="610980" y="255683"/>
                </a:cubicBezTo>
                <a:cubicBezTo>
                  <a:pt x="605197" y="281789"/>
                  <a:pt x="602024" y="308331"/>
                  <a:pt x="597981" y="334744"/>
                </a:cubicBezTo>
                <a:cubicBezTo>
                  <a:pt x="589945" y="383096"/>
                  <a:pt x="581552" y="431678"/>
                  <a:pt x="578635" y="480670"/>
                </a:cubicBezTo>
                <a:cubicBezTo>
                  <a:pt x="564381" y="458245"/>
                  <a:pt x="551023" y="435130"/>
                  <a:pt x="537383" y="412245"/>
                </a:cubicBezTo>
                <a:cubicBezTo>
                  <a:pt x="522899" y="386420"/>
                  <a:pt x="510795" y="359265"/>
                  <a:pt x="495339" y="333977"/>
                </a:cubicBezTo>
                <a:cubicBezTo>
                  <a:pt x="471335" y="295546"/>
                  <a:pt x="448586" y="256322"/>
                  <a:pt x="421076" y="220243"/>
                </a:cubicBezTo>
                <a:cubicBezTo>
                  <a:pt x="412273" y="206896"/>
                  <a:pt x="404955" y="192628"/>
                  <a:pt x="395230" y="179895"/>
                </a:cubicBezTo>
                <a:cubicBezTo>
                  <a:pt x="385455" y="166931"/>
                  <a:pt x="374938" y="154530"/>
                  <a:pt x="364548" y="142077"/>
                </a:cubicBezTo>
                <a:cubicBezTo>
                  <a:pt x="338983" y="112340"/>
                  <a:pt x="309964" y="83088"/>
                  <a:pt x="272552" y="68948"/>
                </a:cubicBezTo>
                <a:cubicBezTo>
                  <a:pt x="258247" y="63144"/>
                  <a:pt x="242330" y="60024"/>
                  <a:pt x="227078" y="63655"/>
                </a:cubicBezTo>
                <a:cubicBezTo>
                  <a:pt x="204303" y="69562"/>
                  <a:pt x="209165" y="99657"/>
                  <a:pt x="212415" y="117454"/>
                </a:cubicBezTo>
                <a:cubicBezTo>
                  <a:pt x="222523" y="170766"/>
                  <a:pt x="245247" y="220652"/>
                  <a:pt x="275111" y="265706"/>
                </a:cubicBezTo>
                <a:cubicBezTo>
                  <a:pt x="287112" y="285344"/>
                  <a:pt x="297323" y="306055"/>
                  <a:pt x="309632" y="325539"/>
                </a:cubicBezTo>
                <a:cubicBezTo>
                  <a:pt x="326265" y="351185"/>
                  <a:pt x="344920" y="375553"/>
                  <a:pt x="363448" y="399870"/>
                </a:cubicBezTo>
                <a:cubicBezTo>
                  <a:pt x="389754" y="432011"/>
                  <a:pt x="413783" y="465916"/>
                  <a:pt x="442675" y="495883"/>
                </a:cubicBezTo>
                <a:cubicBezTo>
                  <a:pt x="455956" y="511302"/>
                  <a:pt x="468265" y="527487"/>
                  <a:pt x="481699" y="542753"/>
                </a:cubicBezTo>
                <a:cubicBezTo>
                  <a:pt x="489351" y="551779"/>
                  <a:pt x="497437" y="560958"/>
                  <a:pt x="501276" y="572337"/>
                </a:cubicBezTo>
                <a:cubicBezTo>
                  <a:pt x="459462" y="565433"/>
                  <a:pt x="417212" y="568833"/>
                  <a:pt x="375066" y="569447"/>
                </a:cubicBezTo>
                <a:cubicBezTo>
                  <a:pt x="321070" y="571365"/>
                  <a:pt x="266999" y="571109"/>
                  <a:pt x="213080" y="574740"/>
                </a:cubicBezTo>
                <a:cubicBezTo>
                  <a:pt x="186390" y="576172"/>
                  <a:pt x="159623" y="576377"/>
                  <a:pt x="132881" y="577297"/>
                </a:cubicBezTo>
                <a:cubicBezTo>
                  <a:pt x="92014" y="578397"/>
                  <a:pt x="48357" y="578857"/>
                  <a:pt x="11917" y="599645"/>
                </a:cubicBezTo>
                <a:cubicBezTo>
                  <a:pt x="-23602" y="626749"/>
                  <a:pt x="29036" y="663927"/>
                  <a:pt x="55829" y="671240"/>
                </a:cubicBezTo>
                <a:cubicBezTo>
                  <a:pt x="81522" y="679064"/>
                  <a:pt x="108622" y="680598"/>
                  <a:pt x="135261" y="682439"/>
                </a:cubicBezTo>
                <a:cubicBezTo>
                  <a:pt x="176051" y="684203"/>
                  <a:pt x="216970" y="683360"/>
                  <a:pt x="257735" y="681672"/>
                </a:cubicBezTo>
                <a:cubicBezTo>
                  <a:pt x="298884" y="679703"/>
                  <a:pt x="340058" y="678143"/>
                  <a:pt x="381130" y="675075"/>
                </a:cubicBezTo>
                <a:cubicBezTo>
                  <a:pt x="416726" y="672058"/>
                  <a:pt x="452399" y="668811"/>
                  <a:pt x="488148" y="670524"/>
                </a:cubicBezTo>
                <a:cubicBezTo>
                  <a:pt x="473127" y="680573"/>
                  <a:pt x="460076" y="693025"/>
                  <a:pt x="446948" y="705298"/>
                </a:cubicBezTo>
                <a:cubicBezTo>
                  <a:pt x="388347" y="749176"/>
                  <a:pt x="329720" y="793258"/>
                  <a:pt x="275802" y="842939"/>
                </a:cubicBezTo>
                <a:cubicBezTo>
                  <a:pt x="232733" y="878635"/>
                  <a:pt x="192020" y="918446"/>
                  <a:pt x="163333" y="966901"/>
                </a:cubicBezTo>
                <a:cubicBezTo>
                  <a:pt x="148414" y="990757"/>
                  <a:pt x="133649" y="1017963"/>
                  <a:pt x="139841" y="1047010"/>
                </a:cubicBezTo>
                <a:cubicBezTo>
                  <a:pt x="143424" y="1069844"/>
                  <a:pt x="165252" y="1064398"/>
                  <a:pt x="181451" y="1059769"/>
                </a:cubicBezTo>
                <a:cubicBezTo>
                  <a:pt x="206427" y="1051383"/>
                  <a:pt x="230584" y="1040132"/>
                  <a:pt x="253052" y="1026350"/>
                </a:cubicBezTo>
                <a:cubicBezTo>
                  <a:pt x="316413" y="986257"/>
                  <a:pt x="375705" y="939695"/>
                  <a:pt x="428267" y="886203"/>
                </a:cubicBezTo>
                <a:cubicBezTo>
                  <a:pt x="458796" y="859125"/>
                  <a:pt x="485359" y="828058"/>
                  <a:pt x="515376" y="800443"/>
                </a:cubicBezTo>
                <a:cubicBezTo>
                  <a:pt x="548822" y="767049"/>
                  <a:pt x="586209" y="737286"/>
                  <a:pt x="621652" y="705861"/>
                </a:cubicBezTo>
                <a:cubicBezTo>
                  <a:pt x="621524" y="776791"/>
                  <a:pt x="621600" y="847746"/>
                  <a:pt x="623955" y="918651"/>
                </a:cubicBezTo>
                <a:cubicBezTo>
                  <a:pt x="624262" y="973293"/>
                  <a:pt x="633679" y="1027322"/>
                  <a:pt x="647114" y="1080148"/>
                </a:cubicBezTo>
                <a:cubicBezTo>
                  <a:pt x="653946" y="1101422"/>
                  <a:pt x="665666" y="1152536"/>
                  <a:pt x="687930" y="1159849"/>
                </a:cubicBezTo>
                <a:cubicBezTo>
                  <a:pt x="718740" y="1168670"/>
                  <a:pt x="744919" y="1016301"/>
                  <a:pt x="751444" y="990706"/>
                </a:cubicBezTo>
                <a:cubicBezTo>
                  <a:pt x="762013" y="939004"/>
                  <a:pt x="770714" y="886919"/>
                  <a:pt x="774501" y="834246"/>
                </a:cubicBezTo>
                <a:cubicBezTo>
                  <a:pt x="777981" y="788604"/>
                  <a:pt x="780105" y="743116"/>
                  <a:pt x="784737" y="697474"/>
                </a:cubicBezTo>
                <a:cubicBezTo>
                  <a:pt x="800194" y="713302"/>
                  <a:pt x="817262" y="727390"/>
                  <a:pt x="833077" y="742834"/>
                </a:cubicBezTo>
                <a:cubicBezTo>
                  <a:pt x="847075" y="757000"/>
                  <a:pt x="860791" y="771447"/>
                  <a:pt x="875249" y="785178"/>
                </a:cubicBezTo>
                <a:cubicBezTo>
                  <a:pt x="892676" y="802923"/>
                  <a:pt x="908235" y="822407"/>
                  <a:pt x="926557" y="839309"/>
                </a:cubicBezTo>
                <a:cubicBezTo>
                  <a:pt x="938457" y="851071"/>
                  <a:pt x="947746" y="863676"/>
                  <a:pt x="959364" y="876384"/>
                </a:cubicBezTo>
                <a:cubicBezTo>
                  <a:pt x="973208" y="891036"/>
                  <a:pt x="987999" y="904741"/>
                  <a:pt x="1002893" y="918293"/>
                </a:cubicBezTo>
                <a:cubicBezTo>
                  <a:pt x="1029404" y="939260"/>
                  <a:pt x="1071858" y="974341"/>
                  <a:pt x="1107428" y="961071"/>
                </a:cubicBezTo>
                <a:cubicBezTo>
                  <a:pt x="1134835" y="948030"/>
                  <a:pt x="1124599" y="920824"/>
                  <a:pt x="1113672" y="899781"/>
                </a:cubicBezTo>
                <a:cubicBezTo>
                  <a:pt x="1103359" y="879555"/>
                  <a:pt x="1093328" y="858690"/>
                  <a:pt x="1080789" y="839436"/>
                </a:cubicBezTo>
                <a:cubicBezTo>
                  <a:pt x="1070655" y="824555"/>
                  <a:pt x="1059344" y="810517"/>
                  <a:pt x="1048955" y="795789"/>
                </a:cubicBezTo>
                <a:cubicBezTo>
                  <a:pt x="1024798" y="763316"/>
                  <a:pt x="994704" y="735828"/>
                  <a:pt x="963919" y="709773"/>
                </a:cubicBezTo>
                <a:cubicBezTo>
                  <a:pt x="953785" y="700594"/>
                  <a:pt x="944470" y="690596"/>
                  <a:pt x="934234" y="681544"/>
                </a:cubicBezTo>
                <a:cubicBezTo>
                  <a:pt x="923614" y="671853"/>
                  <a:pt x="910845" y="664873"/>
                  <a:pt x="900251" y="655182"/>
                </a:cubicBezTo>
                <a:cubicBezTo>
                  <a:pt x="942295" y="654901"/>
                  <a:pt x="984135" y="660935"/>
                  <a:pt x="1026179" y="658736"/>
                </a:cubicBezTo>
                <a:cubicBezTo>
                  <a:pt x="1058960" y="657432"/>
                  <a:pt x="1091844" y="658864"/>
                  <a:pt x="1124394" y="654108"/>
                </a:cubicBezTo>
                <a:cubicBezTo>
                  <a:pt x="1144534" y="652165"/>
                  <a:pt x="1164929" y="652037"/>
                  <a:pt x="1184761" y="647537"/>
                </a:cubicBezTo>
                <a:cubicBezTo>
                  <a:pt x="1203775" y="643420"/>
                  <a:pt x="1221918" y="636158"/>
                  <a:pt x="1240445" y="630303"/>
                </a:cubicBezTo>
                <a:cubicBezTo>
                  <a:pt x="1250323" y="627030"/>
                  <a:pt x="1260636" y="623578"/>
                  <a:pt x="1268057" y="615933"/>
                </a:cubicBezTo>
                <a:cubicBezTo>
                  <a:pt x="1295873" y="590593"/>
                  <a:pt x="1268415" y="555256"/>
                  <a:pt x="1238373" y="549605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16157830" y="381394"/>
            <a:ext cx="1279597" cy="1160216"/>
          </a:xfrm>
          <a:custGeom>
            <a:avLst/>
            <a:gdLst/>
            <a:ahLst/>
            <a:cxnLst/>
            <a:rect l="l" t="t" r="r" b="b"/>
            <a:pathLst>
              <a:path w="1279597" h="1160216" extrusionOk="0">
                <a:moveTo>
                  <a:pt x="687930" y="1159849"/>
                </a:moveTo>
                <a:cubicBezTo>
                  <a:pt x="665666" y="1152536"/>
                  <a:pt x="653946" y="1101422"/>
                  <a:pt x="647114" y="1080148"/>
                </a:cubicBezTo>
                <a:cubicBezTo>
                  <a:pt x="633679" y="1027322"/>
                  <a:pt x="624262" y="973293"/>
                  <a:pt x="623955" y="918651"/>
                </a:cubicBezTo>
                <a:cubicBezTo>
                  <a:pt x="621600" y="847746"/>
                  <a:pt x="621524" y="776791"/>
                  <a:pt x="621652" y="705861"/>
                </a:cubicBezTo>
                <a:cubicBezTo>
                  <a:pt x="586209" y="737286"/>
                  <a:pt x="548822" y="767049"/>
                  <a:pt x="515376" y="800443"/>
                </a:cubicBezTo>
                <a:cubicBezTo>
                  <a:pt x="485359" y="828058"/>
                  <a:pt x="458796" y="859125"/>
                  <a:pt x="428267" y="886203"/>
                </a:cubicBezTo>
                <a:cubicBezTo>
                  <a:pt x="375705" y="939695"/>
                  <a:pt x="316413" y="986257"/>
                  <a:pt x="253052" y="1026350"/>
                </a:cubicBezTo>
                <a:cubicBezTo>
                  <a:pt x="230584" y="1040132"/>
                  <a:pt x="206427" y="1051383"/>
                  <a:pt x="181451" y="1059769"/>
                </a:cubicBezTo>
                <a:cubicBezTo>
                  <a:pt x="165252" y="1064398"/>
                  <a:pt x="143424" y="1069844"/>
                  <a:pt x="139841" y="1047010"/>
                </a:cubicBezTo>
                <a:cubicBezTo>
                  <a:pt x="133649" y="1017963"/>
                  <a:pt x="148414" y="990757"/>
                  <a:pt x="163333" y="966901"/>
                </a:cubicBezTo>
                <a:cubicBezTo>
                  <a:pt x="192020" y="918446"/>
                  <a:pt x="232733" y="878635"/>
                  <a:pt x="275802" y="842939"/>
                </a:cubicBezTo>
                <a:cubicBezTo>
                  <a:pt x="329720" y="793258"/>
                  <a:pt x="388347" y="749176"/>
                  <a:pt x="446948" y="705298"/>
                </a:cubicBezTo>
                <a:cubicBezTo>
                  <a:pt x="460076" y="693025"/>
                  <a:pt x="473127" y="680573"/>
                  <a:pt x="488148" y="670524"/>
                </a:cubicBezTo>
                <a:cubicBezTo>
                  <a:pt x="452399" y="668811"/>
                  <a:pt x="416726" y="672058"/>
                  <a:pt x="381130" y="675075"/>
                </a:cubicBezTo>
                <a:cubicBezTo>
                  <a:pt x="340058" y="678143"/>
                  <a:pt x="298884" y="679703"/>
                  <a:pt x="257735" y="681672"/>
                </a:cubicBezTo>
                <a:cubicBezTo>
                  <a:pt x="216970" y="683360"/>
                  <a:pt x="176051" y="684203"/>
                  <a:pt x="135261" y="682439"/>
                </a:cubicBezTo>
                <a:cubicBezTo>
                  <a:pt x="108622" y="680598"/>
                  <a:pt x="81522" y="679064"/>
                  <a:pt x="55829" y="671240"/>
                </a:cubicBezTo>
                <a:cubicBezTo>
                  <a:pt x="29036" y="663927"/>
                  <a:pt x="-23602" y="626749"/>
                  <a:pt x="11917" y="599645"/>
                </a:cubicBezTo>
                <a:cubicBezTo>
                  <a:pt x="48357" y="578857"/>
                  <a:pt x="92014" y="578397"/>
                  <a:pt x="132881" y="577297"/>
                </a:cubicBezTo>
                <a:cubicBezTo>
                  <a:pt x="159623" y="576377"/>
                  <a:pt x="186390" y="576172"/>
                  <a:pt x="213080" y="574740"/>
                </a:cubicBezTo>
                <a:cubicBezTo>
                  <a:pt x="266999" y="571109"/>
                  <a:pt x="321070" y="571365"/>
                  <a:pt x="375066" y="569447"/>
                </a:cubicBezTo>
                <a:cubicBezTo>
                  <a:pt x="417212" y="568833"/>
                  <a:pt x="459462" y="565433"/>
                  <a:pt x="501276" y="572337"/>
                </a:cubicBezTo>
                <a:cubicBezTo>
                  <a:pt x="497437" y="560958"/>
                  <a:pt x="489351" y="551779"/>
                  <a:pt x="481699" y="542753"/>
                </a:cubicBezTo>
                <a:cubicBezTo>
                  <a:pt x="468265" y="527487"/>
                  <a:pt x="455956" y="511302"/>
                  <a:pt x="442675" y="495883"/>
                </a:cubicBezTo>
                <a:cubicBezTo>
                  <a:pt x="413783" y="465916"/>
                  <a:pt x="389754" y="432011"/>
                  <a:pt x="363448" y="399870"/>
                </a:cubicBezTo>
                <a:cubicBezTo>
                  <a:pt x="344920" y="375553"/>
                  <a:pt x="326265" y="351185"/>
                  <a:pt x="309632" y="325539"/>
                </a:cubicBezTo>
                <a:cubicBezTo>
                  <a:pt x="297323" y="306055"/>
                  <a:pt x="287112" y="285344"/>
                  <a:pt x="275111" y="265706"/>
                </a:cubicBezTo>
                <a:cubicBezTo>
                  <a:pt x="245247" y="220652"/>
                  <a:pt x="222523" y="170766"/>
                  <a:pt x="212415" y="117454"/>
                </a:cubicBezTo>
                <a:cubicBezTo>
                  <a:pt x="209165" y="99657"/>
                  <a:pt x="204303" y="69562"/>
                  <a:pt x="227078" y="63655"/>
                </a:cubicBezTo>
                <a:cubicBezTo>
                  <a:pt x="242330" y="60024"/>
                  <a:pt x="258247" y="63144"/>
                  <a:pt x="272552" y="68948"/>
                </a:cubicBezTo>
                <a:cubicBezTo>
                  <a:pt x="309964" y="83088"/>
                  <a:pt x="338983" y="112340"/>
                  <a:pt x="364548" y="142077"/>
                </a:cubicBezTo>
                <a:cubicBezTo>
                  <a:pt x="374938" y="154530"/>
                  <a:pt x="385455" y="166931"/>
                  <a:pt x="395230" y="179895"/>
                </a:cubicBezTo>
                <a:cubicBezTo>
                  <a:pt x="404955" y="192628"/>
                  <a:pt x="412273" y="206896"/>
                  <a:pt x="421076" y="220243"/>
                </a:cubicBezTo>
                <a:cubicBezTo>
                  <a:pt x="448586" y="256322"/>
                  <a:pt x="471335" y="295546"/>
                  <a:pt x="495339" y="333977"/>
                </a:cubicBezTo>
                <a:cubicBezTo>
                  <a:pt x="510795" y="359265"/>
                  <a:pt x="522899" y="386420"/>
                  <a:pt x="537383" y="412245"/>
                </a:cubicBezTo>
                <a:cubicBezTo>
                  <a:pt x="551023" y="435130"/>
                  <a:pt x="564381" y="458245"/>
                  <a:pt x="578635" y="480670"/>
                </a:cubicBezTo>
                <a:cubicBezTo>
                  <a:pt x="581552" y="431678"/>
                  <a:pt x="589945" y="383096"/>
                  <a:pt x="597981" y="334744"/>
                </a:cubicBezTo>
                <a:cubicBezTo>
                  <a:pt x="602024" y="308331"/>
                  <a:pt x="605197" y="281789"/>
                  <a:pt x="610980" y="255683"/>
                </a:cubicBezTo>
                <a:cubicBezTo>
                  <a:pt x="625618" y="186543"/>
                  <a:pt x="635828" y="114718"/>
                  <a:pt x="667663" y="50870"/>
                </a:cubicBezTo>
                <a:cubicBezTo>
                  <a:pt x="679076" y="28932"/>
                  <a:pt x="698319" y="10087"/>
                  <a:pt x="722297" y="2723"/>
                </a:cubicBezTo>
                <a:cubicBezTo>
                  <a:pt x="747069" y="-6047"/>
                  <a:pt x="778263" y="6737"/>
                  <a:pt x="778570" y="35759"/>
                </a:cubicBezTo>
                <a:cubicBezTo>
                  <a:pt x="781999" y="75903"/>
                  <a:pt x="777674" y="116022"/>
                  <a:pt x="772966" y="155885"/>
                </a:cubicBezTo>
                <a:cubicBezTo>
                  <a:pt x="762627" y="259927"/>
                  <a:pt x="737856" y="362513"/>
                  <a:pt x="730742" y="466913"/>
                </a:cubicBezTo>
                <a:cubicBezTo>
                  <a:pt x="742795" y="456302"/>
                  <a:pt x="755564" y="446534"/>
                  <a:pt x="766491" y="434670"/>
                </a:cubicBezTo>
                <a:cubicBezTo>
                  <a:pt x="775627" y="424902"/>
                  <a:pt x="784481" y="414828"/>
                  <a:pt x="794026" y="405444"/>
                </a:cubicBezTo>
                <a:cubicBezTo>
                  <a:pt x="813654" y="387187"/>
                  <a:pt x="830390" y="366195"/>
                  <a:pt x="849454" y="347426"/>
                </a:cubicBezTo>
                <a:cubicBezTo>
                  <a:pt x="885204" y="313930"/>
                  <a:pt x="920876" y="280281"/>
                  <a:pt x="958238" y="248600"/>
                </a:cubicBezTo>
                <a:cubicBezTo>
                  <a:pt x="988792" y="223465"/>
                  <a:pt x="1018579" y="197180"/>
                  <a:pt x="1052051" y="175880"/>
                </a:cubicBezTo>
                <a:cubicBezTo>
                  <a:pt x="1075261" y="162098"/>
                  <a:pt x="1101542" y="149083"/>
                  <a:pt x="1129282" y="152228"/>
                </a:cubicBezTo>
                <a:cubicBezTo>
                  <a:pt x="1144892" y="154325"/>
                  <a:pt x="1158404" y="166445"/>
                  <a:pt x="1163803" y="180968"/>
                </a:cubicBezTo>
                <a:cubicBezTo>
                  <a:pt x="1170891" y="201757"/>
                  <a:pt x="1158838" y="222647"/>
                  <a:pt x="1148807" y="240315"/>
                </a:cubicBezTo>
                <a:cubicBezTo>
                  <a:pt x="1133760" y="264223"/>
                  <a:pt x="1114491" y="285804"/>
                  <a:pt x="1092637" y="303702"/>
                </a:cubicBezTo>
                <a:cubicBezTo>
                  <a:pt x="1076285" y="316129"/>
                  <a:pt x="1061494" y="330346"/>
                  <a:pt x="1046396" y="344230"/>
                </a:cubicBezTo>
                <a:cubicBezTo>
                  <a:pt x="1029685" y="358575"/>
                  <a:pt x="1013820" y="373814"/>
                  <a:pt x="997775" y="388875"/>
                </a:cubicBezTo>
                <a:cubicBezTo>
                  <a:pt x="980859" y="404038"/>
                  <a:pt x="963561" y="418766"/>
                  <a:pt x="947336" y="434644"/>
                </a:cubicBezTo>
                <a:cubicBezTo>
                  <a:pt x="915170" y="463717"/>
                  <a:pt x="882926" y="492764"/>
                  <a:pt x="851937" y="523038"/>
                </a:cubicBezTo>
                <a:cubicBezTo>
                  <a:pt x="936410" y="519331"/>
                  <a:pt x="1020959" y="524112"/>
                  <a:pt x="1104971" y="533087"/>
                </a:cubicBezTo>
                <a:cubicBezTo>
                  <a:pt x="1149473" y="537920"/>
                  <a:pt x="1194562" y="539786"/>
                  <a:pt x="1238373" y="549605"/>
                </a:cubicBezTo>
                <a:cubicBezTo>
                  <a:pt x="1268415" y="555256"/>
                  <a:pt x="1295873" y="590593"/>
                  <a:pt x="1268057" y="615933"/>
                </a:cubicBezTo>
                <a:cubicBezTo>
                  <a:pt x="1260636" y="623578"/>
                  <a:pt x="1250323" y="627030"/>
                  <a:pt x="1240445" y="630303"/>
                </a:cubicBezTo>
                <a:cubicBezTo>
                  <a:pt x="1221918" y="636158"/>
                  <a:pt x="1203775" y="643420"/>
                  <a:pt x="1184761" y="647537"/>
                </a:cubicBezTo>
                <a:cubicBezTo>
                  <a:pt x="1164929" y="652037"/>
                  <a:pt x="1144534" y="652165"/>
                  <a:pt x="1124394" y="654108"/>
                </a:cubicBezTo>
                <a:cubicBezTo>
                  <a:pt x="1091844" y="658864"/>
                  <a:pt x="1058960" y="657432"/>
                  <a:pt x="1026179" y="658736"/>
                </a:cubicBezTo>
                <a:cubicBezTo>
                  <a:pt x="984135" y="660935"/>
                  <a:pt x="942295" y="654901"/>
                  <a:pt x="900251" y="655182"/>
                </a:cubicBezTo>
                <a:cubicBezTo>
                  <a:pt x="910845" y="664873"/>
                  <a:pt x="923614" y="671853"/>
                  <a:pt x="934234" y="681544"/>
                </a:cubicBezTo>
                <a:cubicBezTo>
                  <a:pt x="944470" y="690596"/>
                  <a:pt x="953785" y="700594"/>
                  <a:pt x="963919" y="709773"/>
                </a:cubicBezTo>
                <a:cubicBezTo>
                  <a:pt x="994704" y="735828"/>
                  <a:pt x="1024798" y="763316"/>
                  <a:pt x="1048955" y="795789"/>
                </a:cubicBezTo>
                <a:cubicBezTo>
                  <a:pt x="1059344" y="810517"/>
                  <a:pt x="1070655" y="824555"/>
                  <a:pt x="1080789" y="839436"/>
                </a:cubicBezTo>
                <a:cubicBezTo>
                  <a:pt x="1093328" y="858690"/>
                  <a:pt x="1103359" y="879555"/>
                  <a:pt x="1113672" y="899781"/>
                </a:cubicBezTo>
                <a:cubicBezTo>
                  <a:pt x="1124599" y="920824"/>
                  <a:pt x="1134835" y="948030"/>
                  <a:pt x="1107428" y="961071"/>
                </a:cubicBezTo>
                <a:cubicBezTo>
                  <a:pt x="1071858" y="974341"/>
                  <a:pt x="1029404" y="939260"/>
                  <a:pt x="1002893" y="918293"/>
                </a:cubicBezTo>
                <a:cubicBezTo>
                  <a:pt x="987999" y="904741"/>
                  <a:pt x="973208" y="891036"/>
                  <a:pt x="959364" y="876384"/>
                </a:cubicBezTo>
                <a:cubicBezTo>
                  <a:pt x="947746" y="863676"/>
                  <a:pt x="938457" y="851071"/>
                  <a:pt x="926557" y="839309"/>
                </a:cubicBezTo>
                <a:cubicBezTo>
                  <a:pt x="908235" y="822407"/>
                  <a:pt x="892676" y="802923"/>
                  <a:pt x="875249" y="785178"/>
                </a:cubicBezTo>
                <a:cubicBezTo>
                  <a:pt x="860791" y="771447"/>
                  <a:pt x="847075" y="757000"/>
                  <a:pt x="833077" y="742834"/>
                </a:cubicBezTo>
                <a:cubicBezTo>
                  <a:pt x="817262" y="727390"/>
                  <a:pt x="800194" y="713302"/>
                  <a:pt x="784737" y="697474"/>
                </a:cubicBezTo>
                <a:cubicBezTo>
                  <a:pt x="780105" y="743116"/>
                  <a:pt x="777981" y="788604"/>
                  <a:pt x="774501" y="834246"/>
                </a:cubicBezTo>
                <a:cubicBezTo>
                  <a:pt x="770714" y="886919"/>
                  <a:pt x="762013" y="939004"/>
                  <a:pt x="751444" y="990706"/>
                </a:cubicBezTo>
                <a:cubicBezTo>
                  <a:pt x="744919" y="1016301"/>
                  <a:pt x="718740" y="1168670"/>
                  <a:pt x="687930" y="1159849"/>
                </a:cubicBezTo>
                <a:close/>
                <a:moveTo>
                  <a:pt x="690335" y="1146604"/>
                </a:moveTo>
                <a:cubicBezTo>
                  <a:pt x="696810" y="1138473"/>
                  <a:pt x="701621" y="1129268"/>
                  <a:pt x="704973" y="1119449"/>
                </a:cubicBezTo>
                <a:cubicBezTo>
                  <a:pt x="712087" y="1099019"/>
                  <a:pt x="718075" y="1078231"/>
                  <a:pt x="722937" y="1057161"/>
                </a:cubicBezTo>
                <a:cubicBezTo>
                  <a:pt x="740134" y="985413"/>
                  <a:pt x="754950" y="912744"/>
                  <a:pt x="760810" y="839104"/>
                </a:cubicBezTo>
                <a:cubicBezTo>
                  <a:pt x="765161" y="788220"/>
                  <a:pt x="766543" y="737107"/>
                  <a:pt x="772863" y="686428"/>
                </a:cubicBezTo>
                <a:cubicBezTo>
                  <a:pt x="773836" y="680189"/>
                  <a:pt x="780566" y="675510"/>
                  <a:pt x="786093" y="680036"/>
                </a:cubicBezTo>
                <a:cubicBezTo>
                  <a:pt x="792721" y="686607"/>
                  <a:pt x="799119" y="693434"/>
                  <a:pt x="805977" y="699775"/>
                </a:cubicBezTo>
                <a:cubicBezTo>
                  <a:pt x="824197" y="716651"/>
                  <a:pt x="842878" y="733016"/>
                  <a:pt x="859742" y="751272"/>
                </a:cubicBezTo>
                <a:cubicBezTo>
                  <a:pt x="872434" y="764441"/>
                  <a:pt x="886151" y="776561"/>
                  <a:pt x="898280" y="790266"/>
                </a:cubicBezTo>
                <a:cubicBezTo>
                  <a:pt x="911101" y="805633"/>
                  <a:pt x="925355" y="819594"/>
                  <a:pt x="939532" y="833709"/>
                </a:cubicBezTo>
                <a:cubicBezTo>
                  <a:pt x="949153" y="843579"/>
                  <a:pt x="957649" y="854522"/>
                  <a:pt x="966708" y="864904"/>
                </a:cubicBezTo>
                <a:cubicBezTo>
                  <a:pt x="984621" y="883569"/>
                  <a:pt x="1003123" y="901903"/>
                  <a:pt x="1023416" y="918012"/>
                </a:cubicBezTo>
                <a:cubicBezTo>
                  <a:pt x="1044374" y="932228"/>
                  <a:pt x="1079074" y="960687"/>
                  <a:pt x="1104997" y="947289"/>
                </a:cubicBezTo>
                <a:cubicBezTo>
                  <a:pt x="1110192" y="943556"/>
                  <a:pt x="1113518" y="937675"/>
                  <a:pt x="1111420" y="931282"/>
                </a:cubicBezTo>
                <a:cubicBezTo>
                  <a:pt x="1109782" y="922461"/>
                  <a:pt x="1106123" y="914253"/>
                  <a:pt x="1102156" y="906250"/>
                </a:cubicBezTo>
                <a:cubicBezTo>
                  <a:pt x="1091665" y="885615"/>
                  <a:pt x="1081582" y="864674"/>
                  <a:pt x="1068838" y="845292"/>
                </a:cubicBezTo>
                <a:cubicBezTo>
                  <a:pt x="1053305" y="824401"/>
                  <a:pt x="1038693" y="802744"/>
                  <a:pt x="1021701" y="783030"/>
                </a:cubicBezTo>
                <a:cubicBezTo>
                  <a:pt x="1003251" y="762804"/>
                  <a:pt x="983470" y="743269"/>
                  <a:pt x="962435" y="725984"/>
                </a:cubicBezTo>
                <a:cubicBezTo>
                  <a:pt x="949409" y="715092"/>
                  <a:pt x="937894" y="702562"/>
                  <a:pt x="925278" y="691209"/>
                </a:cubicBezTo>
                <a:cubicBezTo>
                  <a:pt x="915426" y="682618"/>
                  <a:pt x="904268" y="675766"/>
                  <a:pt x="894186" y="667481"/>
                </a:cubicBezTo>
                <a:cubicBezTo>
                  <a:pt x="887149" y="661856"/>
                  <a:pt x="873279" y="648074"/>
                  <a:pt x="887532" y="642474"/>
                </a:cubicBezTo>
                <a:cubicBezTo>
                  <a:pt x="903091" y="641068"/>
                  <a:pt x="918880" y="642576"/>
                  <a:pt x="934516" y="642806"/>
                </a:cubicBezTo>
                <a:cubicBezTo>
                  <a:pt x="967501" y="644468"/>
                  <a:pt x="1000410" y="647409"/>
                  <a:pt x="1033447" y="645210"/>
                </a:cubicBezTo>
                <a:cubicBezTo>
                  <a:pt x="1060189" y="644289"/>
                  <a:pt x="1087058" y="645568"/>
                  <a:pt x="1113646" y="641988"/>
                </a:cubicBezTo>
                <a:cubicBezTo>
                  <a:pt x="1134963" y="639278"/>
                  <a:pt x="1156561" y="639508"/>
                  <a:pt x="1177724" y="635519"/>
                </a:cubicBezTo>
                <a:cubicBezTo>
                  <a:pt x="1199348" y="631121"/>
                  <a:pt x="1219871" y="622836"/>
                  <a:pt x="1240855" y="616239"/>
                </a:cubicBezTo>
                <a:cubicBezTo>
                  <a:pt x="1268876" y="607699"/>
                  <a:pt x="1276195" y="584866"/>
                  <a:pt x="1249427" y="567734"/>
                </a:cubicBezTo>
                <a:cubicBezTo>
                  <a:pt x="1231182" y="559015"/>
                  <a:pt x="1210351" y="557992"/>
                  <a:pt x="1190596" y="555000"/>
                </a:cubicBezTo>
                <a:cubicBezTo>
                  <a:pt x="1177724" y="553466"/>
                  <a:pt x="1164827" y="551906"/>
                  <a:pt x="1151904" y="550654"/>
                </a:cubicBezTo>
                <a:cubicBezTo>
                  <a:pt x="1105995" y="546614"/>
                  <a:pt x="1059958" y="541858"/>
                  <a:pt x="1014050" y="538150"/>
                </a:cubicBezTo>
                <a:cubicBezTo>
                  <a:pt x="968218" y="535849"/>
                  <a:pt x="922309" y="533982"/>
                  <a:pt x="876426" y="535414"/>
                </a:cubicBezTo>
                <a:cubicBezTo>
                  <a:pt x="865986" y="534903"/>
                  <a:pt x="839705" y="540451"/>
                  <a:pt x="834305" y="530147"/>
                </a:cubicBezTo>
                <a:cubicBezTo>
                  <a:pt x="831618" y="524061"/>
                  <a:pt x="837581" y="519433"/>
                  <a:pt x="841138" y="515265"/>
                </a:cubicBezTo>
                <a:cubicBezTo>
                  <a:pt x="849378" y="506444"/>
                  <a:pt x="858309" y="498338"/>
                  <a:pt x="867265" y="490284"/>
                </a:cubicBezTo>
                <a:cubicBezTo>
                  <a:pt x="877143" y="481488"/>
                  <a:pt x="886714" y="472334"/>
                  <a:pt x="896131" y="463052"/>
                </a:cubicBezTo>
                <a:cubicBezTo>
                  <a:pt x="914684" y="445563"/>
                  <a:pt x="934183" y="429684"/>
                  <a:pt x="952250" y="411760"/>
                </a:cubicBezTo>
                <a:cubicBezTo>
                  <a:pt x="970444" y="394960"/>
                  <a:pt x="989637" y="379312"/>
                  <a:pt x="1007166" y="361797"/>
                </a:cubicBezTo>
                <a:cubicBezTo>
                  <a:pt x="1025233" y="345176"/>
                  <a:pt x="1043658" y="328991"/>
                  <a:pt x="1061596" y="312243"/>
                </a:cubicBezTo>
                <a:cubicBezTo>
                  <a:pt x="1083911" y="293807"/>
                  <a:pt x="1106584" y="275781"/>
                  <a:pt x="1124164" y="252487"/>
                </a:cubicBezTo>
                <a:cubicBezTo>
                  <a:pt x="1137573" y="234332"/>
                  <a:pt x="1151827" y="214925"/>
                  <a:pt x="1152774" y="191861"/>
                </a:cubicBezTo>
                <a:cubicBezTo>
                  <a:pt x="1146504" y="156192"/>
                  <a:pt x="1108042" y="162431"/>
                  <a:pt x="1083194" y="174269"/>
                </a:cubicBezTo>
                <a:cubicBezTo>
                  <a:pt x="1053714" y="187514"/>
                  <a:pt x="1028508" y="208021"/>
                  <a:pt x="1003558" y="228119"/>
                </a:cubicBezTo>
                <a:cubicBezTo>
                  <a:pt x="975793" y="250850"/>
                  <a:pt x="947823" y="274809"/>
                  <a:pt x="921132" y="298589"/>
                </a:cubicBezTo>
                <a:cubicBezTo>
                  <a:pt x="910589" y="307794"/>
                  <a:pt x="900379" y="317433"/>
                  <a:pt x="890424" y="327278"/>
                </a:cubicBezTo>
                <a:cubicBezTo>
                  <a:pt x="871155" y="345662"/>
                  <a:pt x="850760" y="362870"/>
                  <a:pt x="833717" y="383454"/>
                </a:cubicBezTo>
                <a:cubicBezTo>
                  <a:pt x="820282" y="398975"/>
                  <a:pt x="804851" y="412552"/>
                  <a:pt x="790904" y="427587"/>
                </a:cubicBezTo>
                <a:cubicBezTo>
                  <a:pt x="776472" y="444131"/>
                  <a:pt x="760836" y="459472"/>
                  <a:pt x="743588" y="473075"/>
                </a:cubicBezTo>
                <a:cubicBezTo>
                  <a:pt x="737779" y="477729"/>
                  <a:pt x="733071" y="483815"/>
                  <a:pt x="726827" y="487803"/>
                </a:cubicBezTo>
                <a:cubicBezTo>
                  <a:pt x="723039" y="489977"/>
                  <a:pt x="717921" y="487778"/>
                  <a:pt x="716744" y="483610"/>
                </a:cubicBezTo>
                <a:cubicBezTo>
                  <a:pt x="716105" y="480133"/>
                  <a:pt x="717103" y="476246"/>
                  <a:pt x="717154" y="472820"/>
                </a:cubicBezTo>
                <a:cubicBezTo>
                  <a:pt x="718152" y="454665"/>
                  <a:pt x="719764" y="436588"/>
                  <a:pt x="722016" y="418561"/>
                </a:cubicBezTo>
                <a:cubicBezTo>
                  <a:pt x="728874" y="360058"/>
                  <a:pt x="738777" y="301913"/>
                  <a:pt x="747862" y="243716"/>
                </a:cubicBezTo>
                <a:cubicBezTo>
                  <a:pt x="752724" y="217610"/>
                  <a:pt x="756102" y="191324"/>
                  <a:pt x="758763" y="164911"/>
                </a:cubicBezTo>
                <a:cubicBezTo>
                  <a:pt x="761834" y="133205"/>
                  <a:pt x="766850" y="101575"/>
                  <a:pt x="766466" y="69613"/>
                </a:cubicBezTo>
                <a:cubicBezTo>
                  <a:pt x="765980" y="55243"/>
                  <a:pt x="767438" y="39799"/>
                  <a:pt x="763139" y="25991"/>
                </a:cubicBezTo>
                <a:cubicBezTo>
                  <a:pt x="748911" y="2697"/>
                  <a:pt x="715797" y="15559"/>
                  <a:pt x="699855" y="30568"/>
                </a:cubicBezTo>
                <a:cubicBezTo>
                  <a:pt x="668507" y="58260"/>
                  <a:pt x="654893" y="120599"/>
                  <a:pt x="644145" y="160564"/>
                </a:cubicBezTo>
                <a:cubicBezTo>
                  <a:pt x="633679" y="208993"/>
                  <a:pt x="622547" y="257370"/>
                  <a:pt x="614845" y="306311"/>
                </a:cubicBezTo>
                <a:cubicBezTo>
                  <a:pt x="611697" y="332443"/>
                  <a:pt x="605683" y="358089"/>
                  <a:pt x="602075" y="384144"/>
                </a:cubicBezTo>
                <a:cubicBezTo>
                  <a:pt x="598262" y="408896"/>
                  <a:pt x="593784" y="433570"/>
                  <a:pt x="590815" y="458475"/>
                </a:cubicBezTo>
                <a:cubicBezTo>
                  <a:pt x="589817" y="466351"/>
                  <a:pt x="588819" y="474226"/>
                  <a:pt x="588205" y="482127"/>
                </a:cubicBezTo>
                <a:cubicBezTo>
                  <a:pt x="587668" y="485400"/>
                  <a:pt x="588999" y="489849"/>
                  <a:pt x="585288" y="491537"/>
                </a:cubicBezTo>
                <a:cubicBezTo>
                  <a:pt x="585032" y="496727"/>
                  <a:pt x="578763" y="499463"/>
                  <a:pt x="574719" y="496318"/>
                </a:cubicBezTo>
                <a:cubicBezTo>
                  <a:pt x="563357" y="485323"/>
                  <a:pt x="557472" y="469905"/>
                  <a:pt x="548694" y="456890"/>
                </a:cubicBezTo>
                <a:cubicBezTo>
                  <a:pt x="534415" y="433545"/>
                  <a:pt x="520212" y="410123"/>
                  <a:pt x="508441" y="385372"/>
                </a:cubicBezTo>
                <a:cubicBezTo>
                  <a:pt x="486331" y="341955"/>
                  <a:pt x="459590" y="300967"/>
                  <a:pt x="433436" y="259953"/>
                </a:cubicBezTo>
                <a:cubicBezTo>
                  <a:pt x="418082" y="239293"/>
                  <a:pt x="403547" y="218172"/>
                  <a:pt x="390522" y="195952"/>
                </a:cubicBezTo>
                <a:cubicBezTo>
                  <a:pt x="365751" y="162635"/>
                  <a:pt x="339419" y="129650"/>
                  <a:pt x="306842" y="103595"/>
                </a:cubicBezTo>
                <a:cubicBezTo>
                  <a:pt x="286396" y="88176"/>
                  <a:pt x="251977" y="67951"/>
                  <a:pt x="226489" y="78128"/>
                </a:cubicBezTo>
                <a:cubicBezTo>
                  <a:pt x="219657" y="90478"/>
                  <a:pt x="223930" y="105155"/>
                  <a:pt x="226029" y="118246"/>
                </a:cubicBezTo>
                <a:cubicBezTo>
                  <a:pt x="232733" y="150029"/>
                  <a:pt x="243405" y="180866"/>
                  <a:pt x="257761" y="209990"/>
                </a:cubicBezTo>
                <a:cubicBezTo>
                  <a:pt x="267997" y="230599"/>
                  <a:pt x="281303" y="249444"/>
                  <a:pt x="292691" y="269414"/>
                </a:cubicBezTo>
                <a:cubicBezTo>
                  <a:pt x="309913" y="300915"/>
                  <a:pt x="328005" y="331880"/>
                  <a:pt x="350294" y="360135"/>
                </a:cubicBezTo>
                <a:cubicBezTo>
                  <a:pt x="366390" y="383045"/>
                  <a:pt x="384457" y="404396"/>
                  <a:pt x="401679" y="426436"/>
                </a:cubicBezTo>
                <a:cubicBezTo>
                  <a:pt x="411173" y="438914"/>
                  <a:pt x="420437" y="451648"/>
                  <a:pt x="431031" y="463282"/>
                </a:cubicBezTo>
                <a:cubicBezTo>
                  <a:pt x="449533" y="482843"/>
                  <a:pt x="466601" y="503631"/>
                  <a:pt x="483567" y="524521"/>
                </a:cubicBezTo>
                <a:cubicBezTo>
                  <a:pt x="493701" y="537229"/>
                  <a:pt x="521748" y="564359"/>
                  <a:pt x="513559" y="581414"/>
                </a:cubicBezTo>
                <a:cubicBezTo>
                  <a:pt x="505856" y="590849"/>
                  <a:pt x="475174" y="580621"/>
                  <a:pt x="462712" y="581260"/>
                </a:cubicBezTo>
                <a:cubicBezTo>
                  <a:pt x="395486" y="581005"/>
                  <a:pt x="328287" y="584738"/>
                  <a:pt x="261062" y="585377"/>
                </a:cubicBezTo>
                <a:cubicBezTo>
                  <a:pt x="220476" y="587423"/>
                  <a:pt x="179916" y="589622"/>
                  <a:pt x="139253" y="590286"/>
                </a:cubicBezTo>
                <a:cubicBezTo>
                  <a:pt x="103171" y="591284"/>
                  <a:pt x="68266" y="591258"/>
                  <a:pt x="34308" y="603557"/>
                </a:cubicBezTo>
                <a:cubicBezTo>
                  <a:pt x="26503" y="606881"/>
                  <a:pt x="15653" y="609591"/>
                  <a:pt x="13350" y="618796"/>
                </a:cubicBezTo>
                <a:cubicBezTo>
                  <a:pt x="14194" y="635954"/>
                  <a:pt x="40398" y="651270"/>
                  <a:pt x="54882" y="656997"/>
                </a:cubicBezTo>
                <a:cubicBezTo>
                  <a:pt x="103017" y="671879"/>
                  <a:pt x="154249" y="669833"/>
                  <a:pt x="204073" y="670012"/>
                </a:cubicBezTo>
                <a:cubicBezTo>
                  <a:pt x="258400" y="669194"/>
                  <a:pt x="312677" y="665921"/>
                  <a:pt x="366928" y="662904"/>
                </a:cubicBezTo>
                <a:cubicBezTo>
                  <a:pt x="406260" y="659938"/>
                  <a:pt x="445592" y="655489"/>
                  <a:pt x="485103" y="657176"/>
                </a:cubicBezTo>
                <a:cubicBezTo>
                  <a:pt x="493548" y="658276"/>
                  <a:pt x="510642" y="655489"/>
                  <a:pt x="510667" y="667711"/>
                </a:cubicBezTo>
                <a:cubicBezTo>
                  <a:pt x="510437" y="669322"/>
                  <a:pt x="509567" y="671035"/>
                  <a:pt x="508415" y="672186"/>
                </a:cubicBezTo>
                <a:cubicBezTo>
                  <a:pt x="502351" y="677095"/>
                  <a:pt x="495595" y="681186"/>
                  <a:pt x="489402" y="685942"/>
                </a:cubicBezTo>
                <a:cubicBezTo>
                  <a:pt x="474022" y="696656"/>
                  <a:pt x="461816" y="711051"/>
                  <a:pt x="446871" y="722302"/>
                </a:cubicBezTo>
                <a:cubicBezTo>
                  <a:pt x="414295" y="745366"/>
                  <a:pt x="383229" y="770475"/>
                  <a:pt x="351702" y="794945"/>
                </a:cubicBezTo>
                <a:cubicBezTo>
                  <a:pt x="329131" y="813483"/>
                  <a:pt x="306996" y="832507"/>
                  <a:pt x="285398" y="852119"/>
                </a:cubicBezTo>
                <a:cubicBezTo>
                  <a:pt x="253948" y="878302"/>
                  <a:pt x="223879" y="906378"/>
                  <a:pt x="198520" y="938570"/>
                </a:cubicBezTo>
                <a:cubicBezTo>
                  <a:pt x="189486" y="950459"/>
                  <a:pt x="181349" y="963014"/>
                  <a:pt x="173518" y="975697"/>
                </a:cubicBezTo>
                <a:cubicBezTo>
                  <a:pt x="160442" y="997354"/>
                  <a:pt x="145522" y="1022924"/>
                  <a:pt x="154300" y="1048851"/>
                </a:cubicBezTo>
                <a:cubicBezTo>
                  <a:pt x="157396" y="1053019"/>
                  <a:pt x="164459" y="1049542"/>
                  <a:pt x="168861" y="1049439"/>
                </a:cubicBezTo>
                <a:cubicBezTo>
                  <a:pt x="180632" y="1046908"/>
                  <a:pt x="191713" y="1042152"/>
                  <a:pt x="202742" y="1037473"/>
                </a:cubicBezTo>
                <a:cubicBezTo>
                  <a:pt x="229074" y="1026682"/>
                  <a:pt x="252975" y="1011341"/>
                  <a:pt x="276416" y="995411"/>
                </a:cubicBezTo>
                <a:cubicBezTo>
                  <a:pt x="309683" y="971989"/>
                  <a:pt x="342413" y="947800"/>
                  <a:pt x="372890" y="920824"/>
                </a:cubicBezTo>
                <a:cubicBezTo>
                  <a:pt x="388398" y="907656"/>
                  <a:pt x="402319" y="892826"/>
                  <a:pt x="417008" y="878762"/>
                </a:cubicBezTo>
                <a:cubicBezTo>
                  <a:pt x="426885" y="869660"/>
                  <a:pt x="436994" y="860787"/>
                  <a:pt x="446385" y="851173"/>
                </a:cubicBezTo>
                <a:cubicBezTo>
                  <a:pt x="486126" y="808548"/>
                  <a:pt x="528862" y="768915"/>
                  <a:pt x="572647" y="730510"/>
                </a:cubicBezTo>
                <a:cubicBezTo>
                  <a:pt x="585442" y="719234"/>
                  <a:pt x="599132" y="709006"/>
                  <a:pt x="611569" y="697321"/>
                </a:cubicBezTo>
                <a:cubicBezTo>
                  <a:pt x="617378" y="691925"/>
                  <a:pt x="628561" y="679064"/>
                  <a:pt x="634370" y="691133"/>
                </a:cubicBezTo>
                <a:cubicBezTo>
                  <a:pt x="635700" y="697193"/>
                  <a:pt x="634600" y="703611"/>
                  <a:pt x="634933" y="709799"/>
                </a:cubicBezTo>
                <a:cubicBezTo>
                  <a:pt x="634907" y="773774"/>
                  <a:pt x="634779" y="837774"/>
                  <a:pt x="636775" y="901724"/>
                </a:cubicBezTo>
                <a:cubicBezTo>
                  <a:pt x="637057" y="947877"/>
                  <a:pt x="641100" y="993851"/>
                  <a:pt x="651157" y="1038956"/>
                </a:cubicBezTo>
                <a:cubicBezTo>
                  <a:pt x="655738" y="1060409"/>
                  <a:pt x="660523" y="1081913"/>
                  <a:pt x="667893" y="1102624"/>
                </a:cubicBezTo>
                <a:cubicBezTo>
                  <a:pt x="673830" y="1117787"/>
                  <a:pt x="677336" y="1135686"/>
                  <a:pt x="690335" y="1146604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16171103" y="394602"/>
            <a:ext cx="1252832" cy="1133344"/>
          </a:xfrm>
          <a:custGeom>
            <a:avLst/>
            <a:gdLst/>
            <a:ahLst/>
            <a:cxnLst/>
            <a:rect l="l" t="t" r="r" b="b"/>
            <a:pathLst>
              <a:path w="1252832" h="1133344" extrusionOk="0">
                <a:moveTo>
                  <a:pt x="1236154" y="554500"/>
                </a:moveTo>
                <a:cubicBezTo>
                  <a:pt x="1262922" y="571632"/>
                  <a:pt x="1255577" y="594465"/>
                  <a:pt x="1227582" y="603006"/>
                </a:cubicBezTo>
                <a:cubicBezTo>
                  <a:pt x="1206598" y="609603"/>
                  <a:pt x="1186075" y="617887"/>
                  <a:pt x="1164451" y="622285"/>
                </a:cubicBezTo>
                <a:cubicBezTo>
                  <a:pt x="1143314" y="626274"/>
                  <a:pt x="1121690" y="626044"/>
                  <a:pt x="1100374" y="628754"/>
                </a:cubicBezTo>
                <a:cubicBezTo>
                  <a:pt x="1073760" y="632360"/>
                  <a:pt x="1046916" y="631056"/>
                  <a:pt x="1020174" y="631976"/>
                </a:cubicBezTo>
                <a:cubicBezTo>
                  <a:pt x="987137" y="634175"/>
                  <a:pt x="954203" y="631234"/>
                  <a:pt x="921243" y="629572"/>
                </a:cubicBezTo>
                <a:cubicBezTo>
                  <a:pt x="905607" y="629342"/>
                  <a:pt x="889818" y="627808"/>
                  <a:pt x="874260" y="629240"/>
                </a:cubicBezTo>
                <a:cubicBezTo>
                  <a:pt x="860006" y="634840"/>
                  <a:pt x="873850" y="648622"/>
                  <a:pt x="880913" y="654247"/>
                </a:cubicBezTo>
                <a:cubicBezTo>
                  <a:pt x="890995" y="662532"/>
                  <a:pt x="902153" y="669384"/>
                  <a:pt x="911979" y="677976"/>
                </a:cubicBezTo>
                <a:cubicBezTo>
                  <a:pt x="924595" y="689329"/>
                  <a:pt x="936111" y="701858"/>
                  <a:pt x="949136" y="712750"/>
                </a:cubicBezTo>
                <a:cubicBezTo>
                  <a:pt x="970171" y="730010"/>
                  <a:pt x="989978" y="749571"/>
                  <a:pt x="1008428" y="769771"/>
                </a:cubicBezTo>
                <a:cubicBezTo>
                  <a:pt x="1025420" y="789510"/>
                  <a:pt x="1040058" y="811142"/>
                  <a:pt x="1055565" y="832032"/>
                </a:cubicBezTo>
                <a:cubicBezTo>
                  <a:pt x="1068309" y="851414"/>
                  <a:pt x="1078366" y="872356"/>
                  <a:pt x="1088884" y="892990"/>
                </a:cubicBezTo>
                <a:cubicBezTo>
                  <a:pt x="1092850" y="900994"/>
                  <a:pt x="1096509" y="909176"/>
                  <a:pt x="1098147" y="918023"/>
                </a:cubicBezTo>
                <a:cubicBezTo>
                  <a:pt x="1100246" y="924415"/>
                  <a:pt x="1096919" y="930296"/>
                  <a:pt x="1091724" y="934029"/>
                </a:cubicBezTo>
                <a:cubicBezTo>
                  <a:pt x="1065776" y="947428"/>
                  <a:pt x="1031076" y="918969"/>
                  <a:pt x="1010143" y="904752"/>
                </a:cubicBezTo>
                <a:cubicBezTo>
                  <a:pt x="989875" y="888643"/>
                  <a:pt x="971374" y="870285"/>
                  <a:pt x="953435" y="851644"/>
                </a:cubicBezTo>
                <a:cubicBezTo>
                  <a:pt x="944376" y="841263"/>
                  <a:pt x="935906" y="830319"/>
                  <a:pt x="926259" y="820449"/>
                </a:cubicBezTo>
                <a:cubicBezTo>
                  <a:pt x="912082" y="806335"/>
                  <a:pt x="897828" y="792374"/>
                  <a:pt x="885007" y="777007"/>
                </a:cubicBezTo>
                <a:cubicBezTo>
                  <a:pt x="872878" y="763301"/>
                  <a:pt x="859161" y="751181"/>
                  <a:pt x="846469" y="738013"/>
                </a:cubicBezTo>
                <a:cubicBezTo>
                  <a:pt x="829605" y="719731"/>
                  <a:pt x="810924" y="703392"/>
                  <a:pt x="792704" y="686516"/>
                </a:cubicBezTo>
                <a:cubicBezTo>
                  <a:pt x="785846" y="680175"/>
                  <a:pt x="779448" y="673348"/>
                  <a:pt x="772820" y="666776"/>
                </a:cubicBezTo>
                <a:cubicBezTo>
                  <a:pt x="767293" y="662276"/>
                  <a:pt x="760563" y="666930"/>
                  <a:pt x="759590" y="673169"/>
                </a:cubicBezTo>
                <a:cubicBezTo>
                  <a:pt x="753270" y="723822"/>
                  <a:pt x="751888" y="774961"/>
                  <a:pt x="747537" y="825845"/>
                </a:cubicBezTo>
                <a:cubicBezTo>
                  <a:pt x="741677" y="899485"/>
                  <a:pt x="726861" y="972154"/>
                  <a:pt x="709664" y="1043902"/>
                </a:cubicBezTo>
                <a:cubicBezTo>
                  <a:pt x="704828" y="1064971"/>
                  <a:pt x="698814" y="1085759"/>
                  <a:pt x="691700" y="1106190"/>
                </a:cubicBezTo>
                <a:cubicBezTo>
                  <a:pt x="688348" y="1116008"/>
                  <a:pt x="683537" y="1125213"/>
                  <a:pt x="677062" y="1133344"/>
                </a:cubicBezTo>
                <a:cubicBezTo>
                  <a:pt x="664063" y="1122401"/>
                  <a:pt x="660557" y="1104502"/>
                  <a:pt x="654569" y="1089314"/>
                </a:cubicBezTo>
                <a:cubicBezTo>
                  <a:pt x="647199" y="1068628"/>
                  <a:pt x="642439" y="1047098"/>
                  <a:pt x="637833" y="1025645"/>
                </a:cubicBezTo>
                <a:cubicBezTo>
                  <a:pt x="627750" y="980541"/>
                  <a:pt x="623707" y="934566"/>
                  <a:pt x="623451" y="888413"/>
                </a:cubicBezTo>
                <a:cubicBezTo>
                  <a:pt x="621455" y="824464"/>
                  <a:pt x="621557" y="760463"/>
                  <a:pt x="621609" y="696488"/>
                </a:cubicBezTo>
                <a:cubicBezTo>
                  <a:pt x="621276" y="690300"/>
                  <a:pt x="622376" y="683882"/>
                  <a:pt x="621046" y="677822"/>
                </a:cubicBezTo>
                <a:cubicBezTo>
                  <a:pt x="615262" y="665753"/>
                  <a:pt x="604054" y="678640"/>
                  <a:pt x="598245" y="684010"/>
                </a:cubicBezTo>
                <a:cubicBezTo>
                  <a:pt x="585808" y="695695"/>
                  <a:pt x="572117" y="705923"/>
                  <a:pt x="559322" y="717199"/>
                </a:cubicBezTo>
                <a:cubicBezTo>
                  <a:pt x="515512" y="755605"/>
                  <a:pt x="472802" y="795238"/>
                  <a:pt x="433061" y="837862"/>
                </a:cubicBezTo>
                <a:cubicBezTo>
                  <a:pt x="423669" y="847476"/>
                  <a:pt x="413587" y="856349"/>
                  <a:pt x="403684" y="865452"/>
                </a:cubicBezTo>
                <a:cubicBezTo>
                  <a:pt x="389020" y="879490"/>
                  <a:pt x="375099" y="894346"/>
                  <a:pt x="359592" y="907514"/>
                </a:cubicBezTo>
                <a:cubicBezTo>
                  <a:pt x="329114" y="934490"/>
                  <a:pt x="296384" y="958704"/>
                  <a:pt x="263117" y="982100"/>
                </a:cubicBezTo>
                <a:cubicBezTo>
                  <a:pt x="239677" y="998030"/>
                  <a:pt x="215776" y="1013397"/>
                  <a:pt x="189443" y="1024188"/>
                </a:cubicBezTo>
                <a:cubicBezTo>
                  <a:pt x="178414" y="1028867"/>
                  <a:pt x="167334" y="1033597"/>
                  <a:pt x="155562" y="1036154"/>
                </a:cubicBezTo>
                <a:cubicBezTo>
                  <a:pt x="151135" y="1036257"/>
                  <a:pt x="144098" y="1039760"/>
                  <a:pt x="141001" y="1035566"/>
                </a:cubicBezTo>
                <a:cubicBezTo>
                  <a:pt x="132198" y="1009639"/>
                  <a:pt x="147143" y="984069"/>
                  <a:pt x="160219" y="962412"/>
                </a:cubicBezTo>
                <a:cubicBezTo>
                  <a:pt x="168050" y="949729"/>
                  <a:pt x="176188" y="937175"/>
                  <a:pt x="185221" y="925285"/>
                </a:cubicBezTo>
                <a:cubicBezTo>
                  <a:pt x="210606" y="893093"/>
                  <a:pt x="240675" y="865017"/>
                  <a:pt x="272099" y="838834"/>
                </a:cubicBezTo>
                <a:cubicBezTo>
                  <a:pt x="293723" y="819222"/>
                  <a:pt x="315833" y="800198"/>
                  <a:pt x="338403" y="781660"/>
                </a:cubicBezTo>
                <a:cubicBezTo>
                  <a:pt x="369956" y="757190"/>
                  <a:pt x="401022" y="732081"/>
                  <a:pt x="433573" y="709017"/>
                </a:cubicBezTo>
                <a:cubicBezTo>
                  <a:pt x="448517" y="697767"/>
                  <a:pt x="460724" y="683371"/>
                  <a:pt x="476103" y="672657"/>
                </a:cubicBezTo>
                <a:cubicBezTo>
                  <a:pt x="482322" y="667901"/>
                  <a:pt x="489052" y="663810"/>
                  <a:pt x="495117" y="658901"/>
                </a:cubicBezTo>
                <a:cubicBezTo>
                  <a:pt x="496268" y="657750"/>
                  <a:pt x="497139" y="656037"/>
                  <a:pt x="497369" y="654426"/>
                </a:cubicBezTo>
                <a:cubicBezTo>
                  <a:pt x="497318" y="642204"/>
                  <a:pt x="480249" y="644991"/>
                  <a:pt x="471804" y="643891"/>
                </a:cubicBezTo>
                <a:cubicBezTo>
                  <a:pt x="432293" y="642204"/>
                  <a:pt x="392961" y="646653"/>
                  <a:pt x="353629" y="649619"/>
                </a:cubicBezTo>
                <a:cubicBezTo>
                  <a:pt x="299378" y="652636"/>
                  <a:pt x="245102" y="655909"/>
                  <a:pt x="190774" y="656727"/>
                </a:cubicBezTo>
                <a:cubicBezTo>
                  <a:pt x="140950" y="656548"/>
                  <a:pt x="89693" y="658594"/>
                  <a:pt x="41584" y="643713"/>
                </a:cubicBezTo>
                <a:cubicBezTo>
                  <a:pt x="27023" y="638036"/>
                  <a:pt x="819" y="622720"/>
                  <a:pt x="0" y="605563"/>
                </a:cubicBezTo>
                <a:cubicBezTo>
                  <a:pt x="2329" y="596358"/>
                  <a:pt x="13179" y="593647"/>
                  <a:pt x="20958" y="590323"/>
                </a:cubicBezTo>
                <a:cubicBezTo>
                  <a:pt x="54916" y="578024"/>
                  <a:pt x="89821" y="578050"/>
                  <a:pt x="125903" y="577053"/>
                </a:cubicBezTo>
                <a:cubicBezTo>
                  <a:pt x="166540" y="576388"/>
                  <a:pt x="207126" y="574189"/>
                  <a:pt x="247712" y="572143"/>
                </a:cubicBezTo>
                <a:cubicBezTo>
                  <a:pt x="314937" y="571530"/>
                  <a:pt x="382111" y="567771"/>
                  <a:pt x="449336" y="568027"/>
                </a:cubicBezTo>
                <a:cubicBezTo>
                  <a:pt x="461799" y="567387"/>
                  <a:pt x="492481" y="577615"/>
                  <a:pt x="500184" y="568205"/>
                </a:cubicBezTo>
                <a:cubicBezTo>
                  <a:pt x="508373" y="551125"/>
                  <a:pt x="480326" y="524021"/>
                  <a:pt x="470192" y="511313"/>
                </a:cubicBezTo>
                <a:cubicBezTo>
                  <a:pt x="453226" y="490448"/>
                  <a:pt x="436157" y="469660"/>
                  <a:pt x="417681" y="450074"/>
                </a:cubicBezTo>
                <a:cubicBezTo>
                  <a:pt x="407087" y="438440"/>
                  <a:pt x="397823" y="425706"/>
                  <a:pt x="388329" y="413228"/>
                </a:cubicBezTo>
                <a:cubicBezTo>
                  <a:pt x="371107" y="391187"/>
                  <a:pt x="353041" y="369837"/>
                  <a:pt x="336945" y="346926"/>
                </a:cubicBezTo>
                <a:cubicBezTo>
                  <a:pt x="314656" y="318672"/>
                  <a:pt x="296563" y="287707"/>
                  <a:pt x="279341" y="256205"/>
                </a:cubicBezTo>
                <a:cubicBezTo>
                  <a:pt x="267979" y="236236"/>
                  <a:pt x="254647" y="217391"/>
                  <a:pt x="244411" y="196782"/>
                </a:cubicBezTo>
                <a:cubicBezTo>
                  <a:pt x="230055" y="167658"/>
                  <a:pt x="219384" y="136821"/>
                  <a:pt x="212679" y="105038"/>
                </a:cubicBezTo>
                <a:cubicBezTo>
                  <a:pt x="210581" y="91946"/>
                  <a:pt x="206307" y="77270"/>
                  <a:pt x="213140" y="64919"/>
                </a:cubicBezTo>
                <a:cubicBezTo>
                  <a:pt x="238602" y="54743"/>
                  <a:pt x="273021" y="74968"/>
                  <a:pt x="293467" y="90387"/>
                </a:cubicBezTo>
                <a:cubicBezTo>
                  <a:pt x="326043" y="116442"/>
                  <a:pt x="352375" y="149427"/>
                  <a:pt x="377147" y="182744"/>
                </a:cubicBezTo>
                <a:cubicBezTo>
                  <a:pt x="390172" y="204938"/>
                  <a:pt x="404707" y="226084"/>
                  <a:pt x="420061" y="246745"/>
                </a:cubicBezTo>
                <a:cubicBezTo>
                  <a:pt x="446214" y="287733"/>
                  <a:pt x="472981" y="328721"/>
                  <a:pt x="495066" y="372138"/>
                </a:cubicBezTo>
                <a:cubicBezTo>
                  <a:pt x="506837" y="396889"/>
                  <a:pt x="521040" y="420311"/>
                  <a:pt x="535319" y="443656"/>
                </a:cubicBezTo>
                <a:cubicBezTo>
                  <a:pt x="544096" y="456645"/>
                  <a:pt x="549982" y="472064"/>
                  <a:pt x="561344" y="483084"/>
                </a:cubicBezTo>
                <a:cubicBezTo>
                  <a:pt x="565387" y="486204"/>
                  <a:pt x="571657" y="483493"/>
                  <a:pt x="571913" y="478303"/>
                </a:cubicBezTo>
                <a:cubicBezTo>
                  <a:pt x="575623" y="476615"/>
                  <a:pt x="574293" y="472192"/>
                  <a:pt x="574830" y="468919"/>
                </a:cubicBezTo>
                <a:cubicBezTo>
                  <a:pt x="575444" y="461018"/>
                  <a:pt x="576442" y="453142"/>
                  <a:pt x="577440" y="445267"/>
                </a:cubicBezTo>
                <a:cubicBezTo>
                  <a:pt x="580409" y="420362"/>
                  <a:pt x="584913" y="395688"/>
                  <a:pt x="588700" y="370936"/>
                </a:cubicBezTo>
                <a:cubicBezTo>
                  <a:pt x="592308" y="344881"/>
                  <a:pt x="598322" y="319209"/>
                  <a:pt x="601469" y="293102"/>
                </a:cubicBezTo>
                <a:cubicBezTo>
                  <a:pt x="609172" y="244162"/>
                  <a:pt x="620278" y="195759"/>
                  <a:pt x="630770" y="147356"/>
                </a:cubicBezTo>
                <a:cubicBezTo>
                  <a:pt x="641518" y="107416"/>
                  <a:pt x="655132" y="45052"/>
                  <a:pt x="686428" y="17360"/>
                </a:cubicBezTo>
                <a:cubicBezTo>
                  <a:pt x="702371" y="2325"/>
                  <a:pt x="735510" y="-10511"/>
                  <a:pt x="749713" y="12783"/>
                </a:cubicBezTo>
                <a:cubicBezTo>
                  <a:pt x="754037" y="26565"/>
                  <a:pt x="752553" y="42035"/>
                  <a:pt x="753065" y="56405"/>
                </a:cubicBezTo>
                <a:cubicBezTo>
                  <a:pt x="753449" y="88341"/>
                  <a:pt x="748433" y="119971"/>
                  <a:pt x="745362" y="151703"/>
                </a:cubicBezTo>
                <a:cubicBezTo>
                  <a:pt x="742701" y="178116"/>
                  <a:pt x="739323" y="204427"/>
                  <a:pt x="734461" y="230508"/>
                </a:cubicBezTo>
                <a:cubicBezTo>
                  <a:pt x="725376" y="288704"/>
                  <a:pt x="715473" y="346850"/>
                  <a:pt x="708615" y="405353"/>
                </a:cubicBezTo>
                <a:cubicBezTo>
                  <a:pt x="706363" y="423379"/>
                  <a:pt x="704751" y="441457"/>
                  <a:pt x="703753" y="459611"/>
                </a:cubicBezTo>
                <a:cubicBezTo>
                  <a:pt x="703702" y="463038"/>
                  <a:pt x="702704" y="466924"/>
                  <a:pt x="703343" y="470402"/>
                </a:cubicBezTo>
                <a:cubicBezTo>
                  <a:pt x="704495" y="474570"/>
                  <a:pt x="709613" y="476769"/>
                  <a:pt x="713426" y="474595"/>
                </a:cubicBezTo>
                <a:cubicBezTo>
                  <a:pt x="719670" y="470606"/>
                  <a:pt x="724404" y="464521"/>
                  <a:pt x="730187" y="459867"/>
                </a:cubicBezTo>
                <a:cubicBezTo>
                  <a:pt x="747435" y="446264"/>
                  <a:pt x="763096" y="430922"/>
                  <a:pt x="777503" y="414379"/>
                </a:cubicBezTo>
                <a:cubicBezTo>
                  <a:pt x="791450" y="399318"/>
                  <a:pt x="806855" y="385741"/>
                  <a:pt x="820316" y="370246"/>
                </a:cubicBezTo>
                <a:cubicBezTo>
                  <a:pt x="837384" y="349662"/>
                  <a:pt x="857754" y="332454"/>
                  <a:pt x="877023" y="314069"/>
                </a:cubicBezTo>
                <a:cubicBezTo>
                  <a:pt x="886978" y="304225"/>
                  <a:pt x="897188" y="294585"/>
                  <a:pt x="907731" y="285380"/>
                </a:cubicBezTo>
                <a:cubicBezTo>
                  <a:pt x="934396" y="261601"/>
                  <a:pt x="962392" y="237642"/>
                  <a:pt x="990157" y="214911"/>
                </a:cubicBezTo>
                <a:cubicBezTo>
                  <a:pt x="1015107" y="194813"/>
                  <a:pt x="1040314" y="174281"/>
                  <a:pt x="1069793" y="161061"/>
                </a:cubicBezTo>
                <a:cubicBezTo>
                  <a:pt x="1094641" y="149222"/>
                  <a:pt x="1133103" y="142983"/>
                  <a:pt x="1139373" y="178653"/>
                </a:cubicBezTo>
                <a:cubicBezTo>
                  <a:pt x="1138426" y="201717"/>
                  <a:pt x="1124172" y="221124"/>
                  <a:pt x="1110763" y="239253"/>
                </a:cubicBezTo>
                <a:cubicBezTo>
                  <a:pt x="1093208" y="262547"/>
                  <a:pt x="1070510" y="280573"/>
                  <a:pt x="1048195" y="299009"/>
                </a:cubicBezTo>
                <a:cubicBezTo>
                  <a:pt x="1030257" y="315757"/>
                  <a:pt x="1011832" y="331968"/>
                  <a:pt x="993765" y="348563"/>
                </a:cubicBezTo>
                <a:cubicBezTo>
                  <a:pt x="976236" y="366052"/>
                  <a:pt x="957018" y="381727"/>
                  <a:pt x="938849" y="398526"/>
                </a:cubicBezTo>
                <a:cubicBezTo>
                  <a:pt x="920808" y="416450"/>
                  <a:pt x="901308" y="432329"/>
                  <a:pt x="882730" y="449818"/>
                </a:cubicBezTo>
                <a:cubicBezTo>
                  <a:pt x="873313" y="459075"/>
                  <a:pt x="863742" y="468254"/>
                  <a:pt x="853864" y="477050"/>
                </a:cubicBezTo>
                <a:cubicBezTo>
                  <a:pt x="844908" y="485104"/>
                  <a:pt x="835977" y="493210"/>
                  <a:pt x="827737" y="502031"/>
                </a:cubicBezTo>
                <a:cubicBezTo>
                  <a:pt x="824180" y="506174"/>
                  <a:pt x="818243" y="510802"/>
                  <a:pt x="820904" y="516913"/>
                </a:cubicBezTo>
                <a:cubicBezTo>
                  <a:pt x="826304" y="527243"/>
                  <a:pt x="852585" y="521669"/>
                  <a:pt x="863026" y="522180"/>
                </a:cubicBezTo>
                <a:cubicBezTo>
                  <a:pt x="908909" y="520748"/>
                  <a:pt x="954817" y="522615"/>
                  <a:pt x="1000649" y="524916"/>
                </a:cubicBezTo>
                <a:cubicBezTo>
                  <a:pt x="1046558" y="528624"/>
                  <a:pt x="1092594" y="533380"/>
                  <a:pt x="1138503" y="537420"/>
                </a:cubicBezTo>
                <a:cubicBezTo>
                  <a:pt x="1151426" y="538673"/>
                  <a:pt x="1164323" y="540232"/>
                  <a:pt x="1177195" y="541767"/>
                </a:cubicBezTo>
                <a:cubicBezTo>
                  <a:pt x="1197053" y="544733"/>
                  <a:pt x="1217909" y="545781"/>
                  <a:pt x="1236154" y="554500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/>
          <p:nvPr/>
        </p:nvSpPr>
        <p:spPr>
          <a:xfrm>
            <a:off x="1028700" y="1019175"/>
            <a:ext cx="122580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0" dirty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UYGULAMA ÖZETİ</a:t>
            </a:r>
            <a:endParaRPr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2243160" y="3721255"/>
            <a:ext cx="944343" cy="908939"/>
          </a:xfrm>
          <a:custGeom>
            <a:avLst/>
            <a:gdLst/>
            <a:ahLst/>
            <a:cxnLst/>
            <a:rect l="l" t="t" r="r" b="b"/>
            <a:pathLst>
              <a:path w="12736830" h="12259310" extrusionOk="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solidFill>
            <a:srgbClr val="883DF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6"/>
          <p:cNvSpPr txBox="1"/>
          <p:nvPr/>
        </p:nvSpPr>
        <p:spPr>
          <a:xfrm>
            <a:off x="2507910" y="4708839"/>
            <a:ext cx="4076700" cy="14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latin typeface="Poppins"/>
                <a:cs typeface="Poppins"/>
                <a:sym typeface="Poppins"/>
              </a:rPr>
              <a:t>Kullanıcı elinde olan kıyafete uygun kombin yaratabilir.</a:t>
            </a:r>
            <a:endParaRPr sz="2400" dirty="0"/>
          </a:p>
        </p:txBody>
      </p:sp>
      <p:sp>
        <p:nvSpPr>
          <p:cNvPr id="382" name="Google Shape;382;p16"/>
          <p:cNvSpPr txBox="1"/>
          <p:nvPr/>
        </p:nvSpPr>
        <p:spPr>
          <a:xfrm>
            <a:off x="2416810" y="3872118"/>
            <a:ext cx="6183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383" name="Google Shape;383;p16"/>
          <p:cNvSpPr/>
          <p:nvPr/>
        </p:nvSpPr>
        <p:spPr>
          <a:xfrm rot="2457769">
            <a:off x="-3018295" y="-283461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6992441" y="3808738"/>
            <a:ext cx="943237" cy="844254"/>
          </a:xfrm>
          <a:custGeom>
            <a:avLst/>
            <a:gdLst/>
            <a:ahLst/>
            <a:cxnLst/>
            <a:rect l="l" t="t" r="r" b="b"/>
            <a:pathLst>
              <a:path w="13009880" h="11644630" extrusionOk="0">
                <a:moveTo>
                  <a:pt x="10152380" y="938530"/>
                </a:moveTo>
                <a:cubicBezTo>
                  <a:pt x="8962390" y="189230"/>
                  <a:pt x="8643620" y="154940"/>
                  <a:pt x="7245350" y="0"/>
                </a:cubicBezTo>
                <a:cubicBezTo>
                  <a:pt x="4039870" y="38100"/>
                  <a:pt x="1441450" y="1889760"/>
                  <a:pt x="435610" y="4933950"/>
                </a:cubicBezTo>
                <a:cubicBezTo>
                  <a:pt x="91440" y="5975350"/>
                  <a:pt x="0" y="7139940"/>
                  <a:pt x="403860" y="8159750"/>
                </a:cubicBezTo>
                <a:cubicBezTo>
                  <a:pt x="934720" y="9499600"/>
                  <a:pt x="2254250" y="10407650"/>
                  <a:pt x="3648710" y="10773410"/>
                </a:cubicBezTo>
                <a:cubicBezTo>
                  <a:pt x="5043170" y="11140440"/>
                  <a:pt x="6578600" y="11644630"/>
                  <a:pt x="8008619" y="11470640"/>
                </a:cubicBezTo>
                <a:cubicBezTo>
                  <a:pt x="9123679" y="11334750"/>
                  <a:pt x="10237469" y="10519410"/>
                  <a:pt x="11071860" y="9767570"/>
                </a:cubicBezTo>
                <a:cubicBezTo>
                  <a:pt x="11625579" y="9268460"/>
                  <a:pt x="11971019" y="8576310"/>
                  <a:pt x="12202160" y="7867650"/>
                </a:cubicBezTo>
                <a:cubicBezTo>
                  <a:pt x="13009880" y="5401310"/>
                  <a:pt x="12348210" y="2322830"/>
                  <a:pt x="10152380" y="938530"/>
                </a:cubicBezTo>
                <a:close/>
              </a:path>
            </a:pathLst>
          </a:custGeom>
          <a:solidFill>
            <a:srgbClr val="FF4F63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6"/>
          <p:cNvSpPr txBox="1"/>
          <p:nvPr/>
        </p:nvSpPr>
        <p:spPr>
          <a:xfrm>
            <a:off x="7214414" y="3895998"/>
            <a:ext cx="618340" cy="63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386" name="Google Shape;386;p16"/>
          <p:cNvSpPr txBox="1"/>
          <p:nvPr/>
        </p:nvSpPr>
        <p:spPr>
          <a:xfrm>
            <a:off x="7214414" y="4708838"/>
            <a:ext cx="4076700" cy="14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latin typeface="Poppins"/>
                <a:cs typeface="Poppins"/>
                <a:sym typeface="Poppins"/>
              </a:rPr>
              <a:t>Kullanıcı hiçbir ürün vermeden kombin önerisi alabilir.</a:t>
            </a:r>
            <a:endParaRPr sz="2400" dirty="0"/>
          </a:p>
        </p:txBody>
      </p:sp>
      <p:sp>
        <p:nvSpPr>
          <p:cNvPr id="387" name="Google Shape;387;p16"/>
          <p:cNvSpPr/>
          <p:nvPr/>
        </p:nvSpPr>
        <p:spPr>
          <a:xfrm rot="1208772">
            <a:off x="11756972" y="3726312"/>
            <a:ext cx="864242" cy="961320"/>
          </a:xfrm>
          <a:custGeom>
            <a:avLst/>
            <a:gdLst/>
            <a:ahLst/>
            <a:cxnLst/>
            <a:rect l="l" t="t" r="r" b="b"/>
            <a:pathLst>
              <a:path w="11148061" h="12400280" extrusionOk="0">
                <a:moveTo>
                  <a:pt x="9215120" y="1497330"/>
                </a:moveTo>
                <a:cubicBezTo>
                  <a:pt x="8773160" y="972820"/>
                  <a:pt x="8234680" y="508000"/>
                  <a:pt x="7590790" y="252730"/>
                </a:cubicBezTo>
                <a:cubicBezTo>
                  <a:pt x="7132320" y="71120"/>
                  <a:pt x="6633210" y="0"/>
                  <a:pt x="6139180" y="6350"/>
                </a:cubicBezTo>
                <a:cubicBezTo>
                  <a:pt x="4053840" y="36830"/>
                  <a:pt x="2157730" y="1490980"/>
                  <a:pt x="1289050" y="3346450"/>
                </a:cubicBezTo>
                <a:cubicBezTo>
                  <a:pt x="527050" y="4977130"/>
                  <a:pt x="0" y="7792720"/>
                  <a:pt x="680720" y="9457690"/>
                </a:cubicBezTo>
                <a:cubicBezTo>
                  <a:pt x="1360170" y="11122661"/>
                  <a:pt x="2499360" y="12005311"/>
                  <a:pt x="4248150" y="12081511"/>
                </a:cubicBezTo>
                <a:cubicBezTo>
                  <a:pt x="7001510" y="12400280"/>
                  <a:pt x="9088120" y="10502901"/>
                  <a:pt x="10118091" y="8309611"/>
                </a:cubicBezTo>
                <a:cubicBezTo>
                  <a:pt x="11148061" y="6116320"/>
                  <a:pt x="10782300" y="3361691"/>
                  <a:pt x="9215121" y="1497330"/>
                </a:cubicBezTo>
                <a:close/>
              </a:path>
            </a:pathLst>
          </a:custGeom>
          <a:solidFill>
            <a:srgbClr val="28C451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6"/>
          <p:cNvSpPr txBox="1"/>
          <p:nvPr/>
        </p:nvSpPr>
        <p:spPr>
          <a:xfrm>
            <a:off x="11935863" y="3891141"/>
            <a:ext cx="6183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389" name="Google Shape;389;p16"/>
          <p:cNvSpPr txBox="1"/>
          <p:nvPr/>
        </p:nvSpPr>
        <p:spPr>
          <a:xfrm>
            <a:off x="11968163" y="4708838"/>
            <a:ext cx="4076700" cy="14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latin typeface="Poppins"/>
                <a:cs typeface="Poppins"/>
                <a:sym typeface="Poppins"/>
              </a:rPr>
              <a:t>Kullanıcı beğendiği kombinleri kaydedebilir, daha sonra silebilir.</a:t>
            </a:r>
            <a:endParaRPr sz="2400" dirty="0"/>
          </a:p>
        </p:txBody>
      </p:sp>
      <p:sp>
        <p:nvSpPr>
          <p:cNvPr id="390" name="Google Shape;390;p16"/>
          <p:cNvSpPr/>
          <p:nvPr/>
        </p:nvSpPr>
        <p:spPr>
          <a:xfrm>
            <a:off x="2243160" y="6359729"/>
            <a:ext cx="12521712" cy="1053716"/>
          </a:xfrm>
          <a:custGeom>
            <a:avLst/>
            <a:gdLst/>
            <a:ahLst/>
            <a:cxnLst/>
            <a:rect l="l" t="t" r="r" b="b"/>
            <a:pathLst>
              <a:path w="12736830" h="12259310" extrusionOk="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solidFill>
            <a:srgbClr val="28C451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UYGULAMANIN AMACI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6"/>
          <p:cNvSpPr txBox="1"/>
          <p:nvPr/>
        </p:nvSpPr>
        <p:spPr>
          <a:xfrm>
            <a:off x="2507910" y="7249836"/>
            <a:ext cx="13009996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latin typeface="Poppins"/>
                <a:cs typeface="Poppins"/>
                <a:sym typeface="Poppins"/>
              </a:rPr>
              <a:t>Uygulamamız insanların kombin belirleme konusundaki kararsızlıklarına son vermeyi amaçlamaktadır. Elindeki ürüne neyin yakışacağı konusunda fikri olmayan kişilere yardımcı olmaktadır.</a:t>
            </a:r>
          </a:p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/>
          <p:nvPr/>
        </p:nvSpPr>
        <p:spPr>
          <a:xfrm>
            <a:off x="1028700" y="1019175"/>
            <a:ext cx="1088901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0" dirty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ANAHTAR KELİMELER</a:t>
            </a:r>
            <a:endParaRPr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407" name="Google Shape;407;p17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7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7"/>
          <p:cNvSpPr/>
          <p:nvPr/>
        </p:nvSpPr>
        <p:spPr>
          <a:xfrm>
            <a:off x="15019565" y="-2141479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7"/>
          <p:cNvSpPr/>
          <p:nvPr/>
        </p:nvSpPr>
        <p:spPr>
          <a:xfrm>
            <a:off x="16283275" y="7833626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7"/>
          <p:cNvSpPr/>
          <p:nvPr/>
        </p:nvSpPr>
        <p:spPr>
          <a:xfrm>
            <a:off x="16283275" y="7833626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2448291" y="3658995"/>
                </a:moveTo>
                <a:cubicBezTo>
                  <a:pt x="2243298" y="3660239"/>
                  <a:pt x="2039917" y="3573286"/>
                  <a:pt x="1900765" y="3422508"/>
                </a:cubicBezTo>
                <a:cubicBezTo>
                  <a:pt x="1808632" y="3315792"/>
                  <a:pt x="1739349" y="3189388"/>
                  <a:pt x="1634911" y="3093358"/>
                </a:cubicBezTo>
                <a:cubicBezTo>
                  <a:pt x="1556620" y="3025801"/>
                  <a:pt x="1454380" y="2995426"/>
                  <a:pt x="1357047" y="2966441"/>
                </a:cubicBezTo>
                <a:cubicBezTo>
                  <a:pt x="1229027" y="2933651"/>
                  <a:pt x="1095954" y="2937237"/>
                  <a:pt x="965151" y="2925526"/>
                </a:cubicBezTo>
                <a:cubicBezTo>
                  <a:pt x="811718" y="2911620"/>
                  <a:pt x="655648" y="2889955"/>
                  <a:pt x="513054" y="2829204"/>
                </a:cubicBezTo>
                <a:cubicBezTo>
                  <a:pt x="356106" y="2760622"/>
                  <a:pt x="213585" y="2658371"/>
                  <a:pt x="118376" y="2513961"/>
                </a:cubicBezTo>
                <a:cubicBezTo>
                  <a:pt x="48580" y="2408124"/>
                  <a:pt x="12327" y="2280914"/>
                  <a:pt x="1488" y="2155315"/>
                </a:cubicBezTo>
                <a:cubicBezTo>
                  <a:pt x="-8253" y="1972332"/>
                  <a:pt x="29025" y="1779761"/>
                  <a:pt x="137051" y="1628836"/>
                </a:cubicBezTo>
                <a:cubicBezTo>
                  <a:pt x="200988" y="1543127"/>
                  <a:pt x="274812" y="1463639"/>
                  <a:pt x="357277" y="1395423"/>
                </a:cubicBezTo>
                <a:cubicBezTo>
                  <a:pt x="449557" y="1323182"/>
                  <a:pt x="552676" y="1265725"/>
                  <a:pt x="656967" y="1212806"/>
                </a:cubicBezTo>
                <a:cubicBezTo>
                  <a:pt x="743314" y="1169696"/>
                  <a:pt x="828636" y="1125780"/>
                  <a:pt x="916522" y="1086036"/>
                </a:cubicBezTo>
                <a:cubicBezTo>
                  <a:pt x="1001697" y="1043218"/>
                  <a:pt x="1088338" y="1007719"/>
                  <a:pt x="1162820" y="948360"/>
                </a:cubicBezTo>
                <a:cubicBezTo>
                  <a:pt x="1260080" y="865871"/>
                  <a:pt x="1220385" y="775331"/>
                  <a:pt x="1256492" y="668542"/>
                </a:cubicBezTo>
                <a:cubicBezTo>
                  <a:pt x="1307758" y="519740"/>
                  <a:pt x="1388393" y="378478"/>
                  <a:pt x="1498543" y="265394"/>
                </a:cubicBezTo>
                <a:cubicBezTo>
                  <a:pt x="1587966" y="181295"/>
                  <a:pt x="1688302" y="104662"/>
                  <a:pt x="1803139" y="59209"/>
                </a:cubicBezTo>
                <a:cubicBezTo>
                  <a:pt x="2036987" y="-30745"/>
                  <a:pt x="2298373" y="-7397"/>
                  <a:pt x="2535664" y="57452"/>
                </a:cubicBezTo>
                <a:cubicBezTo>
                  <a:pt x="2538007" y="46034"/>
                  <a:pt x="2550092" y="38569"/>
                  <a:pt x="2561370" y="41789"/>
                </a:cubicBezTo>
                <a:cubicBezTo>
                  <a:pt x="2570012" y="44131"/>
                  <a:pt x="2577629" y="49035"/>
                  <a:pt x="2585319" y="53427"/>
                </a:cubicBezTo>
                <a:cubicBezTo>
                  <a:pt x="2606997" y="64113"/>
                  <a:pt x="2630360" y="81167"/>
                  <a:pt x="2648963" y="95513"/>
                </a:cubicBezTo>
                <a:cubicBezTo>
                  <a:pt x="2770025" y="173976"/>
                  <a:pt x="2773613" y="198276"/>
                  <a:pt x="2824733" y="326071"/>
                </a:cubicBezTo>
                <a:cubicBezTo>
                  <a:pt x="2854614" y="381113"/>
                  <a:pt x="2903171" y="422028"/>
                  <a:pt x="2948725" y="463674"/>
                </a:cubicBezTo>
                <a:cubicBezTo>
                  <a:pt x="3000138" y="511836"/>
                  <a:pt x="3047742" y="565852"/>
                  <a:pt x="3081505" y="627993"/>
                </a:cubicBezTo>
                <a:cubicBezTo>
                  <a:pt x="3114535" y="692037"/>
                  <a:pt x="3141340" y="762595"/>
                  <a:pt x="3141340" y="835496"/>
                </a:cubicBezTo>
                <a:cubicBezTo>
                  <a:pt x="3146320" y="998936"/>
                  <a:pt x="3090733" y="1153154"/>
                  <a:pt x="3047083" y="1308177"/>
                </a:cubicBezTo>
                <a:cubicBezTo>
                  <a:pt x="2997867" y="1474106"/>
                  <a:pt x="2988713" y="1645232"/>
                  <a:pt x="3013467" y="1815625"/>
                </a:cubicBezTo>
                <a:cubicBezTo>
                  <a:pt x="3038002" y="1985287"/>
                  <a:pt x="3094029" y="2145653"/>
                  <a:pt x="3157746" y="2303751"/>
                </a:cubicBezTo>
                <a:cubicBezTo>
                  <a:pt x="3206669" y="2405709"/>
                  <a:pt x="3252808" y="2510155"/>
                  <a:pt x="3264014" y="2623971"/>
                </a:cubicBezTo>
                <a:cubicBezTo>
                  <a:pt x="3289720" y="2803440"/>
                  <a:pt x="3277856" y="2993450"/>
                  <a:pt x="3200590" y="3159525"/>
                </a:cubicBezTo>
                <a:cubicBezTo>
                  <a:pt x="3164557" y="3239452"/>
                  <a:pt x="3107358" y="3306497"/>
                  <a:pt x="3050013" y="3371858"/>
                </a:cubicBezTo>
                <a:cubicBezTo>
                  <a:pt x="2982707" y="3445710"/>
                  <a:pt x="2916866" y="3524978"/>
                  <a:pt x="2828322" y="3574164"/>
                </a:cubicBezTo>
                <a:cubicBezTo>
                  <a:pt x="2782402" y="3599050"/>
                  <a:pt x="2731648" y="3613249"/>
                  <a:pt x="2681480" y="3626790"/>
                </a:cubicBezTo>
                <a:cubicBezTo>
                  <a:pt x="2605606" y="3648236"/>
                  <a:pt x="2527461" y="3663240"/>
                  <a:pt x="2448291" y="3658995"/>
                </a:cubicBezTo>
                <a:close/>
                <a:moveTo>
                  <a:pt x="2418923" y="3616397"/>
                </a:moveTo>
                <a:cubicBezTo>
                  <a:pt x="2505270" y="3623204"/>
                  <a:pt x="2591031" y="3610468"/>
                  <a:pt x="2673790" y="3585802"/>
                </a:cubicBezTo>
                <a:cubicBezTo>
                  <a:pt x="2790971" y="3559086"/>
                  <a:pt x="2868603" y="3510267"/>
                  <a:pt x="2948652" y="3420971"/>
                </a:cubicBezTo>
                <a:cubicBezTo>
                  <a:pt x="3113656" y="3248381"/>
                  <a:pt x="3205863" y="3130541"/>
                  <a:pt x="3230471" y="2884612"/>
                </a:cubicBezTo>
                <a:cubicBezTo>
                  <a:pt x="3241969" y="2750961"/>
                  <a:pt x="3230471" y="2613358"/>
                  <a:pt x="3190996" y="2484977"/>
                </a:cubicBezTo>
                <a:cubicBezTo>
                  <a:pt x="3165729" y="2411710"/>
                  <a:pt x="3127279" y="2344007"/>
                  <a:pt x="3099375" y="2271838"/>
                </a:cubicBezTo>
                <a:cubicBezTo>
                  <a:pt x="3072497" y="2200768"/>
                  <a:pt x="3049134" y="2128233"/>
                  <a:pt x="3025039" y="2056138"/>
                </a:cubicBezTo>
                <a:cubicBezTo>
                  <a:pt x="2963006" y="1851124"/>
                  <a:pt x="2937227" y="1629568"/>
                  <a:pt x="2978386" y="1417967"/>
                </a:cubicBezTo>
                <a:cubicBezTo>
                  <a:pt x="3006290" y="1266603"/>
                  <a:pt x="3068689" y="1123438"/>
                  <a:pt x="3091099" y="971049"/>
                </a:cubicBezTo>
                <a:cubicBezTo>
                  <a:pt x="3098276" y="913080"/>
                  <a:pt x="3102378" y="858991"/>
                  <a:pt x="3097764" y="801900"/>
                </a:cubicBezTo>
                <a:cubicBezTo>
                  <a:pt x="3079015" y="669128"/>
                  <a:pt x="2995084" y="556776"/>
                  <a:pt x="2895554" y="471213"/>
                </a:cubicBezTo>
                <a:cubicBezTo>
                  <a:pt x="2858642" y="439594"/>
                  <a:pt x="2825099" y="403436"/>
                  <a:pt x="2797928" y="363034"/>
                </a:cubicBezTo>
                <a:cubicBezTo>
                  <a:pt x="2770025" y="318020"/>
                  <a:pt x="2760797" y="264003"/>
                  <a:pt x="2732234" y="219282"/>
                </a:cubicBezTo>
                <a:cubicBezTo>
                  <a:pt x="2708358" y="183564"/>
                  <a:pt x="2668151" y="160582"/>
                  <a:pt x="2634608" y="135769"/>
                </a:cubicBezTo>
                <a:cubicBezTo>
                  <a:pt x="2612856" y="120984"/>
                  <a:pt x="2592130" y="102759"/>
                  <a:pt x="2567888" y="91707"/>
                </a:cubicBezTo>
                <a:cubicBezTo>
                  <a:pt x="2422951" y="48230"/>
                  <a:pt x="2270689" y="30151"/>
                  <a:pt x="2119673" y="32786"/>
                </a:cubicBezTo>
                <a:cubicBezTo>
                  <a:pt x="2001613" y="35934"/>
                  <a:pt x="1884140" y="60014"/>
                  <a:pt x="1776700" y="109639"/>
                </a:cubicBezTo>
                <a:cubicBezTo>
                  <a:pt x="1623779" y="189127"/>
                  <a:pt x="1487777" y="306529"/>
                  <a:pt x="1399965" y="455916"/>
                </a:cubicBezTo>
                <a:cubicBezTo>
                  <a:pt x="1356827" y="530719"/>
                  <a:pt x="1315228" y="608158"/>
                  <a:pt x="1291719" y="691598"/>
                </a:cubicBezTo>
                <a:cubicBezTo>
                  <a:pt x="1277877" y="737124"/>
                  <a:pt x="1276705" y="785212"/>
                  <a:pt x="1272457" y="831397"/>
                </a:cubicBezTo>
                <a:cubicBezTo>
                  <a:pt x="1261472" y="929110"/>
                  <a:pt x="1181203" y="997253"/>
                  <a:pt x="1098737" y="1039778"/>
                </a:cubicBezTo>
                <a:cubicBezTo>
                  <a:pt x="896894" y="1148616"/>
                  <a:pt x="681648" y="1232569"/>
                  <a:pt x="487348" y="1355314"/>
                </a:cubicBezTo>
                <a:cubicBezTo>
                  <a:pt x="403124" y="1405451"/>
                  <a:pt x="328934" y="1469861"/>
                  <a:pt x="263167" y="1542249"/>
                </a:cubicBezTo>
                <a:cubicBezTo>
                  <a:pt x="199230" y="1610904"/>
                  <a:pt x="139102" y="1685342"/>
                  <a:pt x="103801" y="1773100"/>
                </a:cubicBezTo>
                <a:cubicBezTo>
                  <a:pt x="11741" y="1997364"/>
                  <a:pt x="18552" y="2267300"/>
                  <a:pt x="143789" y="2477511"/>
                </a:cubicBezTo>
                <a:cubicBezTo>
                  <a:pt x="243612" y="2633705"/>
                  <a:pt x="395068" y="2738006"/>
                  <a:pt x="565053" y="2805856"/>
                </a:cubicBezTo>
                <a:cubicBezTo>
                  <a:pt x="716216" y="2859945"/>
                  <a:pt x="879903" y="2878829"/>
                  <a:pt x="1038975" y="2889296"/>
                </a:cubicBezTo>
                <a:cubicBezTo>
                  <a:pt x="1164578" y="2896103"/>
                  <a:pt x="1292305" y="2900128"/>
                  <a:pt x="1413001" y="2939214"/>
                </a:cubicBezTo>
                <a:cubicBezTo>
                  <a:pt x="1492903" y="2966441"/>
                  <a:pt x="1575296" y="2993230"/>
                  <a:pt x="1642675" y="3045783"/>
                </a:cubicBezTo>
                <a:cubicBezTo>
                  <a:pt x="1760368" y="3142032"/>
                  <a:pt x="1832947" y="3279781"/>
                  <a:pt x="1931012" y="3393889"/>
                </a:cubicBezTo>
                <a:cubicBezTo>
                  <a:pt x="2055589" y="3528419"/>
                  <a:pt x="2235242" y="3611493"/>
                  <a:pt x="2418923" y="3616397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7"/>
          <p:cNvSpPr/>
          <p:nvPr/>
        </p:nvSpPr>
        <p:spPr>
          <a:xfrm>
            <a:off x="16324490" y="7866222"/>
            <a:ext cx="3193493" cy="3585667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7"/>
          <p:cNvSpPr/>
          <p:nvPr/>
        </p:nvSpPr>
        <p:spPr>
          <a:xfrm rot="2457769">
            <a:off x="-3018295" y="-283461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7"/>
          <p:cNvSpPr/>
          <p:nvPr/>
        </p:nvSpPr>
        <p:spPr>
          <a:xfrm rot="2457769">
            <a:off x="-3018295" y="-283461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7"/>
          <p:cNvSpPr/>
          <p:nvPr/>
        </p:nvSpPr>
        <p:spPr>
          <a:xfrm rot="2457769">
            <a:off x="-2956311" y="-2787493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7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7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7"/>
          <p:cNvSpPr/>
          <p:nvPr/>
        </p:nvSpPr>
        <p:spPr>
          <a:xfrm rot="-1937347">
            <a:off x="-2649315" y="8709667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7"/>
          <p:cNvSpPr/>
          <p:nvPr/>
        </p:nvSpPr>
        <p:spPr>
          <a:xfrm>
            <a:off x="1999752" y="6205233"/>
            <a:ext cx="944343" cy="908939"/>
          </a:xfrm>
          <a:custGeom>
            <a:avLst/>
            <a:gdLst/>
            <a:ahLst/>
            <a:cxnLst/>
            <a:rect l="l" t="t" r="r" b="b"/>
            <a:pathLst>
              <a:path w="12736830" h="12259310" extrusionOk="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solidFill>
            <a:srgbClr val="883DF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7"/>
          <p:cNvSpPr txBox="1"/>
          <p:nvPr/>
        </p:nvSpPr>
        <p:spPr>
          <a:xfrm>
            <a:off x="2264502" y="7345217"/>
            <a:ext cx="4076700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dirty="0">
                <a:solidFill>
                  <a:schemeClr val="tx1">
                    <a:lumMod val="75000"/>
                  </a:schemeClr>
                </a:solidFill>
                <a:latin typeface="+mj-lt"/>
                <a:cs typeface="Poppins"/>
                <a:sym typeface="Poppins"/>
              </a:rPr>
              <a:t>UYUMLU KOMBİN</a:t>
            </a:r>
            <a:endParaRPr sz="2800" b="1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2201052" y="6347082"/>
            <a:ext cx="6183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422" name="Google Shape;422;p17"/>
          <p:cNvSpPr/>
          <p:nvPr/>
        </p:nvSpPr>
        <p:spPr>
          <a:xfrm>
            <a:off x="7241874" y="6205233"/>
            <a:ext cx="944343" cy="908939"/>
          </a:xfrm>
          <a:custGeom>
            <a:avLst/>
            <a:gdLst/>
            <a:ahLst/>
            <a:cxnLst/>
            <a:rect l="l" t="t" r="r" b="b"/>
            <a:pathLst>
              <a:path w="12736830" h="12259310" extrusionOk="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solidFill>
            <a:srgbClr val="883DF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7"/>
          <p:cNvSpPr txBox="1"/>
          <p:nvPr/>
        </p:nvSpPr>
        <p:spPr>
          <a:xfrm>
            <a:off x="7506624" y="7345217"/>
            <a:ext cx="4076700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dirty="0">
                <a:solidFill>
                  <a:schemeClr val="tx1">
                    <a:lumMod val="75000"/>
                  </a:schemeClr>
                </a:solidFill>
              </a:rPr>
              <a:t>KİŞİYE ÖZEL</a:t>
            </a:r>
            <a:endParaRPr sz="2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24" name="Google Shape;424;p17"/>
          <p:cNvSpPr txBox="1"/>
          <p:nvPr/>
        </p:nvSpPr>
        <p:spPr>
          <a:xfrm>
            <a:off x="7404885" y="6343870"/>
            <a:ext cx="6183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425" name="Google Shape;425;p17"/>
          <p:cNvSpPr/>
          <p:nvPr/>
        </p:nvSpPr>
        <p:spPr>
          <a:xfrm>
            <a:off x="12483996" y="6205233"/>
            <a:ext cx="944343" cy="908939"/>
          </a:xfrm>
          <a:custGeom>
            <a:avLst/>
            <a:gdLst/>
            <a:ahLst/>
            <a:cxnLst/>
            <a:rect l="l" t="t" r="r" b="b"/>
            <a:pathLst>
              <a:path w="12736830" h="12259310" extrusionOk="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solidFill>
            <a:srgbClr val="883DF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7"/>
          <p:cNvSpPr txBox="1"/>
          <p:nvPr/>
        </p:nvSpPr>
        <p:spPr>
          <a:xfrm>
            <a:off x="12981215" y="7312043"/>
            <a:ext cx="407670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>
                <a:solidFill>
                  <a:schemeClr val="tx1">
                    <a:lumMod val="75000"/>
                  </a:schemeClr>
                </a:solidFill>
              </a:rPr>
              <a:t>ZAMAN KAZANMA</a:t>
            </a:r>
            <a:endParaRPr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27" name="Google Shape;427;p17"/>
          <p:cNvSpPr txBox="1"/>
          <p:nvPr/>
        </p:nvSpPr>
        <p:spPr>
          <a:xfrm>
            <a:off x="12647010" y="6331638"/>
            <a:ext cx="6183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pic>
        <p:nvPicPr>
          <p:cNvPr id="3" name="Resim 2" descr="kişi, açık hava içeren bir resim">
            <a:extLst>
              <a:ext uri="{FF2B5EF4-FFF2-40B4-BE49-F238E27FC236}">
                <a16:creationId xmlns:a16="http://schemas.microsoft.com/office/drawing/2014/main" id="{A5F9B483-81A2-254C-C9E3-FEA63FAA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95" y="3426422"/>
            <a:ext cx="4144649" cy="2760770"/>
          </a:xfrm>
          <a:prstGeom prst="rect">
            <a:avLst/>
          </a:prstGeom>
        </p:spPr>
      </p:pic>
      <p:pic>
        <p:nvPicPr>
          <p:cNvPr id="5" name="Resim 4" descr="oyuncak, oyuncak bebek içeren bir resim&#10;&#10;Açıklama otomatik olarak oluşturuldu">
            <a:extLst>
              <a:ext uri="{FF2B5EF4-FFF2-40B4-BE49-F238E27FC236}">
                <a16:creationId xmlns:a16="http://schemas.microsoft.com/office/drawing/2014/main" id="{163FAA99-C071-412C-AEAA-02DD6BCFF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874" y="2937694"/>
            <a:ext cx="3441844" cy="3290653"/>
          </a:xfrm>
          <a:prstGeom prst="rect">
            <a:avLst/>
          </a:prstGeom>
        </p:spPr>
      </p:pic>
      <p:pic>
        <p:nvPicPr>
          <p:cNvPr id="9" name="Resim 8" descr="metin, saat içeren bir resim&#10;&#10;Açıklama otomatik olarak oluşturuldu">
            <a:extLst>
              <a:ext uri="{FF2B5EF4-FFF2-40B4-BE49-F238E27FC236}">
                <a16:creationId xmlns:a16="http://schemas.microsoft.com/office/drawing/2014/main" id="{DCD0FF3D-ED8A-A6AA-CAF7-F6F371B04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4848" y="2744370"/>
            <a:ext cx="4274564" cy="3524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925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 rot="-1950042">
            <a:off x="-1458611" y="8570389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8"/>
          <p:cNvSpPr/>
          <p:nvPr/>
        </p:nvSpPr>
        <p:spPr>
          <a:xfrm rot="-1950042">
            <a:off x="-1458611" y="8570389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8"/>
          <p:cNvSpPr/>
          <p:nvPr/>
        </p:nvSpPr>
        <p:spPr>
          <a:xfrm rot="-1950042">
            <a:off x="-1404061" y="8617245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8"/>
          <p:cNvSpPr/>
          <p:nvPr/>
        </p:nvSpPr>
        <p:spPr>
          <a:xfrm>
            <a:off x="15014339" y="-1982079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8"/>
          <p:cNvSpPr/>
          <p:nvPr/>
        </p:nvSpPr>
        <p:spPr>
          <a:xfrm>
            <a:off x="15014339" y="-1982079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15072191" y="-1936324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8"/>
          <p:cNvSpPr/>
          <p:nvPr/>
        </p:nvSpPr>
        <p:spPr>
          <a:xfrm>
            <a:off x="16008696" y="8048477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16008696" y="8048477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2448291" y="3658995"/>
                </a:moveTo>
                <a:cubicBezTo>
                  <a:pt x="2243298" y="3660239"/>
                  <a:pt x="2039917" y="3573286"/>
                  <a:pt x="1900765" y="3422508"/>
                </a:cubicBezTo>
                <a:cubicBezTo>
                  <a:pt x="1808632" y="3315792"/>
                  <a:pt x="1739349" y="3189388"/>
                  <a:pt x="1634911" y="3093358"/>
                </a:cubicBezTo>
                <a:cubicBezTo>
                  <a:pt x="1556620" y="3025801"/>
                  <a:pt x="1454380" y="2995426"/>
                  <a:pt x="1357047" y="2966441"/>
                </a:cubicBezTo>
                <a:cubicBezTo>
                  <a:pt x="1229027" y="2933651"/>
                  <a:pt x="1095954" y="2937237"/>
                  <a:pt x="965151" y="2925526"/>
                </a:cubicBezTo>
                <a:cubicBezTo>
                  <a:pt x="811718" y="2911620"/>
                  <a:pt x="655648" y="2889955"/>
                  <a:pt x="513054" y="2829204"/>
                </a:cubicBezTo>
                <a:cubicBezTo>
                  <a:pt x="356106" y="2760622"/>
                  <a:pt x="213585" y="2658371"/>
                  <a:pt x="118376" y="2513961"/>
                </a:cubicBezTo>
                <a:cubicBezTo>
                  <a:pt x="48580" y="2408124"/>
                  <a:pt x="12327" y="2280914"/>
                  <a:pt x="1488" y="2155315"/>
                </a:cubicBezTo>
                <a:cubicBezTo>
                  <a:pt x="-8253" y="1972332"/>
                  <a:pt x="29025" y="1779761"/>
                  <a:pt x="137051" y="1628836"/>
                </a:cubicBezTo>
                <a:cubicBezTo>
                  <a:pt x="200988" y="1543127"/>
                  <a:pt x="274812" y="1463639"/>
                  <a:pt x="357277" y="1395423"/>
                </a:cubicBezTo>
                <a:cubicBezTo>
                  <a:pt x="449557" y="1323182"/>
                  <a:pt x="552676" y="1265725"/>
                  <a:pt x="656967" y="1212806"/>
                </a:cubicBezTo>
                <a:cubicBezTo>
                  <a:pt x="743314" y="1169696"/>
                  <a:pt x="828636" y="1125780"/>
                  <a:pt x="916522" y="1086036"/>
                </a:cubicBezTo>
                <a:cubicBezTo>
                  <a:pt x="1001697" y="1043218"/>
                  <a:pt x="1088338" y="1007719"/>
                  <a:pt x="1162820" y="948360"/>
                </a:cubicBezTo>
                <a:cubicBezTo>
                  <a:pt x="1260080" y="865871"/>
                  <a:pt x="1220385" y="775331"/>
                  <a:pt x="1256492" y="668542"/>
                </a:cubicBezTo>
                <a:cubicBezTo>
                  <a:pt x="1307758" y="519740"/>
                  <a:pt x="1388393" y="378478"/>
                  <a:pt x="1498543" y="265394"/>
                </a:cubicBezTo>
                <a:cubicBezTo>
                  <a:pt x="1587966" y="181295"/>
                  <a:pt x="1688302" y="104662"/>
                  <a:pt x="1803139" y="59209"/>
                </a:cubicBezTo>
                <a:cubicBezTo>
                  <a:pt x="2036987" y="-30745"/>
                  <a:pt x="2298373" y="-7397"/>
                  <a:pt x="2535664" y="57452"/>
                </a:cubicBezTo>
                <a:cubicBezTo>
                  <a:pt x="2538007" y="46034"/>
                  <a:pt x="2550092" y="38569"/>
                  <a:pt x="2561370" y="41789"/>
                </a:cubicBezTo>
                <a:cubicBezTo>
                  <a:pt x="2570012" y="44131"/>
                  <a:pt x="2577629" y="49035"/>
                  <a:pt x="2585319" y="53427"/>
                </a:cubicBezTo>
                <a:cubicBezTo>
                  <a:pt x="2606997" y="64113"/>
                  <a:pt x="2630360" y="81167"/>
                  <a:pt x="2648963" y="95513"/>
                </a:cubicBezTo>
                <a:cubicBezTo>
                  <a:pt x="2770025" y="173976"/>
                  <a:pt x="2773613" y="198276"/>
                  <a:pt x="2824733" y="326071"/>
                </a:cubicBezTo>
                <a:cubicBezTo>
                  <a:pt x="2854614" y="381113"/>
                  <a:pt x="2903171" y="422028"/>
                  <a:pt x="2948725" y="463674"/>
                </a:cubicBezTo>
                <a:cubicBezTo>
                  <a:pt x="3000138" y="511836"/>
                  <a:pt x="3047742" y="565852"/>
                  <a:pt x="3081505" y="627993"/>
                </a:cubicBezTo>
                <a:cubicBezTo>
                  <a:pt x="3114535" y="692037"/>
                  <a:pt x="3141340" y="762595"/>
                  <a:pt x="3141340" y="835496"/>
                </a:cubicBezTo>
                <a:cubicBezTo>
                  <a:pt x="3146320" y="998936"/>
                  <a:pt x="3090733" y="1153154"/>
                  <a:pt x="3047083" y="1308177"/>
                </a:cubicBezTo>
                <a:cubicBezTo>
                  <a:pt x="2997867" y="1474106"/>
                  <a:pt x="2988713" y="1645232"/>
                  <a:pt x="3013467" y="1815625"/>
                </a:cubicBezTo>
                <a:cubicBezTo>
                  <a:pt x="3038002" y="1985287"/>
                  <a:pt x="3094029" y="2145653"/>
                  <a:pt x="3157746" y="2303751"/>
                </a:cubicBezTo>
                <a:cubicBezTo>
                  <a:pt x="3206669" y="2405709"/>
                  <a:pt x="3252808" y="2510155"/>
                  <a:pt x="3264014" y="2623971"/>
                </a:cubicBezTo>
                <a:cubicBezTo>
                  <a:pt x="3289720" y="2803440"/>
                  <a:pt x="3277856" y="2993450"/>
                  <a:pt x="3200590" y="3159525"/>
                </a:cubicBezTo>
                <a:cubicBezTo>
                  <a:pt x="3164557" y="3239452"/>
                  <a:pt x="3107358" y="3306497"/>
                  <a:pt x="3050013" y="3371858"/>
                </a:cubicBezTo>
                <a:cubicBezTo>
                  <a:pt x="2982707" y="3445710"/>
                  <a:pt x="2916866" y="3524978"/>
                  <a:pt x="2828322" y="3574164"/>
                </a:cubicBezTo>
                <a:cubicBezTo>
                  <a:pt x="2782402" y="3599050"/>
                  <a:pt x="2731648" y="3613249"/>
                  <a:pt x="2681480" y="3626790"/>
                </a:cubicBezTo>
                <a:cubicBezTo>
                  <a:pt x="2605606" y="3648236"/>
                  <a:pt x="2527461" y="3663240"/>
                  <a:pt x="2448291" y="3658995"/>
                </a:cubicBezTo>
                <a:close/>
                <a:moveTo>
                  <a:pt x="2418923" y="3616397"/>
                </a:moveTo>
                <a:cubicBezTo>
                  <a:pt x="2505270" y="3623204"/>
                  <a:pt x="2591031" y="3610468"/>
                  <a:pt x="2673790" y="3585802"/>
                </a:cubicBezTo>
                <a:cubicBezTo>
                  <a:pt x="2790971" y="3559086"/>
                  <a:pt x="2868603" y="3510267"/>
                  <a:pt x="2948652" y="3420971"/>
                </a:cubicBezTo>
                <a:cubicBezTo>
                  <a:pt x="3113656" y="3248381"/>
                  <a:pt x="3205863" y="3130541"/>
                  <a:pt x="3230471" y="2884612"/>
                </a:cubicBezTo>
                <a:cubicBezTo>
                  <a:pt x="3241969" y="2750961"/>
                  <a:pt x="3230471" y="2613358"/>
                  <a:pt x="3190996" y="2484977"/>
                </a:cubicBezTo>
                <a:cubicBezTo>
                  <a:pt x="3165729" y="2411710"/>
                  <a:pt x="3127279" y="2344007"/>
                  <a:pt x="3099375" y="2271838"/>
                </a:cubicBezTo>
                <a:cubicBezTo>
                  <a:pt x="3072497" y="2200768"/>
                  <a:pt x="3049134" y="2128233"/>
                  <a:pt x="3025039" y="2056138"/>
                </a:cubicBezTo>
                <a:cubicBezTo>
                  <a:pt x="2963006" y="1851124"/>
                  <a:pt x="2937227" y="1629568"/>
                  <a:pt x="2978386" y="1417967"/>
                </a:cubicBezTo>
                <a:cubicBezTo>
                  <a:pt x="3006290" y="1266603"/>
                  <a:pt x="3068689" y="1123438"/>
                  <a:pt x="3091099" y="971049"/>
                </a:cubicBezTo>
                <a:cubicBezTo>
                  <a:pt x="3098276" y="913080"/>
                  <a:pt x="3102378" y="858991"/>
                  <a:pt x="3097764" y="801900"/>
                </a:cubicBezTo>
                <a:cubicBezTo>
                  <a:pt x="3079015" y="669128"/>
                  <a:pt x="2995084" y="556776"/>
                  <a:pt x="2895554" y="471213"/>
                </a:cubicBezTo>
                <a:cubicBezTo>
                  <a:pt x="2858642" y="439594"/>
                  <a:pt x="2825099" y="403436"/>
                  <a:pt x="2797928" y="363034"/>
                </a:cubicBezTo>
                <a:cubicBezTo>
                  <a:pt x="2770025" y="318020"/>
                  <a:pt x="2760797" y="264003"/>
                  <a:pt x="2732234" y="219282"/>
                </a:cubicBezTo>
                <a:cubicBezTo>
                  <a:pt x="2708358" y="183564"/>
                  <a:pt x="2668151" y="160582"/>
                  <a:pt x="2634608" y="135769"/>
                </a:cubicBezTo>
                <a:cubicBezTo>
                  <a:pt x="2612856" y="120984"/>
                  <a:pt x="2592130" y="102759"/>
                  <a:pt x="2567888" y="91707"/>
                </a:cubicBezTo>
                <a:cubicBezTo>
                  <a:pt x="2422951" y="48230"/>
                  <a:pt x="2270689" y="30151"/>
                  <a:pt x="2119673" y="32786"/>
                </a:cubicBezTo>
                <a:cubicBezTo>
                  <a:pt x="2001613" y="35934"/>
                  <a:pt x="1884140" y="60014"/>
                  <a:pt x="1776700" y="109639"/>
                </a:cubicBezTo>
                <a:cubicBezTo>
                  <a:pt x="1623779" y="189127"/>
                  <a:pt x="1487777" y="306529"/>
                  <a:pt x="1399965" y="455916"/>
                </a:cubicBezTo>
                <a:cubicBezTo>
                  <a:pt x="1356827" y="530719"/>
                  <a:pt x="1315228" y="608158"/>
                  <a:pt x="1291719" y="691598"/>
                </a:cubicBezTo>
                <a:cubicBezTo>
                  <a:pt x="1277877" y="737124"/>
                  <a:pt x="1276705" y="785212"/>
                  <a:pt x="1272457" y="831397"/>
                </a:cubicBezTo>
                <a:cubicBezTo>
                  <a:pt x="1261472" y="929110"/>
                  <a:pt x="1181203" y="997253"/>
                  <a:pt x="1098737" y="1039778"/>
                </a:cubicBezTo>
                <a:cubicBezTo>
                  <a:pt x="896894" y="1148616"/>
                  <a:pt x="681648" y="1232569"/>
                  <a:pt x="487348" y="1355314"/>
                </a:cubicBezTo>
                <a:cubicBezTo>
                  <a:pt x="403124" y="1405451"/>
                  <a:pt x="328934" y="1469861"/>
                  <a:pt x="263167" y="1542249"/>
                </a:cubicBezTo>
                <a:cubicBezTo>
                  <a:pt x="199230" y="1610904"/>
                  <a:pt x="139102" y="1685342"/>
                  <a:pt x="103801" y="1773100"/>
                </a:cubicBezTo>
                <a:cubicBezTo>
                  <a:pt x="11741" y="1997364"/>
                  <a:pt x="18552" y="2267300"/>
                  <a:pt x="143789" y="2477511"/>
                </a:cubicBezTo>
                <a:cubicBezTo>
                  <a:pt x="243612" y="2633705"/>
                  <a:pt x="395068" y="2738006"/>
                  <a:pt x="565053" y="2805856"/>
                </a:cubicBezTo>
                <a:cubicBezTo>
                  <a:pt x="716216" y="2859945"/>
                  <a:pt x="879903" y="2878829"/>
                  <a:pt x="1038975" y="2889296"/>
                </a:cubicBezTo>
                <a:cubicBezTo>
                  <a:pt x="1164578" y="2896103"/>
                  <a:pt x="1292305" y="2900128"/>
                  <a:pt x="1413001" y="2939214"/>
                </a:cubicBezTo>
                <a:cubicBezTo>
                  <a:pt x="1492903" y="2966441"/>
                  <a:pt x="1575296" y="2993230"/>
                  <a:pt x="1642675" y="3045783"/>
                </a:cubicBezTo>
                <a:cubicBezTo>
                  <a:pt x="1760368" y="3142032"/>
                  <a:pt x="1832947" y="3279781"/>
                  <a:pt x="1931012" y="3393889"/>
                </a:cubicBezTo>
                <a:cubicBezTo>
                  <a:pt x="2055589" y="3528419"/>
                  <a:pt x="2235242" y="3611493"/>
                  <a:pt x="2418923" y="3616397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8"/>
          <p:cNvSpPr/>
          <p:nvPr/>
        </p:nvSpPr>
        <p:spPr>
          <a:xfrm>
            <a:off x="16049911" y="8081073"/>
            <a:ext cx="3193493" cy="3585667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2" name="Google Shape;442;p18"/>
          <p:cNvGrpSpPr/>
          <p:nvPr/>
        </p:nvGrpSpPr>
        <p:grpSpPr>
          <a:xfrm>
            <a:off x="11186306" y="4329036"/>
            <a:ext cx="4285596" cy="4625988"/>
            <a:chOff x="10733063" y="3178695"/>
            <a:chExt cx="4285596" cy="4625988"/>
          </a:xfrm>
        </p:grpSpPr>
        <p:sp>
          <p:nvSpPr>
            <p:cNvPr id="443" name="Google Shape;443;p18"/>
            <p:cNvSpPr/>
            <p:nvPr/>
          </p:nvSpPr>
          <p:spPr>
            <a:xfrm>
              <a:off x="10733063" y="3754076"/>
              <a:ext cx="4263308" cy="4050607"/>
            </a:xfrm>
            <a:custGeom>
              <a:avLst/>
              <a:gdLst/>
              <a:ahLst/>
              <a:cxnLst/>
              <a:rect l="l" t="t" r="r" b="b"/>
              <a:pathLst>
                <a:path w="4263308" h="4050607" extrusionOk="0">
                  <a:moveTo>
                    <a:pt x="1088526" y="4050227"/>
                  </a:moveTo>
                  <a:cubicBezTo>
                    <a:pt x="1046269" y="4045139"/>
                    <a:pt x="1032307" y="3949564"/>
                    <a:pt x="1016125" y="3914962"/>
                  </a:cubicBezTo>
                  <a:cubicBezTo>
                    <a:pt x="976550" y="3786635"/>
                    <a:pt x="952693" y="3653868"/>
                    <a:pt x="905073" y="3527762"/>
                  </a:cubicBezTo>
                  <a:cubicBezTo>
                    <a:pt x="803822" y="3220685"/>
                    <a:pt x="710616" y="2910370"/>
                    <a:pt x="646167" y="2593300"/>
                  </a:cubicBezTo>
                  <a:cubicBezTo>
                    <a:pt x="607424" y="2416308"/>
                    <a:pt x="551297" y="2243942"/>
                    <a:pt x="509317" y="2067874"/>
                  </a:cubicBezTo>
                  <a:cubicBezTo>
                    <a:pt x="487680" y="1978036"/>
                    <a:pt x="467799" y="1887736"/>
                    <a:pt x="445977" y="1797898"/>
                  </a:cubicBezTo>
                  <a:cubicBezTo>
                    <a:pt x="354343" y="1441230"/>
                    <a:pt x="267610" y="1083359"/>
                    <a:pt x="171260" y="727894"/>
                  </a:cubicBezTo>
                  <a:cubicBezTo>
                    <a:pt x="116519" y="526291"/>
                    <a:pt x="48002" y="328204"/>
                    <a:pt x="13882" y="121605"/>
                  </a:cubicBezTo>
                  <a:cubicBezTo>
                    <a:pt x="8056" y="86724"/>
                    <a:pt x="-358" y="51751"/>
                    <a:pt x="12" y="16223"/>
                  </a:cubicBezTo>
                  <a:cubicBezTo>
                    <a:pt x="382" y="9562"/>
                    <a:pt x="1769" y="4751"/>
                    <a:pt x="7317" y="1050"/>
                  </a:cubicBezTo>
                  <a:cubicBezTo>
                    <a:pt x="12217" y="-2096"/>
                    <a:pt x="17765" y="2345"/>
                    <a:pt x="18413" y="7526"/>
                  </a:cubicBezTo>
                  <a:cubicBezTo>
                    <a:pt x="20077" y="9007"/>
                    <a:pt x="21741" y="10394"/>
                    <a:pt x="23406" y="11875"/>
                  </a:cubicBezTo>
                  <a:cubicBezTo>
                    <a:pt x="26642" y="14743"/>
                    <a:pt x="23406" y="19739"/>
                    <a:pt x="20077" y="18536"/>
                  </a:cubicBezTo>
                  <a:cubicBezTo>
                    <a:pt x="80180" y="292028"/>
                    <a:pt x="174496" y="554510"/>
                    <a:pt x="248377" y="824116"/>
                  </a:cubicBezTo>
                  <a:cubicBezTo>
                    <a:pt x="346576" y="1176620"/>
                    <a:pt x="436823" y="1531438"/>
                    <a:pt x="525498" y="1886441"/>
                  </a:cubicBezTo>
                  <a:cubicBezTo>
                    <a:pt x="566461" y="2070280"/>
                    <a:pt x="617595" y="2251436"/>
                    <a:pt x="667619" y="2432962"/>
                  </a:cubicBezTo>
                  <a:cubicBezTo>
                    <a:pt x="714592" y="2610510"/>
                    <a:pt x="745568" y="2791851"/>
                    <a:pt x="795963" y="2968473"/>
                  </a:cubicBezTo>
                  <a:cubicBezTo>
                    <a:pt x="860412" y="3186359"/>
                    <a:pt x="924861" y="3404246"/>
                    <a:pt x="998649" y="3619172"/>
                  </a:cubicBezTo>
                  <a:cubicBezTo>
                    <a:pt x="1035636" y="3741855"/>
                    <a:pt x="1056903" y="3869164"/>
                    <a:pt x="1106465" y="3987868"/>
                  </a:cubicBezTo>
                  <a:cubicBezTo>
                    <a:pt x="1184692" y="3951507"/>
                    <a:pt x="1269206" y="3934206"/>
                    <a:pt x="1351778" y="3910983"/>
                  </a:cubicBezTo>
                  <a:cubicBezTo>
                    <a:pt x="1479752" y="3871662"/>
                    <a:pt x="1610222" y="3844091"/>
                    <a:pt x="1742726" y="3825957"/>
                  </a:cubicBezTo>
                  <a:cubicBezTo>
                    <a:pt x="2036122" y="3772757"/>
                    <a:pt x="2330351" y="3719650"/>
                    <a:pt x="2620695" y="3653220"/>
                  </a:cubicBezTo>
                  <a:cubicBezTo>
                    <a:pt x="2887646" y="3597615"/>
                    <a:pt x="3152284" y="3531092"/>
                    <a:pt x="3416923" y="3465588"/>
                  </a:cubicBezTo>
                  <a:cubicBezTo>
                    <a:pt x="3569863" y="3430522"/>
                    <a:pt x="3724374" y="3402673"/>
                    <a:pt x="3876389" y="3363445"/>
                  </a:cubicBezTo>
                  <a:cubicBezTo>
                    <a:pt x="3962290" y="3342442"/>
                    <a:pt x="4049209" y="3325696"/>
                    <a:pt x="4134555" y="3302566"/>
                  </a:cubicBezTo>
                  <a:cubicBezTo>
                    <a:pt x="4158504" y="3295997"/>
                    <a:pt x="4182360" y="3289520"/>
                    <a:pt x="4206309" y="3283322"/>
                  </a:cubicBezTo>
                  <a:cubicBezTo>
                    <a:pt x="4226652" y="3275735"/>
                    <a:pt x="4254669" y="3272496"/>
                    <a:pt x="4262252" y="3299327"/>
                  </a:cubicBezTo>
                  <a:cubicBezTo>
                    <a:pt x="4269001" y="3326714"/>
                    <a:pt x="4242094" y="3339112"/>
                    <a:pt x="4219532" y="3342442"/>
                  </a:cubicBezTo>
                  <a:cubicBezTo>
                    <a:pt x="4147593" y="3362149"/>
                    <a:pt x="4075469" y="3381024"/>
                    <a:pt x="4002421" y="3396382"/>
                  </a:cubicBezTo>
                  <a:cubicBezTo>
                    <a:pt x="3771994" y="3454300"/>
                    <a:pt x="3537962" y="3496305"/>
                    <a:pt x="3307905" y="3555333"/>
                  </a:cubicBezTo>
                  <a:cubicBezTo>
                    <a:pt x="2909838" y="3652295"/>
                    <a:pt x="2510752" y="3746759"/>
                    <a:pt x="2107599" y="3819665"/>
                  </a:cubicBezTo>
                  <a:cubicBezTo>
                    <a:pt x="1930341" y="3853805"/>
                    <a:pt x="1751881" y="3885910"/>
                    <a:pt x="1573975" y="3915424"/>
                  </a:cubicBezTo>
                  <a:cubicBezTo>
                    <a:pt x="1444337" y="3944846"/>
                    <a:pt x="1316919" y="3983242"/>
                    <a:pt x="1188945" y="4019140"/>
                  </a:cubicBezTo>
                  <a:cubicBezTo>
                    <a:pt x="1155657" y="4029687"/>
                    <a:pt x="1124681" y="4053928"/>
                    <a:pt x="1088526" y="4050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0736426" y="3178695"/>
              <a:ext cx="3018087" cy="586515"/>
            </a:xfrm>
            <a:custGeom>
              <a:avLst/>
              <a:gdLst/>
              <a:ahLst/>
              <a:cxnLst/>
              <a:rect l="l" t="t" r="r" b="b"/>
              <a:pathLst>
                <a:path w="3018087" h="586515" extrusionOk="0">
                  <a:moveTo>
                    <a:pt x="24019" y="586516"/>
                  </a:moveTo>
                  <a:cubicBezTo>
                    <a:pt x="-10934" y="584758"/>
                    <a:pt x="-6126" y="556539"/>
                    <a:pt x="27995" y="549415"/>
                  </a:cubicBezTo>
                  <a:cubicBezTo>
                    <a:pt x="141173" y="511944"/>
                    <a:pt x="257404" y="484558"/>
                    <a:pt x="373727" y="459022"/>
                  </a:cubicBezTo>
                  <a:cubicBezTo>
                    <a:pt x="535080" y="424512"/>
                    <a:pt x="694955" y="383525"/>
                    <a:pt x="856586" y="350310"/>
                  </a:cubicBezTo>
                  <a:cubicBezTo>
                    <a:pt x="1015443" y="320148"/>
                    <a:pt x="1176612" y="304049"/>
                    <a:pt x="1336487" y="279901"/>
                  </a:cubicBezTo>
                  <a:cubicBezTo>
                    <a:pt x="1654849" y="230680"/>
                    <a:pt x="1971361" y="168691"/>
                    <a:pt x="2288521" y="112346"/>
                  </a:cubicBezTo>
                  <a:cubicBezTo>
                    <a:pt x="2416310" y="88568"/>
                    <a:pt x="2545578" y="73765"/>
                    <a:pt x="2673181" y="49339"/>
                  </a:cubicBezTo>
                  <a:cubicBezTo>
                    <a:pt x="2775727" y="25931"/>
                    <a:pt x="2880491" y="17049"/>
                    <a:pt x="2984053" y="396"/>
                  </a:cubicBezTo>
                  <a:cubicBezTo>
                    <a:pt x="2998663" y="-2195"/>
                    <a:pt x="3013273" y="8260"/>
                    <a:pt x="3017157" y="22231"/>
                  </a:cubicBezTo>
                  <a:cubicBezTo>
                    <a:pt x="3025386" y="63587"/>
                    <a:pt x="2977118" y="62662"/>
                    <a:pt x="2948916" y="67288"/>
                  </a:cubicBezTo>
                  <a:cubicBezTo>
                    <a:pt x="2902498" y="73672"/>
                    <a:pt x="2855895" y="78391"/>
                    <a:pt x="2809662" y="85330"/>
                  </a:cubicBezTo>
                  <a:cubicBezTo>
                    <a:pt x="2617794" y="122801"/>
                    <a:pt x="2423985" y="148429"/>
                    <a:pt x="2231654" y="183587"/>
                  </a:cubicBezTo>
                  <a:cubicBezTo>
                    <a:pt x="1914402" y="239655"/>
                    <a:pt x="1598074" y="301829"/>
                    <a:pt x="1279158" y="347349"/>
                  </a:cubicBezTo>
                  <a:cubicBezTo>
                    <a:pt x="1125756" y="368536"/>
                    <a:pt x="971429" y="384265"/>
                    <a:pt x="819600" y="415444"/>
                  </a:cubicBezTo>
                  <a:cubicBezTo>
                    <a:pt x="554498" y="472900"/>
                    <a:pt x="289582" y="534704"/>
                    <a:pt x="24019" y="586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3739090" y="3191484"/>
              <a:ext cx="1279569" cy="3886402"/>
            </a:xfrm>
            <a:custGeom>
              <a:avLst/>
              <a:gdLst/>
              <a:ahLst/>
              <a:cxnLst/>
              <a:rect l="l" t="t" r="r" b="b"/>
              <a:pathLst>
                <a:path w="1279569" h="3886402" extrusionOk="0">
                  <a:moveTo>
                    <a:pt x="1220902" y="3864233"/>
                  </a:moveTo>
                  <a:cubicBezTo>
                    <a:pt x="1201484" y="3789938"/>
                    <a:pt x="1171155" y="3719067"/>
                    <a:pt x="1147946" y="3645976"/>
                  </a:cubicBezTo>
                  <a:cubicBezTo>
                    <a:pt x="1129730" y="3589353"/>
                    <a:pt x="1114658" y="3531805"/>
                    <a:pt x="1095148" y="3475645"/>
                  </a:cubicBezTo>
                  <a:cubicBezTo>
                    <a:pt x="1063709" y="3383216"/>
                    <a:pt x="1022377" y="3294582"/>
                    <a:pt x="988719" y="3202893"/>
                  </a:cubicBezTo>
                  <a:cubicBezTo>
                    <a:pt x="960147" y="3120087"/>
                    <a:pt x="935273" y="3036078"/>
                    <a:pt x="904389" y="2954012"/>
                  </a:cubicBezTo>
                  <a:cubicBezTo>
                    <a:pt x="849279" y="2820690"/>
                    <a:pt x="806652" y="2682926"/>
                    <a:pt x="765042" y="2544885"/>
                  </a:cubicBezTo>
                  <a:cubicBezTo>
                    <a:pt x="728426" y="2423127"/>
                    <a:pt x="680621" y="2305163"/>
                    <a:pt x="641415" y="2184331"/>
                  </a:cubicBezTo>
                  <a:cubicBezTo>
                    <a:pt x="535911" y="1865041"/>
                    <a:pt x="431794" y="1545196"/>
                    <a:pt x="338865" y="1221928"/>
                  </a:cubicBezTo>
                  <a:cubicBezTo>
                    <a:pt x="294943" y="1064550"/>
                    <a:pt x="236597" y="911335"/>
                    <a:pt x="198593" y="752292"/>
                  </a:cubicBezTo>
                  <a:cubicBezTo>
                    <a:pt x="155781" y="564752"/>
                    <a:pt x="92627" y="383134"/>
                    <a:pt x="37609" y="199110"/>
                  </a:cubicBezTo>
                  <a:cubicBezTo>
                    <a:pt x="23462" y="146928"/>
                    <a:pt x="14030" y="98077"/>
                    <a:pt x="4044" y="46913"/>
                  </a:cubicBezTo>
                  <a:cubicBezTo>
                    <a:pt x="2010" y="33590"/>
                    <a:pt x="-2799" y="19527"/>
                    <a:pt x="2194" y="6481"/>
                  </a:cubicBezTo>
                  <a:cubicBezTo>
                    <a:pt x="5246" y="-180"/>
                    <a:pt x="12921" y="-1846"/>
                    <a:pt x="18839" y="2133"/>
                  </a:cubicBezTo>
                  <a:cubicBezTo>
                    <a:pt x="51757" y="41824"/>
                    <a:pt x="54808" y="99372"/>
                    <a:pt x="71729" y="147020"/>
                  </a:cubicBezTo>
                  <a:cubicBezTo>
                    <a:pt x="87171" y="200867"/>
                    <a:pt x="105295" y="253882"/>
                    <a:pt x="122771" y="304583"/>
                  </a:cubicBezTo>
                  <a:cubicBezTo>
                    <a:pt x="196744" y="499895"/>
                    <a:pt x="241035" y="704089"/>
                    <a:pt x="300029" y="904026"/>
                  </a:cubicBezTo>
                  <a:cubicBezTo>
                    <a:pt x="367714" y="1100818"/>
                    <a:pt x="419588" y="1302421"/>
                    <a:pt x="484314" y="1500139"/>
                  </a:cubicBezTo>
                  <a:cubicBezTo>
                    <a:pt x="554127" y="1719876"/>
                    <a:pt x="621072" y="1940445"/>
                    <a:pt x="696063" y="2158517"/>
                  </a:cubicBezTo>
                  <a:cubicBezTo>
                    <a:pt x="761436" y="2347260"/>
                    <a:pt x="828105" y="2533967"/>
                    <a:pt x="883954" y="2725670"/>
                  </a:cubicBezTo>
                  <a:cubicBezTo>
                    <a:pt x="936475" y="2875739"/>
                    <a:pt x="998058" y="3027289"/>
                    <a:pt x="1044106" y="3178838"/>
                  </a:cubicBezTo>
                  <a:cubicBezTo>
                    <a:pt x="1102545" y="3326131"/>
                    <a:pt x="1163665" y="3472314"/>
                    <a:pt x="1204905" y="3625714"/>
                  </a:cubicBezTo>
                  <a:cubicBezTo>
                    <a:pt x="1222289" y="3680579"/>
                    <a:pt x="1242909" y="3733686"/>
                    <a:pt x="1261587" y="3787995"/>
                  </a:cubicBezTo>
                  <a:cubicBezTo>
                    <a:pt x="1268152" y="3819452"/>
                    <a:pt x="1300608" y="3868859"/>
                    <a:pt x="1257889" y="3885420"/>
                  </a:cubicBezTo>
                  <a:cubicBezTo>
                    <a:pt x="1242262" y="3889583"/>
                    <a:pt x="1225525" y="3880146"/>
                    <a:pt x="1220902" y="38642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1117182" y="3454632"/>
              <a:ext cx="2526868" cy="1033295"/>
            </a:xfrm>
            <a:custGeom>
              <a:avLst/>
              <a:gdLst/>
              <a:ahLst/>
              <a:cxnLst/>
              <a:rect l="l" t="t" r="r" b="b"/>
              <a:pathLst>
                <a:path w="2526868" h="1033295" extrusionOk="0">
                  <a:moveTo>
                    <a:pt x="202315" y="1032983"/>
                  </a:moveTo>
                  <a:cubicBezTo>
                    <a:pt x="172726" y="1030392"/>
                    <a:pt x="165328" y="999027"/>
                    <a:pt x="156914" y="975712"/>
                  </a:cubicBezTo>
                  <a:cubicBezTo>
                    <a:pt x="133705" y="918072"/>
                    <a:pt x="114379" y="858858"/>
                    <a:pt x="97365" y="798997"/>
                  </a:cubicBezTo>
                  <a:cubicBezTo>
                    <a:pt x="80259" y="737101"/>
                    <a:pt x="64355" y="674742"/>
                    <a:pt x="40221" y="615066"/>
                  </a:cubicBezTo>
                  <a:cubicBezTo>
                    <a:pt x="27091" y="581481"/>
                    <a:pt x="15255" y="547248"/>
                    <a:pt x="4991" y="512645"/>
                  </a:cubicBezTo>
                  <a:cubicBezTo>
                    <a:pt x="3142" y="505151"/>
                    <a:pt x="-279" y="496454"/>
                    <a:pt x="2865" y="489052"/>
                  </a:cubicBezTo>
                  <a:cubicBezTo>
                    <a:pt x="-8046" y="460463"/>
                    <a:pt x="13868" y="445105"/>
                    <a:pt x="40591" y="442422"/>
                  </a:cubicBezTo>
                  <a:cubicBezTo>
                    <a:pt x="73602" y="435020"/>
                    <a:pt x="105872" y="425120"/>
                    <a:pt x="138051" y="415221"/>
                  </a:cubicBezTo>
                  <a:cubicBezTo>
                    <a:pt x="337038" y="366370"/>
                    <a:pt x="541204" y="341944"/>
                    <a:pt x="742873" y="306879"/>
                  </a:cubicBezTo>
                  <a:cubicBezTo>
                    <a:pt x="1008807" y="262931"/>
                    <a:pt x="1275942" y="226385"/>
                    <a:pt x="1541414" y="178830"/>
                  </a:cubicBezTo>
                  <a:cubicBezTo>
                    <a:pt x="1803833" y="137103"/>
                    <a:pt x="2065143" y="85384"/>
                    <a:pt x="2317762" y="2115"/>
                  </a:cubicBezTo>
                  <a:cubicBezTo>
                    <a:pt x="2376663" y="-13151"/>
                    <a:pt x="2381286" y="57905"/>
                    <a:pt x="2394601" y="97411"/>
                  </a:cubicBezTo>
                  <a:cubicBezTo>
                    <a:pt x="2412725" y="153386"/>
                    <a:pt x="2434084" y="207419"/>
                    <a:pt x="2454797" y="262376"/>
                  </a:cubicBezTo>
                  <a:cubicBezTo>
                    <a:pt x="2478838" y="323440"/>
                    <a:pt x="2495944" y="387094"/>
                    <a:pt x="2510739" y="450934"/>
                  </a:cubicBezTo>
                  <a:cubicBezTo>
                    <a:pt x="2519061" y="488220"/>
                    <a:pt x="2529880" y="526153"/>
                    <a:pt x="2526088" y="564642"/>
                  </a:cubicBezTo>
                  <a:cubicBezTo>
                    <a:pt x="2522112" y="614048"/>
                    <a:pt x="2461639" y="609977"/>
                    <a:pt x="2426040" y="623670"/>
                  </a:cubicBezTo>
                  <a:cubicBezTo>
                    <a:pt x="2177213" y="692691"/>
                    <a:pt x="1920433" y="725813"/>
                    <a:pt x="1667168" y="773647"/>
                  </a:cubicBezTo>
                  <a:cubicBezTo>
                    <a:pt x="1439515" y="816946"/>
                    <a:pt x="1207332" y="830639"/>
                    <a:pt x="978940" y="869683"/>
                  </a:cubicBezTo>
                  <a:cubicBezTo>
                    <a:pt x="812593" y="896699"/>
                    <a:pt x="651979" y="943700"/>
                    <a:pt x="486741" y="974602"/>
                  </a:cubicBezTo>
                  <a:cubicBezTo>
                    <a:pt x="429505" y="986907"/>
                    <a:pt x="370141" y="988017"/>
                    <a:pt x="313552" y="1003653"/>
                  </a:cubicBezTo>
                  <a:cubicBezTo>
                    <a:pt x="276658" y="1013461"/>
                    <a:pt x="241613" y="1036221"/>
                    <a:pt x="202315" y="1032983"/>
                  </a:cubicBezTo>
                  <a:close/>
                  <a:moveTo>
                    <a:pt x="186133" y="900030"/>
                  </a:moveTo>
                  <a:cubicBezTo>
                    <a:pt x="196304" y="924548"/>
                    <a:pt x="208233" y="948419"/>
                    <a:pt x="218311" y="973029"/>
                  </a:cubicBezTo>
                  <a:cubicBezTo>
                    <a:pt x="319470" y="930747"/>
                    <a:pt x="428950" y="927139"/>
                    <a:pt x="535009" y="904101"/>
                  </a:cubicBezTo>
                  <a:cubicBezTo>
                    <a:pt x="691647" y="870053"/>
                    <a:pt x="846713" y="828419"/>
                    <a:pt x="1005293" y="804271"/>
                  </a:cubicBezTo>
                  <a:cubicBezTo>
                    <a:pt x="1250976" y="766060"/>
                    <a:pt x="1499896" y="749684"/>
                    <a:pt x="1743268" y="697224"/>
                  </a:cubicBezTo>
                  <a:cubicBezTo>
                    <a:pt x="1986824" y="659013"/>
                    <a:pt x="2229271" y="616916"/>
                    <a:pt x="2466632" y="550116"/>
                  </a:cubicBezTo>
                  <a:cubicBezTo>
                    <a:pt x="2450266" y="379693"/>
                    <a:pt x="2366769" y="226848"/>
                    <a:pt x="2321830" y="63734"/>
                  </a:cubicBezTo>
                  <a:cubicBezTo>
                    <a:pt x="2020852" y="164396"/>
                    <a:pt x="1706466" y="213247"/>
                    <a:pt x="1394114" y="264782"/>
                  </a:cubicBezTo>
                  <a:cubicBezTo>
                    <a:pt x="1037194" y="325105"/>
                    <a:pt x="678332" y="373401"/>
                    <a:pt x="322244" y="438351"/>
                  </a:cubicBezTo>
                  <a:cubicBezTo>
                    <a:pt x="265192" y="449083"/>
                    <a:pt x="214058" y="456485"/>
                    <a:pt x="160982" y="471658"/>
                  </a:cubicBezTo>
                  <a:cubicBezTo>
                    <a:pt x="116506" y="483779"/>
                    <a:pt x="72122" y="501172"/>
                    <a:pt x="26166" y="505614"/>
                  </a:cubicBezTo>
                  <a:cubicBezTo>
                    <a:pt x="54553" y="562236"/>
                    <a:pt x="86177" y="617749"/>
                    <a:pt x="107999" y="677425"/>
                  </a:cubicBezTo>
                  <a:cubicBezTo>
                    <a:pt x="134075" y="751719"/>
                    <a:pt x="155712" y="827494"/>
                    <a:pt x="186133" y="9000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11507970" y="4438486"/>
              <a:ext cx="659023" cy="725859"/>
            </a:xfrm>
            <a:custGeom>
              <a:avLst/>
              <a:gdLst/>
              <a:ahLst/>
              <a:cxnLst/>
              <a:rect l="l" t="t" r="r" b="b"/>
              <a:pathLst>
                <a:path w="659023" h="725859" extrusionOk="0">
                  <a:moveTo>
                    <a:pt x="201920" y="723884"/>
                  </a:moveTo>
                  <a:cubicBezTo>
                    <a:pt x="168170" y="715834"/>
                    <a:pt x="13381" y="584917"/>
                    <a:pt x="17172" y="551610"/>
                  </a:cubicBezTo>
                  <a:cubicBezTo>
                    <a:pt x="-6592" y="544486"/>
                    <a:pt x="-1599" y="517377"/>
                    <a:pt x="7833" y="500353"/>
                  </a:cubicBezTo>
                  <a:cubicBezTo>
                    <a:pt x="25771" y="467601"/>
                    <a:pt x="40104" y="426984"/>
                    <a:pt x="75056" y="408757"/>
                  </a:cubicBezTo>
                  <a:cubicBezTo>
                    <a:pt x="102888" y="395989"/>
                    <a:pt x="124433" y="416437"/>
                    <a:pt x="139690" y="437716"/>
                  </a:cubicBezTo>
                  <a:cubicBezTo>
                    <a:pt x="157074" y="457608"/>
                    <a:pt x="176214" y="477593"/>
                    <a:pt x="201643" y="486845"/>
                  </a:cubicBezTo>
                  <a:cubicBezTo>
                    <a:pt x="273859" y="368418"/>
                    <a:pt x="335719" y="243793"/>
                    <a:pt x="411541" y="127679"/>
                  </a:cubicBezTo>
                  <a:cubicBezTo>
                    <a:pt x="432531" y="96407"/>
                    <a:pt x="454538" y="65505"/>
                    <a:pt x="479504" y="37286"/>
                  </a:cubicBezTo>
                  <a:cubicBezTo>
                    <a:pt x="494299" y="20817"/>
                    <a:pt x="510665" y="1388"/>
                    <a:pt x="534337" y="0"/>
                  </a:cubicBezTo>
                  <a:cubicBezTo>
                    <a:pt x="559303" y="1295"/>
                    <a:pt x="580755" y="17764"/>
                    <a:pt x="604334" y="25166"/>
                  </a:cubicBezTo>
                  <a:cubicBezTo>
                    <a:pt x="643447" y="39599"/>
                    <a:pt x="679047" y="67448"/>
                    <a:pt x="645944" y="109267"/>
                  </a:cubicBezTo>
                  <a:cubicBezTo>
                    <a:pt x="582789" y="226214"/>
                    <a:pt x="530361" y="347786"/>
                    <a:pt x="455648" y="458164"/>
                  </a:cubicBezTo>
                  <a:cubicBezTo>
                    <a:pt x="405531" y="536344"/>
                    <a:pt x="374092" y="629512"/>
                    <a:pt x="299195" y="688726"/>
                  </a:cubicBezTo>
                  <a:cubicBezTo>
                    <a:pt x="272194" y="710561"/>
                    <a:pt x="238167" y="732673"/>
                    <a:pt x="201920" y="723884"/>
                  </a:cubicBezTo>
                  <a:close/>
                  <a:moveTo>
                    <a:pt x="216715" y="671517"/>
                  </a:moveTo>
                  <a:cubicBezTo>
                    <a:pt x="326102" y="628124"/>
                    <a:pt x="355322" y="492211"/>
                    <a:pt x="419493" y="403669"/>
                  </a:cubicBezTo>
                  <a:cubicBezTo>
                    <a:pt x="487271" y="302081"/>
                    <a:pt x="532672" y="191056"/>
                    <a:pt x="590279" y="84934"/>
                  </a:cubicBezTo>
                  <a:cubicBezTo>
                    <a:pt x="573080" y="77070"/>
                    <a:pt x="555234" y="70964"/>
                    <a:pt x="538128" y="62822"/>
                  </a:cubicBezTo>
                  <a:cubicBezTo>
                    <a:pt x="437247" y="171349"/>
                    <a:pt x="378808" y="309760"/>
                    <a:pt x="301784" y="434571"/>
                  </a:cubicBezTo>
                  <a:cubicBezTo>
                    <a:pt x="279222" y="467416"/>
                    <a:pt x="265259" y="506829"/>
                    <a:pt x="238629" y="536436"/>
                  </a:cubicBezTo>
                  <a:cubicBezTo>
                    <a:pt x="184074" y="572427"/>
                    <a:pt x="124711" y="512751"/>
                    <a:pt x="90683" y="473337"/>
                  </a:cubicBezTo>
                  <a:cubicBezTo>
                    <a:pt x="69878" y="496930"/>
                    <a:pt x="59522" y="530700"/>
                    <a:pt x="34741" y="550222"/>
                  </a:cubicBezTo>
                  <a:cubicBezTo>
                    <a:pt x="95584" y="588896"/>
                    <a:pt x="147550" y="649034"/>
                    <a:pt x="216715" y="671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11388903" y="4601101"/>
              <a:ext cx="686175" cy="693188"/>
            </a:xfrm>
            <a:custGeom>
              <a:avLst/>
              <a:gdLst/>
              <a:ahLst/>
              <a:cxnLst/>
              <a:rect l="l" t="t" r="r" b="b"/>
              <a:pathLst>
                <a:path w="686175" h="693188" extrusionOk="0">
                  <a:moveTo>
                    <a:pt x="310631" y="693110"/>
                  </a:moveTo>
                  <a:cubicBezTo>
                    <a:pt x="206144" y="694498"/>
                    <a:pt x="110164" y="628161"/>
                    <a:pt x="52650" y="544337"/>
                  </a:cubicBezTo>
                  <a:cubicBezTo>
                    <a:pt x="-10690" y="442101"/>
                    <a:pt x="-20214" y="301099"/>
                    <a:pt x="42386" y="196458"/>
                  </a:cubicBezTo>
                  <a:cubicBezTo>
                    <a:pt x="84550" y="129103"/>
                    <a:pt x="141695" y="68039"/>
                    <a:pt x="211599" y="29550"/>
                  </a:cubicBezTo>
                  <a:cubicBezTo>
                    <a:pt x="298333" y="-10419"/>
                    <a:pt x="423902" y="-19671"/>
                    <a:pt x="486964" y="64893"/>
                  </a:cubicBezTo>
                  <a:cubicBezTo>
                    <a:pt x="491218" y="95425"/>
                    <a:pt x="434443" y="50460"/>
                    <a:pt x="421683" y="49257"/>
                  </a:cubicBezTo>
                  <a:cubicBezTo>
                    <a:pt x="286774" y="2627"/>
                    <a:pt x="155472" y="96813"/>
                    <a:pt x="83626" y="205988"/>
                  </a:cubicBezTo>
                  <a:cubicBezTo>
                    <a:pt x="31660" y="280375"/>
                    <a:pt x="27221" y="382610"/>
                    <a:pt x="56163" y="466434"/>
                  </a:cubicBezTo>
                  <a:cubicBezTo>
                    <a:pt x="80852" y="541931"/>
                    <a:pt x="144006" y="599202"/>
                    <a:pt x="215575" y="629456"/>
                  </a:cubicBezTo>
                  <a:cubicBezTo>
                    <a:pt x="305268" y="662116"/>
                    <a:pt x="402080" y="628346"/>
                    <a:pt x="478642" y="579680"/>
                  </a:cubicBezTo>
                  <a:cubicBezTo>
                    <a:pt x="579523" y="514267"/>
                    <a:pt x="644804" y="442286"/>
                    <a:pt x="621688" y="314330"/>
                  </a:cubicBezTo>
                  <a:cubicBezTo>
                    <a:pt x="617897" y="293883"/>
                    <a:pt x="608465" y="275193"/>
                    <a:pt x="596907" y="258077"/>
                  </a:cubicBezTo>
                  <a:cubicBezTo>
                    <a:pt x="583684" y="238740"/>
                    <a:pt x="555112" y="214500"/>
                    <a:pt x="577859" y="191184"/>
                  </a:cubicBezTo>
                  <a:cubicBezTo>
                    <a:pt x="611701" y="162410"/>
                    <a:pt x="640644" y="214407"/>
                    <a:pt x="656548" y="239203"/>
                  </a:cubicBezTo>
                  <a:cubicBezTo>
                    <a:pt x="678000" y="274638"/>
                    <a:pt x="686599" y="316550"/>
                    <a:pt x="685952" y="357629"/>
                  </a:cubicBezTo>
                  <a:cubicBezTo>
                    <a:pt x="690390" y="466897"/>
                    <a:pt x="628160" y="550998"/>
                    <a:pt x="539485" y="607991"/>
                  </a:cubicBezTo>
                  <a:cubicBezTo>
                    <a:pt x="472632" y="653696"/>
                    <a:pt x="393296" y="695238"/>
                    <a:pt x="310631" y="693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11726030" y="5149715"/>
              <a:ext cx="593012" cy="723303"/>
            </a:xfrm>
            <a:custGeom>
              <a:avLst/>
              <a:gdLst/>
              <a:ahLst/>
              <a:cxnLst/>
              <a:rect l="l" t="t" r="r" b="b"/>
              <a:pathLst>
                <a:path w="593012" h="723303" extrusionOk="0">
                  <a:moveTo>
                    <a:pt x="187285" y="721734"/>
                  </a:moveTo>
                  <a:cubicBezTo>
                    <a:pt x="110261" y="710261"/>
                    <a:pt x="26394" y="659190"/>
                    <a:pt x="318" y="583138"/>
                  </a:cubicBezTo>
                  <a:cubicBezTo>
                    <a:pt x="-791" y="575273"/>
                    <a:pt x="965" y="566576"/>
                    <a:pt x="6144" y="560470"/>
                  </a:cubicBezTo>
                  <a:cubicBezTo>
                    <a:pt x="24359" y="531974"/>
                    <a:pt x="38229" y="500239"/>
                    <a:pt x="59312" y="473963"/>
                  </a:cubicBezTo>
                  <a:cubicBezTo>
                    <a:pt x="69853" y="449075"/>
                    <a:pt x="99442" y="454719"/>
                    <a:pt x="118028" y="466469"/>
                  </a:cubicBezTo>
                  <a:cubicBezTo>
                    <a:pt x="147155" y="485898"/>
                    <a:pt x="189782" y="499499"/>
                    <a:pt x="211142" y="462120"/>
                  </a:cubicBezTo>
                  <a:cubicBezTo>
                    <a:pt x="243135" y="413084"/>
                    <a:pt x="264957" y="358682"/>
                    <a:pt x="288813" y="305575"/>
                  </a:cubicBezTo>
                  <a:cubicBezTo>
                    <a:pt x="330701" y="214904"/>
                    <a:pt x="367317" y="121366"/>
                    <a:pt x="418544" y="35321"/>
                  </a:cubicBezTo>
                  <a:cubicBezTo>
                    <a:pt x="452202" y="-28611"/>
                    <a:pt x="491222" y="8675"/>
                    <a:pt x="536438" y="35044"/>
                  </a:cubicBezTo>
                  <a:cubicBezTo>
                    <a:pt x="562237" y="52715"/>
                    <a:pt x="610967" y="78529"/>
                    <a:pt x="586185" y="115352"/>
                  </a:cubicBezTo>
                  <a:cubicBezTo>
                    <a:pt x="516003" y="249415"/>
                    <a:pt x="480034" y="399113"/>
                    <a:pt x="400328" y="528735"/>
                  </a:cubicBezTo>
                  <a:cubicBezTo>
                    <a:pt x="348824" y="609321"/>
                    <a:pt x="305642" y="739035"/>
                    <a:pt x="187285" y="721734"/>
                  </a:cubicBezTo>
                  <a:close/>
                  <a:moveTo>
                    <a:pt x="211234" y="663723"/>
                  </a:moveTo>
                  <a:cubicBezTo>
                    <a:pt x="276793" y="656322"/>
                    <a:pt x="295286" y="579252"/>
                    <a:pt x="328112" y="532436"/>
                  </a:cubicBezTo>
                  <a:cubicBezTo>
                    <a:pt x="415123" y="398651"/>
                    <a:pt x="455900" y="243123"/>
                    <a:pt x="525158" y="100733"/>
                  </a:cubicBezTo>
                  <a:cubicBezTo>
                    <a:pt x="508236" y="87225"/>
                    <a:pt x="488911" y="77418"/>
                    <a:pt x="470510" y="66038"/>
                  </a:cubicBezTo>
                  <a:cubicBezTo>
                    <a:pt x="403749" y="180394"/>
                    <a:pt x="359643" y="303169"/>
                    <a:pt x="302591" y="421874"/>
                  </a:cubicBezTo>
                  <a:cubicBezTo>
                    <a:pt x="248128" y="543446"/>
                    <a:pt x="184881" y="586376"/>
                    <a:pt x="65137" y="505790"/>
                  </a:cubicBezTo>
                  <a:cubicBezTo>
                    <a:pt x="59497" y="527717"/>
                    <a:pt x="47569" y="547702"/>
                    <a:pt x="42298" y="569722"/>
                  </a:cubicBezTo>
                  <a:cubicBezTo>
                    <a:pt x="79470" y="623754"/>
                    <a:pt x="144473" y="665111"/>
                    <a:pt x="211234" y="6637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11583295" y="5305651"/>
              <a:ext cx="756720" cy="688222"/>
            </a:xfrm>
            <a:custGeom>
              <a:avLst/>
              <a:gdLst/>
              <a:ahLst/>
              <a:cxnLst/>
              <a:rect l="l" t="t" r="r" b="b"/>
              <a:pathLst>
                <a:path w="756720" h="688222" extrusionOk="0">
                  <a:moveTo>
                    <a:pt x="320682" y="686816"/>
                  </a:moveTo>
                  <a:cubicBezTo>
                    <a:pt x="228400" y="679414"/>
                    <a:pt x="124560" y="650455"/>
                    <a:pt x="66399" y="573570"/>
                  </a:cubicBezTo>
                  <a:cubicBezTo>
                    <a:pt x="-58893" y="411566"/>
                    <a:pt x="1765" y="152415"/>
                    <a:pt x="175972" y="50827"/>
                  </a:cubicBezTo>
                  <a:cubicBezTo>
                    <a:pt x="247910" y="5862"/>
                    <a:pt x="335384" y="-8849"/>
                    <a:pt x="418603" y="5029"/>
                  </a:cubicBezTo>
                  <a:cubicBezTo>
                    <a:pt x="448193" y="10765"/>
                    <a:pt x="483700" y="14836"/>
                    <a:pt x="503950" y="39539"/>
                  </a:cubicBezTo>
                  <a:cubicBezTo>
                    <a:pt x="508203" y="43980"/>
                    <a:pt x="505152" y="51937"/>
                    <a:pt x="499142" y="52585"/>
                  </a:cubicBezTo>
                  <a:cubicBezTo>
                    <a:pt x="493779" y="52770"/>
                    <a:pt x="485549" y="50735"/>
                    <a:pt x="481203" y="49902"/>
                  </a:cubicBezTo>
                  <a:cubicBezTo>
                    <a:pt x="426186" y="39169"/>
                    <a:pt x="369134" y="39077"/>
                    <a:pt x="314394" y="51382"/>
                  </a:cubicBezTo>
                  <a:cubicBezTo>
                    <a:pt x="115776" y="87743"/>
                    <a:pt x="-20704" y="330240"/>
                    <a:pt x="86649" y="510101"/>
                  </a:cubicBezTo>
                  <a:cubicBezTo>
                    <a:pt x="126872" y="592167"/>
                    <a:pt x="223962" y="618535"/>
                    <a:pt x="308106" y="628065"/>
                  </a:cubicBezTo>
                  <a:cubicBezTo>
                    <a:pt x="382079" y="635374"/>
                    <a:pt x="456977" y="620293"/>
                    <a:pt x="524755" y="590409"/>
                  </a:cubicBezTo>
                  <a:cubicBezTo>
                    <a:pt x="590221" y="559137"/>
                    <a:pt x="637934" y="500294"/>
                    <a:pt x="672331" y="437657"/>
                  </a:cubicBezTo>
                  <a:cubicBezTo>
                    <a:pt x="718842" y="348374"/>
                    <a:pt x="697852" y="227079"/>
                    <a:pt x="610471" y="171104"/>
                  </a:cubicBezTo>
                  <a:cubicBezTo>
                    <a:pt x="589389" y="156023"/>
                    <a:pt x="599098" y="119848"/>
                    <a:pt x="624804" y="117257"/>
                  </a:cubicBezTo>
                  <a:cubicBezTo>
                    <a:pt x="632941" y="116147"/>
                    <a:pt x="640708" y="118552"/>
                    <a:pt x="647273" y="123271"/>
                  </a:cubicBezTo>
                  <a:cubicBezTo>
                    <a:pt x="672424" y="141497"/>
                    <a:pt x="695078" y="163425"/>
                    <a:pt x="713294" y="188591"/>
                  </a:cubicBezTo>
                  <a:cubicBezTo>
                    <a:pt x="779315" y="285553"/>
                    <a:pt x="766832" y="420078"/>
                    <a:pt x="697667" y="512044"/>
                  </a:cubicBezTo>
                  <a:cubicBezTo>
                    <a:pt x="661143" y="563208"/>
                    <a:pt x="618053" y="611319"/>
                    <a:pt x="560817" y="639260"/>
                  </a:cubicBezTo>
                  <a:cubicBezTo>
                    <a:pt x="486936" y="675158"/>
                    <a:pt x="402699" y="693662"/>
                    <a:pt x="320682" y="6868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11883742" y="5971054"/>
              <a:ext cx="630767" cy="719087"/>
            </a:xfrm>
            <a:custGeom>
              <a:avLst/>
              <a:gdLst/>
              <a:ahLst/>
              <a:cxnLst/>
              <a:rect l="l" t="t" r="r" b="b"/>
              <a:pathLst>
                <a:path w="630767" h="719087" extrusionOk="0">
                  <a:moveTo>
                    <a:pt x="234572" y="716615"/>
                  </a:moveTo>
                  <a:cubicBezTo>
                    <a:pt x="177520" y="708843"/>
                    <a:pt x="131472" y="670817"/>
                    <a:pt x="81633" y="645004"/>
                  </a:cubicBezTo>
                  <a:cubicBezTo>
                    <a:pt x="52043" y="625297"/>
                    <a:pt x="5348" y="612714"/>
                    <a:pt x="1094" y="571820"/>
                  </a:cubicBezTo>
                  <a:cubicBezTo>
                    <a:pt x="-8615" y="535552"/>
                    <a:pt x="48437" y="426839"/>
                    <a:pt x="86903" y="482167"/>
                  </a:cubicBezTo>
                  <a:cubicBezTo>
                    <a:pt x="115938" y="474395"/>
                    <a:pt x="140071" y="503909"/>
                    <a:pt x="166054" y="512606"/>
                  </a:cubicBezTo>
                  <a:cubicBezTo>
                    <a:pt x="246778" y="524819"/>
                    <a:pt x="274240" y="404542"/>
                    <a:pt x="302442" y="348659"/>
                  </a:cubicBezTo>
                  <a:cubicBezTo>
                    <a:pt x="349508" y="249477"/>
                    <a:pt x="400549" y="153718"/>
                    <a:pt x="444748" y="53425"/>
                  </a:cubicBezTo>
                  <a:cubicBezTo>
                    <a:pt x="455844" y="15214"/>
                    <a:pt x="476742" y="-6251"/>
                    <a:pt x="518906" y="1613"/>
                  </a:cubicBezTo>
                  <a:cubicBezTo>
                    <a:pt x="541745" y="4481"/>
                    <a:pt x="563568" y="10495"/>
                    <a:pt x="585759" y="14474"/>
                  </a:cubicBezTo>
                  <a:cubicBezTo>
                    <a:pt x="609061" y="15861"/>
                    <a:pt x="628664" y="32978"/>
                    <a:pt x="630698" y="56756"/>
                  </a:cubicBezTo>
                  <a:cubicBezTo>
                    <a:pt x="633287" y="179809"/>
                    <a:pt x="562458" y="287688"/>
                    <a:pt x="512526" y="395475"/>
                  </a:cubicBezTo>
                  <a:cubicBezTo>
                    <a:pt x="470546" y="477633"/>
                    <a:pt x="434577" y="563123"/>
                    <a:pt x="382981" y="639915"/>
                  </a:cubicBezTo>
                  <a:cubicBezTo>
                    <a:pt x="355703" y="695798"/>
                    <a:pt x="296432" y="728643"/>
                    <a:pt x="234572" y="716615"/>
                  </a:cubicBezTo>
                  <a:close/>
                  <a:moveTo>
                    <a:pt x="274240" y="657309"/>
                  </a:moveTo>
                  <a:cubicBezTo>
                    <a:pt x="336285" y="652775"/>
                    <a:pt x="414419" y="446454"/>
                    <a:pt x="447245" y="391311"/>
                  </a:cubicBezTo>
                  <a:cubicBezTo>
                    <a:pt x="494310" y="287410"/>
                    <a:pt x="561071" y="189246"/>
                    <a:pt x="570965" y="73132"/>
                  </a:cubicBezTo>
                  <a:cubicBezTo>
                    <a:pt x="549328" y="69154"/>
                    <a:pt x="528338" y="63510"/>
                    <a:pt x="506516" y="61012"/>
                  </a:cubicBezTo>
                  <a:cubicBezTo>
                    <a:pt x="465461" y="157511"/>
                    <a:pt x="416269" y="250957"/>
                    <a:pt x="369111" y="344496"/>
                  </a:cubicBezTo>
                  <a:cubicBezTo>
                    <a:pt x="342295" y="396862"/>
                    <a:pt x="325559" y="454596"/>
                    <a:pt x="291069" y="502799"/>
                  </a:cubicBezTo>
                  <a:cubicBezTo>
                    <a:pt x="268877" y="533886"/>
                    <a:pt x="234757" y="556554"/>
                    <a:pt x="197400" y="564696"/>
                  </a:cubicBezTo>
                  <a:cubicBezTo>
                    <a:pt x="151445" y="572652"/>
                    <a:pt x="118157" y="532498"/>
                    <a:pt x="88660" y="503632"/>
                  </a:cubicBezTo>
                  <a:cubicBezTo>
                    <a:pt x="82372" y="524171"/>
                    <a:pt x="61382" y="540178"/>
                    <a:pt x="61013" y="562383"/>
                  </a:cubicBezTo>
                  <a:cubicBezTo>
                    <a:pt x="91896" y="582459"/>
                    <a:pt x="124722" y="599391"/>
                    <a:pt x="156438" y="617987"/>
                  </a:cubicBezTo>
                  <a:cubicBezTo>
                    <a:pt x="191945" y="640193"/>
                    <a:pt x="230688" y="662490"/>
                    <a:pt x="274240" y="6573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1799401" y="6059103"/>
              <a:ext cx="740654" cy="772002"/>
            </a:xfrm>
            <a:custGeom>
              <a:avLst/>
              <a:gdLst/>
              <a:ahLst/>
              <a:cxnLst/>
              <a:rect l="l" t="t" r="r" b="b"/>
              <a:pathLst>
                <a:path w="740654" h="772002" extrusionOk="0">
                  <a:moveTo>
                    <a:pt x="319652" y="771973"/>
                  </a:moveTo>
                  <a:cubicBezTo>
                    <a:pt x="240686" y="770030"/>
                    <a:pt x="159038" y="745049"/>
                    <a:pt x="98750" y="692590"/>
                  </a:cubicBezTo>
                  <a:cubicBezTo>
                    <a:pt x="46044" y="640685"/>
                    <a:pt x="24777" y="565096"/>
                    <a:pt x="4989" y="495798"/>
                  </a:cubicBezTo>
                  <a:cubicBezTo>
                    <a:pt x="-7586" y="410586"/>
                    <a:pt x="3972" y="322506"/>
                    <a:pt x="35595" y="242476"/>
                  </a:cubicBezTo>
                  <a:cubicBezTo>
                    <a:pt x="56215" y="182059"/>
                    <a:pt x="82106" y="119978"/>
                    <a:pt x="135829" y="81582"/>
                  </a:cubicBezTo>
                  <a:cubicBezTo>
                    <a:pt x="224319" y="4419"/>
                    <a:pt x="430982" y="-40823"/>
                    <a:pt x="520212" y="51605"/>
                  </a:cubicBezTo>
                  <a:cubicBezTo>
                    <a:pt x="537318" y="69739"/>
                    <a:pt x="526592" y="83987"/>
                    <a:pt x="504400" y="73902"/>
                  </a:cubicBezTo>
                  <a:cubicBezTo>
                    <a:pt x="479249" y="62430"/>
                    <a:pt x="452434" y="55861"/>
                    <a:pt x="424879" y="53640"/>
                  </a:cubicBezTo>
                  <a:cubicBezTo>
                    <a:pt x="316231" y="46331"/>
                    <a:pt x="196209" y="82784"/>
                    <a:pt x="129911" y="171697"/>
                  </a:cubicBezTo>
                  <a:cubicBezTo>
                    <a:pt x="72767" y="278466"/>
                    <a:pt x="30417" y="405220"/>
                    <a:pt x="69438" y="523739"/>
                  </a:cubicBezTo>
                  <a:cubicBezTo>
                    <a:pt x="88671" y="574626"/>
                    <a:pt x="104575" y="633099"/>
                    <a:pt x="152658" y="664371"/>
                  </a:cubicBezTo>
                  <a:cubicBezTo>
                    <a:pt x="306707" y="762998"/>
                    <a:pt x="528349" y="702489"/>
                    <a:pt x="632004" y="558064"/>
                  </a:cubicBezTo>
                  <a:cubicBezTo>
                    <a:pt x="702001" y="451573"/>
                    <a:pt x="698302" y="298821"/>
                    <a:pt x="604449" y="207595"/>
                  </a:cubicBezTo>
                  <a:cubicBezTo>
                    <a:pt x="583089" y="180764"/>
                    <a:pt x="619521" y="144403"/>
                    <a:pt x="646336" y="165683"/>
                  </a:cubicBezTo>
                  <a:cubicBezTo>
                    <a:pt x="756556" y="267549"/>
                    <a:pt x="766265" y="442506"/>
                    <a:pt x="695806" y="569722"/>
                  </a:cubicBezTo>
                  <a:cubicBezTo>
                    <a:pt x="620445" y="697771"/>
                    <a:pt x="466119" y="773730"/>
                    <a:pt x="319652" y="7719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12246716" y="4414738"/>
              <a:ext cx="1590641" cy="477786"/>
            </a:xfrm>
            <a:custGeom>
              <a:avLst/>
              <a:gdLst/>
              <a:ahLst/>
              <a:cxnLst/>
              <a:rect l="l" t="t" r="r" b="b"/>
              <a:pathLst>
                <a:path w="1590641" h="477786" extrusionOk="0">
                  <a:moveTo>
                    <a:pt x="1590641" y="142267"/>
                  </a:moveTo>
                  <a:cubicBezTo>
                    <a:pt x="1589717" y="152351"/>
                    <a:pt x="1583522" y="160031"/>
                    <a:pt x="1575477" y="164287"/>
                  </a:cubicBezTo>
                  <a:cubicBezTo>
                    <a:pt x="1571963" y="168913"/>
                    <a:pt x="1566693" y="172706"/>
                    <a:pt x="1559388" y="174834"/>
                  </a:cubicBezTo>
                  <a:cubicBezTo>
                    <a:pt x="1509456" y="191118"/>
                    <a:pt x="1457490" y="199907"/>
                    <a:pt x="1406633" y="212675"/>
                  </a:cubicBezTo>
                  <a:cubicBezTo>
                    <a:pt x="1351986" y="226831"/>
                    <a:pt x="1305568" y="247278"/>
                    <a:pt x="1251382" y="259676"/>
                  </a:cubicBezTo>
                  <a:cubicBezTo>
                    <a:pt x="1123039" y="291503"/>
                    <a:pt x="992383" y="313153"/>
                    <a:pt x="862376" y="337208"/>
                  </a:cubicBezTo>
                  <a:cubicBezTo>
                    <a:pt x="731073" y="356915"/>
                    <a:pt x="598292" y="366445"/>
                    <a:pt x="468099" y="393646"/>
                  </a:cubicBezTo>
                  <a:cubicBezTo>
                    <a:pt x="394496" y="409282"/>
                    <a:pt x="322002" y="429266"/>
                    <a:pt x="248954" y="447678"/>
                  </a:cubicBezTo>
                  <a:cubicBezTo>
                    <a:pt x="187371" y="461741"/>
                    <a:pt x="124494" y="482743"/>
                    <a:pt x="60692" y="476730"/>
                  </a:cubicBezTo>
                  <a:cubicBezTo>
                    <a:pt x="41829" y="474046"/>
                    <a:pt x="23983" y="461279"/>
                    <a:pt x="21856" y="441294"/>
                  </a:cubicBezTo>
                  <a:cubicBezTo>
                    <a:pt x="13719" y="407061"/>
                    <a:pt x="774" y="373476"/>
                    <a:pt x="127" y="337856"/>
                  </a:cubicBezTo>
                  <a:cubicBezTo>
                    <a:pt x="-151" y="329899"/>
                    <a:pt x="-613" y="318981"/>
                    <a:pt x="6599" y="313708"/>
                  </a:cubicBezTo>
                  <a:cubicBezTo>
                    <a:pt x="8818" y="312042"/>
                    <a:pt x="11500" y="312320"/>
                    <a:pt x="13349" y="313615"/>
                  </a:cubicBezTo>
                  <a:cubicBezTo>
                    <a:pt x="18620" y="309267"/>
                    <a:pt x="25647" y="306954"/>
                    <a:pt x="32490" y="308157"/>
                  </a:cubicBezTo>
                  <a:cubicBezTo>
                    <a:pt x="33414" y="305566"/>
                    <a:pt x="35449" y="303345"/>
                    <a:pt x="38315" y="302698"/>
                  </a:cubicBezTo>
                  <a:cubicBezTo>
                    <a:pt x="97771" y="294926"/>
                    <a:pt x="157412" y="286414"/>
                    <a:pt x="215203" y="269760"/>
                  </a:cubicBezTo>
                  <a:cubicBezTo>
                    <a:pt x="402633" y="216006"/>
                    <a:pt x="602175" y="189822"/>
                    <a:pt x="792564" y="155775"/>
                  </a:cubicBezTo>
                  <a:cubicBezTo>
                    <a:pt x="871438" y="139306"/>
                    <a:pt x="948092" y="113955"/>
                    <a:pt x="1027151" y="98597"/>
                  </a:cubicBezTo>
                  <a:cubicBezTo>
                    <a:pt x="1149207" y="72968"/>
                    <a:pt x="1274683" y="57147"/>
                    <a:pt x="1394705" y="25505"/>
                  </a:cubicBezTo>
                  <a:cubicBezTo>
                    <a:pt x="1426144" y="18103"/>
                    <a:pt x="1457120" y="9222"/>
                    <a:pt x="1488928" y="3855"/>
                  </a:cubicBezTo>
                  <a:cubicBezTo>
                    <a:pt x="1511398" y="-3454"/>
                    <a:pt x="1536918" y="-1418"/>
                    <a:pt x="1551621" y="19121"/>
                  </a:cubicBezTo>
                  <a:cubicBezTo>
                    <a:pt x="1574090" y="54094"/>
                    <a:pt x="1590271" y="100632"/>
                    <a:pt x="1590641" y="1422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12427279" y="5057107"/>
              <a:ext cx="1559043" cy="519883"/>
            </a:xfrm>
            <a:custGeom>
              <a:avLst/>
              <a:gdLst/>
              <a:ahLst/>
              <a:cxnLst/>
              <a:rect l="l" t="t" r="r" b="b"/>
              <a:pathLst>
                <a:path w="1559043" h="519883" extrusionOk="0">
                  <a:moveTo>
                    <a:pt x="1556638" y="128763"/>
                  </a:moveTo>
                  <a:cubicBezTo>
                    <a:pt x="1558857" y="148285"/>
                    <a:pt x="1563018" y="170767"/>
                    <a:pt x="1549703" y="187421"/>
                  </a:cubicBezTo>
                  <a:cubicBezTo>
                    <a:pt x="1527233" y="211939"/>
                    <a:pt x="1488582" y="203335"/>
                    <a:pt x="1459085" y="211846"/>
                  </a:cubicBezTo>
                  <a:cubicBezTo>
                    <a:pt x="1312804" y="244969"/>
                    <a:pt x="1168186" y="285771"/>
                    <a:pt x="1019962" y="308716"/>
                  </a:cubicBezTo>
                  <a:cubicBezTo>
                    <a:pt x="929715" y="330273"/>
                    <a:pt x="842797" y="363488"/>
                    <a:pt x="750053" y="373573"/>
                  </a:cubicBezTo>
                  <a:cubicBezTo>
                    <a:pt x="639556" y="403550"/>
                    <a:pt x="527394" y="426588"/>
                    <a:pt x="416527" y="454992"/>
                  </a:cubicBezTo>
                  <a:cubicBezTo>
                    <a:pt x="345790" y="476456"/>
                    <a:pt x="273943" y="493203"/>
                    <a:pt x="200987" y="505415"/>
                  </a:cubicBezTo>
                  <a:cubicBezTo>
                    <a:pt x="156788" y="508654"/>
                    <a:pt x="87069" y="540388"/>
                    <a:pt x="55260" y="498106"/>
                  </a:cubicBezTo>
                  <a:cubicBezTo>
                    <a:pt x="50267" y="485801"/>
                    <a:pt x="47493" y="473033"/>
                    <a:pt x="39541" y="461838"/>
                  </a:cubicBezTo>
                  <a:cubicBezTo>
                    <a:pt x="28260" y="447220"/>
                    <a:pt x="12818" y="435655"/>
                    <a:pt x="6438" y="417613"/>
                  </a:cubicBezTo>
                  <a:cubicBezTo>
                    <a:pt x="-34525" y="311306"/>
                    <a:pt x="130528" y="280404"/>
                    <a:pt x="203946" y="266804"/>
                  </a:cubicBezTo>
                  <a:cubicBezTo>
                    <a:pt x="265621" y="257644"/>
                    <a:pt x="326464" y="244229"/>
                    <a:pt x="386752" y="228038"/>
                  </a:cubicBezTo>
                  <a:cubicBezTo>
                    <a:pt x="487171" y="208516"/>
                    <a:pt x="584908" y="188254"/>
                    <a:pt x="684032" y="165124"/>
                  </a:cubicBezTo>
                  <a:cubicBezTo>
                    <a:pt x="858516" y="126450"/>
                    <a:pt x="1035497" y="101747"/>
                    <a:pt x="1208132" y="54654"/>
                  </a:cubicBezTo>
                  <a:cubicBezTo>
                    <a:pt x="1279331" y="33929"/>
                    <a:pt x="1352934" y="23844"/>
                    <a:pt x="1425520" y="9226"/>
                  </a:cubicBezTo>
                  <a:cubicBezTo>
                    <a:pt x="1460380" y="3212"/>
                    <a:pt x="1509757" y="-13627"/>
                    <a:pt x="1533336" y="22271"/>
                  </a:cubicBezTo>
                  <a:cubicBezTo>
                    <a:pt x="1546651" y="56041"/>
                    <a:pt x="1552199" y="92957"/>
                    <a:pt x="1556638" y="1287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12635322" y="5755602"/>
              <a:ext cx="1550306" cy="532578"/>
            </a:xfrm>
            <a:custGeom>
              <a:avLst/>
              <a:gdLst/>
              <a:ahLst/>
              <a:cxnLst/>
              <a:rect l="l" t="t" r="r" b="b"/>
              <a:pathLst>
                <a:path w="1550306" h="532578" extrusionOk="0">
                  <a:moveTo>
                    <a:pt x="1534082" y="59409"/>
                  </a:moveTo>
                  <a:cubicBezTo>
                    <a:pt x="1542404" y="98545"/>
                    <a:pt x="1564596" y="146471"/>
                    <a:pt x="1536579" y="182184"/>
                  </a:cubicBezTo>
                  <a:cubicBezTo>
                    <a:pt x="1491640" y="220488"/>
                    <a:pt x="1419886" y="221506"/>
                    <a:pt x="1364036" y="235291"/>
                  </a:cubicBezTo>
                  <a:cubicBezTo>
                    <a:pt x="1285717" y="252038"/>
                    <a:pt x="1209710" y="267674"/>
                    <a:pt x="1132315" y="287196"/>
                  </a:cubicBezTo>
                  <a:cubicBezTo>
                    <a:pt x="939523" y="337342"/>
                    <a:pt x="744326" y="379994"/>
                    <a:pt x="549777" y="421629"/>
                  </a:cubicBezTo>
                  <a:cubicBezTo>
                    <a:pt x="461472" y="448830"/>
                    <a:pt x="370392" y="465391"/>
                    <a:pt x="282179" y="492869"/>
                  </a:cubicBezTo>
                  <a:cubicBezTo>
                    <a:pt x="224203" y="509894"/>
                    <a:pt x="166504" y="533301"/>
                    <a:pt x="105291" y="532561"/>
                  </a:cubicBezTo>
                  <a:cubicBezTo>
                    <a:pt x="81342" y="531728"/>
                    <a:pt x="51938" y="527380"/>
                    <a:pt x="38992" y="504620"/>
                  </a:cubicBezTo>
                  <a:cubicBezTo>
                    <a:pt x="-8443" y="487688"/>
                    <a:pt x="-5299" y="410341"/>
                    <a:pt x="10328" y="371390"/>
                  </a:cubicBezTo>
                  <a:cubicBezTo>
                    <a:pt x="48517" y="296078"/>
                    <a:pt x="150137" y="309956"/>
                    <a:pt x="220874" y="295338"/>
                  </a:cubicBezTo>
                  <a:cubicBezTo>
                    <a:pt x="278203" y="284420"/>
                    <a:pt x="331094" y="269894"/>
                    <a:pt x="386389" y="254351"/>
                  </a:cubicBezTo>
                  <a:cubicBezTo>
                    <a:pt x="424208" y="247042"/>
                    <a:pt x="462489" y="242138"/>
                    <a:pt x="499660" y="231498"/>
                  </a:cubicBezTo>
                  <a:cubicBezTo>
                    <a:pt x="541085" y="220488"/>
                    <a:pt x="584082" y="217065"/>
                    <a:pt x="626339" y="210773"/>
                  </a:cubicBezTo>
                  <a:cubicBezTo>
                    <a:pt x="678768" y="197820"/>
                    <a:pt x="731104" y="184682"/>
                    <a:pt x="784457" y="175708"/>
                  </a:cubicBezTo>
                  <a:cubicBezTo>
                    <a:pt x="910766" y="142678"/>
                    <a:pt x="1037907" y="116587"/>
                    <a:pt x="1162090" y="77821"/>
                  </a:cubicBezTo>
                  <a:cubicBezTo>
                    <a:pt x="1230052" y="54506"/>
                    <a:pt x="1299957" y="37112"/>
                    <a:pt x="1369584" y="19070"/>
                  </a:cubicBezTo>
                  <a:cubicBezTo>
                    <a:pt x="1410085" y="11576"/>
                    <a:pt x="1451879" y="-4708"/>
                    <a:pt x="1493397" y="1306"/>
                  </a:cubicBezTo>
                  <a:cubicBezTo>
                    <a:pt x="1521599" y="6117"/>
                    <a:pt x="1528904" y="35261"/>
                    <a:pt x="1534082" y="59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11542803" y="4501307"/>
              <a:ext cx="555445" cy="608694"/>
            </a:xfrm>
            <a:custGeom>
              <a:avLst/>
              <a:gdLst/>
              <a:ahLst/>
              <a:cxnLst/>
              <a:rect l="l" t="t" r="r" b="b"/>
              <a:pathLst>
                <a:path w="555445" h="608694" extrusionOk="0">
                  <a:moveTo>
                    <a:pt x="503387" y="0"/>
                  </a:moveTo>
                  <a:cubicBezTo>
                    <a:pt x="520493" y="8234"/>
                    <a:pt x="538247" y="14341"/>
                    <a:pt x="555446" y="22205"/>
                  </a:cubicBezTo>
                  <a:cubicBezTo>
                    <a:pt x="497839" y="128234"/>
                    <a:pt x="452531" y="239352"/>
                    <a:pt x="384753" y="340847"/>
                  </a:cubicBezTo>
                  <a:cubicBezTo>
                    <a:pt x="320581" y="429389"/>
                    <a:pt x="291362" y="565303"/>
                    <a:pt x="181881" y="608695"/>
                  </a:cubicBezTo>
                  <a:cubicBezTo>
                    <a:pt x="112717" y="586212"/>
                    <a:pt x="60750" y="526074"/>
                    <a:pt x="0" y="487308"/>
                  </a:cubicBezTo>
                  <a:cubicBezTo>
                    <a:pt x="24781" y="467786"/>
                    <a:pt x="35045" y="434108"/>
                    <a:pt x="55942" y="410515"/>
                  </a:cubicBezTo>
                  <a:cubicBezTo>
                    <a:pt x="89970" y="450022"/>
                    <a:pt x="149333" y="509605"/>
                    <a:pt x="203888" y="473614"/>
                  </a:cubicBezTo>
                  <a:cubicBezTo>
                    <a:pt x="230426" y="443915"/>
                    <a:pt x="244481" y="404594"/>
                    <a:pt x="267043" y="371749"/>
                  </a:cubicBezTo>
                  <a:cubicBezTo>
                    <a:pt x="344068" y="246938"/>
                    <a:pt x="402414" y="108527"/>
                    <a:pt x="503387" y="0"/>
                  </a:cubicBezTo>
                  <a:close/>
                </a:path>
              </a:pathLst>
            </a:custGeom>
            <a:solidFill>
              <a:srgbClr val="9BC5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11768328" y="5215846"/>
              <a:ext cx="482859" cy="597718"/>
            </a:xfrm>
            <a:custGeom>
              <a:avLst/>
              <a:gdLst/>
              <a:ahLst/>
              <a:cxnLst/>
              <a:rect l="l" t="t" r="r" b="b"/>
              <a:pathLst>
                <a:path w="482859" h="597718" extrusionOk="0">
                  <a:moveTo>
                    <a:pt x="428212" y="0"/>
                  </a:moveTo>
                  <a:cubicBezTo>
                    <a:pt x="446613" y="11380"/>
                    <a:pt x="465938" y="21187"/>
                    <a:pt x="482860" y="34695"/>
                  </a:cubicBezTo>
                  <a:cubicBezTo>
                    <a:pt x="413602" y="177085"/>
                    <a:pt x="372825" y="332613"/>
                    <a:pt x="285814" y="466398"/>
                  </a:cubicBezTo>
                  <a:cubicBezTo>
                    <a:pt x="253081" y="513121"/>
                    <a:pt x="234587" y="590191"/>
                    <a:pt x="168936" y="597685"/>
                  </a:cubicBezTo>
                  <a:cubicBezTo>
                    <a:pt x="102175" y="599073"/>
                    <a:pt x="37079" y="557716"/>
                    <a:pt x="0" y="503684"/>
                  </a:cubicBezTo>
                  <a:cubicBezTo>
                    <a:pt x="5271" y="481664"/>
                    <a:pt x="17199" y="461679"/>
                    <a:pt x="22839" y="439659"/>
                  </a:cubicBezTo>
                  <a:cubicBezTo>
                    <a:pt x="142583" y="520337"/>
                    <a:pt x="205830" y="477315"/>
                    <a:pt x="260293" y="355835"/>
                  </a:cubicBezTo>
                  <a:cubicBezTo>
                    <a:pt x="317345" y="237131"/>
                    <a:pt x="361544" y="114263"/>
                    <a:pt x="428212" y="0"/>
                  </a:cubicBezTo>
                  <a:close/>
                </a:path>
              </a:pathLst>
            </a:custGeom>
            <a:solidFill>
              <a:srgbClr val="9BC5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11427198" y="4638132"/>
              <a:ext cx="587959" cy="605370"/>
            </a:xfrm>
            <a:custGeom>
              <a:avLst/>
              <a:gdLst/>
              <a:ahLst/>
              <a:cxnLst/>
              <a:rect l="l" t="t" r="r" b="b"/>
              <a:pathLst>
                <a:path w="587959" h="605370" extrusionOk="0">
                  <a:moveTo>
                    <a:pt x="583300" y="277299"/>
                  </a:moveTo>
                  <a:cubicBezTo>
                    <a:pt x="606417" y="405256"/>
                    <a:pt x="541136" y="477237"/>
                    <a:pt x="440255" y="542649"/>
                  </a:cubicBezTo>
                  <a:cubicBezTo>
                    <a:pt x="363785" y="591315"/>
                    <a:pt x="266880" y="625085"/>
                    <a:pt x="177188" y="592425"/>
                  </a:cubicBezTo>
                  <a:cubicBezTo>
                    <a:pt x="105619" y="562264"/>
                    <a:pt x="42464" y="504901"/>
                    <a:pt x="17776" y="429404"/>
                  </a:cubicBezTo>
                  <a:cubicBezTo>
                    <a:pt x="-11166" y="345580"/>
                    <a:pt x="-6635" y="243344"/>
                    <a:pt x="45238" y="168957"/>
                  </a:cubicBezTo>
                  <a:cubicBezTo>
                    <a:pt x="117177" y="59783"/>
                    <a:pt x="248480" y="-34404"/>
                    <a:pt x="383296" y="12227"/>
                  </a:cubicBezTo>
                  <a:cubicBezTo>
                    <a:pt x="390323" y="12782"/>
                    <a:pt x="410851" y="26938"/>
                    <a:pt x="427125" y="34247"/>
                  </a:cubicBezTo>
                  <a:cubicBezTo>
                    <a:pt x="378302" y="118256"/>
                    <a:pt x="332901" y="204208"/>
                    <a:pt x="282230" y="287199"/>
                  </a:cubicBezTo>
                  <a:cubicBezTo>
                    <a:pt x="256801" y="277947"/>
                    <a:pt x="237753" y="257962"/>
                    <a:pt x="220370" y="238070"/>
                  </a:cubicBezTo>
                  <a:cubicBezTo>
                    <a:pt x="205113" y="216883"/>
                    <a:pt x="183476" y="196436"/>
                    <a:pt x="155736" y="209111"/>
                  </a:cubicBezTo>
                  <a:cubicBezTo>
                    <a:pt x="120783" y="227338"/>
                    <a:pt x="106451" y="267955"/>
                    <a:pt x="88513" y="300707"/>
                  </a:cubicBezTo>
                  <a:cubicBezTo>
                    <a:pt x="79081" y="317731"/>
                    <a:pt x="74088" y="344932"/>
                    <a:pt x="97852" y="351964"/>
                  </a:cubicBezTo>
                  <a:cubicBezTo>
                    <a:pt x="93968" y="385271"/>
                    <a:pt x="248757" y="516188"/>
                    <a:pt x="282600" y="524238"/>
                  </a:cubicBezTo>
                  <a:cubicBezTo>
                    <a:pt x="318846" y="533120"/>
                    <a:pt x="352874" y="510915"/>
                    <a:pt x="379967" y="488987"/>
                  </a:cubicBezTo>
                  <a:cubicBezTo>
                    <a:pt x="454865" y="429866"/>
                    <a:pt x="486303" y="336605"/>
                    <a:pt x="536420" y="258425"/>
                  </a:cubicBezTo>
                  <a:cubicBezTo>
                    <a:pt x="544372" y="246675"/>
                    <a:pt x="552047" y="234832"/>
                    <a:pt x="559537" y="222804"/>
                  </a:cubicBezTo>
                  <a:cubicBezTo>
                    <a:pt x="570725" y="239458"/>
                    <a:pt x="579602" y="257407"/>
                    <a:pt x="583300" y="2772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11632165" y="5347475"/>
              <a:ext cx="647449" cy="587880"/>
            </a:xfrm>
            <a:custGeom>
              <a:avLst/>
              <a:gdLst/>
              <a:ahLst/>
              <a:cxnLst/>
              <a:rect l="l" t="t" r="r" b="b"/>
              <a:pathLst>
                <a:path w="647449" h="587880" extrusionOk="0">
                  <a:moveTo>
                    <a:pt x="582961" y="145379"/>
                  </a:moveTo>
                  <a:cubicBezTo>
                    <a:pt x="652033" y="206166"/>
                    <a:pt x="665811" y="314230"/>
                    <a:pt x="623369" y="395648"/>
                  </a:cubicBezTo>
                  <a:cubicBezTo>
                    <a:pt x="588971" y="458192"/>
                    <a:pt x="541351" y="517036"/>
                    <a:pt x="475792" y="548400"/>
                  </a:cubicBezTo>
                  <a:cubicBezTo>
                    <a:pt x="408014" y="578285"/>
                    <a:pt x="333209" y="593365"/>
                    <a:pt x="259143" y="586056"/>
                  </a:cubicBezTo>
                  <a:cubicBezTo>
                    <a:pt x="174999" y="576619"/>
                    <a:pt x="77817" y="550158"/>
                    <a:pt x="37686" y="468092"/>
                  </a:cubicBezTo>
                  <a:cubicBezTo>
                    <a:pt x="-69667" y="288232"/>
                    <a:pt x="66721" y="45734"/>
                    <a:pt x="265431" y="9373"/>
                  </a:cubicBezTo>
                  <a:cubicBezTo>
                    <a:pt x="318599" y="-2562"/>
                    <a:pt x="374079" y="-2839"/>
                    <a:pt x="427617" y="7060"/>
                  </a:cubicBezTo>
                  <a:cubicBezTo>
                    <a:pt x="412638" y="40646"/>
                    <a:pt x="398028" y="74323"/>
                    <a:pt x="382586" y="107631"/>
                  </a:cubicBezTo>
                  <a:cubicBezTo>
                    <a:pt x="358637" y="160738"/>
                    <a:pt x="336815" y="215140"/>
                    <a:pt x="304914" y="264176"/>
                  </a:cubicBezTo>
                  <a:cubicBezTo>
                    <a:pt x="283555" y="301555"/>
                    <a:pt x="240928" y="287954"/>
                    <a:pt x="211801" y="268525"/>
                  </a:cubicBezTo>
                  <a:cubicBezTo>
                    <a:pt x="193215" y="256774"/>
                    <a:pt x="163626" y="251038"/>
                    <a:pt x="153085" y="275926"/>
                  </a:cubicBezTo>
                  <a:cubicBezTo>
                    <a:pt x="132095" y="302202"/>
                    <a:pt x="118225" y="333937"/>
                    <a:pt x="99916" y="362433"/>
                  </a:cubicBezTo>
                  <a:cubicBezTo>
                    <a:pt x="94738" y="368540"/>
                    <a:pt x="92981" y="377237"/>
                    <a:pt x="94091" y="385101"/>
                  </a:cubicBezTo>
                  <a:cubicBezTo>
                    <a:pt x="120166" y="461153"/>
                    <a:pt x="204126" y="512225"/>
                    <a:pt x="281058" y="523697"/>
                  </a:cubicBezTo>
                  <a:cubicBezTo>
                    <a:pt x="399415" y="541091"/>
                    <a:pt x="442597" y="411284"/>
                    <a:pt x="494101" y="330606"/>
                  </a:cubicBezTo>
                  <a:cubicBezTo>
                    <a:pt x="530440" y="272133"/>
                    <a:pt x="557533" y="209126"/>
                    <a:pt x="582961" y="145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1853678" y="6111905"/>
              <a:ext cx="625883" cy="660003"/>
            </a:xfrm>
            <a:custGeom>
              <a:avLst/>
              <a:gdLst/>
              <a:ahLst/>
              <a:cxnLst/>
              <a:rect l="l" t="t" r="r" b="b"/>
              <a:pathLst>
                <a:path w="625883" h="660003" extrusionOk="0">
                  <a:moveTo>
                    <a:pt x="576618" y="185326"/>
                  </a:moveTo>
                  <a:cubicBezTo>
                    <a:pt x="643933" y="277477"/>
                    <a:pt x="640327" y="409967"/>
                    <a:pt x="577635" y="505263"/>
                  </a:cubicBezTo>
                  <a:cubicBezTo>
                    <a:pt x="473980" y="649781"/>
                    <a:pt x="252245" y="710289"/>
                    <a:pt x="98289" y="611570"/>
                  </a:cubicBezTo>
                  <a:cubicBezTo>
                    <a:pt x="50206" y="580205"/>
                    <a:pt x="34395" y="521824"/>
                    <a:pt x="15162" y="470938"/>
                  </a:cubicBezTo>
                  <a:cubicBezTo>
                    <a:pt x="-23952" y="352326"/>
                    <a:pt x="18490" y="225665"/>
                    <a:pt x="75635" y="118896"/>
                  </a:cubicBezTo>
                  <a:cubicBezTo>
                    <a:pt x="141933" y="29983"/>
                    <a:pt x="261954" y="-6470"/>
                    <a:pt x="370602" y="932"/>
                  </a:cubicBezTo>
                  <a:cubicBezTo>
                    <a:pt x="390390" y="2505"/>
                    <a:pt x="409716" y="6298"/>
                    <a:pt x="428394" y="12589"/>
                  </a:cubicBezTo>
                  <a:cubicBezTo>
                    <a:pt x="396770" y="77724"/>
                    <a:pt x="363852" y="142026"/>
                    <a:pt x="332691" y="207808"/>
                  </a:cubicBezTo>
                  <a:cubicBezTo>
                    <a:pt x="304489" y="263691"/>
                    <a:pt x="277026" y="384061"/>
                    <a:pt x="196303" y="371756"/>
                  </a:cubicBezTo>
                  <a:cubicBezTo>
                    <a:pt x="170228" y="363151"/>
                    <a:pt x="146186" y="333544"/>
                    <a:pt x="117152" y="341316"/>
                  </a:cubicBezTo>
                  <a:cubicBezTo>
                    <a:pt x="78686" y="285989"/>
                    <a:pt x="21542" y="394701"/>
                    <a:pt x="31343" y="431061"/>
                  </a:cubicBezTo>
                  <a:cubicBezTo>
                    <a:pt x="35597" y="471956"/>
                    <a:pt x="82292" y="484631"/>
                    <a:pt x="111881" y="504246"/>
                  </a:cubicBezTo>
                  <a:cubicBezTo>
                    <a:pt x="161628" y="530059"/>
                    <a:pt x="207769" y="568085"/>
                    <a:pt x="264821" y="575857"/>
                  </a:cubicBezTo>
                  <a:cubicBezTo>
                    <a:pt x="326681" y="587884"/>
                    <a:pt x="385952" y="555039"/>
                    <a:pt x="413229" y="499064"/>
                  </a:cubicBezTo>
                  <a:cubicBezTo>
                    <a:pt x="464826" y="422272"/>
                    <a:pt x="500795" y="336783"/>
                    <a:pt x="542775" y="254624"/>
                  </a:cubicBezTo>
                  <a:cubicBezTo>
                    <a:pt x="553316" y="231586"/>
                    <a:pt x="564967" y="208548"/>
                    <a:pt x="576618" y="1853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10753140" y="3232753"/>
              <a:ext cx="4200656" cy="4509376"/>
            </a:xfrm>
            <a:custGeom>
              <a:avLst/>
              <a:gdLst/>
              <a:ahLst/>
              <a:cxnLst/>
              <a:rect l="l" t="t" r="r" b="b"/>
              <a:pathLst>
                <a:path w="4200656" h="4509376" extrusionOk="0">
                  <a:moveTo>
                    <a:pt x="1400774" y="1314907"/>
                  </a:moveTo>
                  <a:cubicBezTo>
                    <a:pt x="1433969" y="1273088"/>
                    <a:pt x="1398370" y="1245146"/>
                    <a:pt x="1359256" y="1230806"/>
                  </a:cubicBezTo>
                  <a:cubicBezTo>
                    <a:pt x="1335677" y="1223404"/>
                    <a:pt x="1314133" y="1206935"/>
                    <a:pt x="1289259" y="1205640"/>
                  </a:cubicBezTo>
                  <a:cubicBezTo>
                    <a:pt x="1265495" y="1207028"/>
                    <a:pt x="1249221" y="1226457"/>
                    <a:pt x="1234427" y="1242926"/>
                  </a:cubicBezTo>
                  <a:cubicBezTo>
                    <a:pt x="1209461" y="1271145"/>
                    <a:pt x="1187454" y="1302047"/>
                    <a:pt x="1166464" y="1333319"/>
                  </a:cubicBezTo>
                  <a:cubicBezTo>
                    <a:pt x="1147786" y="1362000"/>
                    <a:pt x="1129847" y="1391237"/>
                    <a:pt x="1112464" y="1420751"/>
                  </a:cubicBezTo>
                  <a:cubicBezTo>
                    <a:pt x="1046720" y="1349880"/>
                    <a:pt x="929657" y="1360057"/>
                    <a:pt x="847455" y="1397898"/>
                  </a:cubicBezTo>
                  <a:cubicBezTo>
                    <a:pt x="777550" y="1436387"/>
                    <a:pt x="720406" y="1497543"/>
                    <a:pt x="678241" y="1564806"/>
                  </a:cubicBezTo>
                  <a:cubicBezTo>
                    <a:pt x="615734" y="1669447"/>
                    <a:pt x="625165" y="1810541"/>
                    <a:pt x="688505" y="1912685"/>
                  </a:cubicBezTo>
                  <a:cubicBezTo>
                    <a:pt x="745927" y="1996601"/>
                    <a:pt x="841999" y="2062939"/>
                    <a:pt x="946486" y="2061458"/>
                  </a:cubicBezTo>
                  <a:cubicBezTo>
                    <a:pt x="1029244" y="2063586"/>
                    <a:pt x="1108487" y="2022044"/>
                    <a:pt x="1175248" y="1976339"/>
                  </a:cubicBezTo>
                  <a:cubicBezTo>
                    <a:pt x="1263923" y="1919439"/>
                    <a:pt x="1326153" y="1835245"/>
                    <a:pt x="1321807" y="1726070"/>
                  </a:cubicBezTo>
                  <a:cubicBezTo>
                    <a:pt x="1322362" y="1684991"/>
                    <a:pt x="1313855" y="1643079"/>
                    <a:pt x="1292403" y="1607643"/>
                  </a:cubicBezTo>
                  <a:cubicBezTo>
                    <a:pt x="1286023" y="1597651"/>
                    <a:pt x="1277516" y="1583310"/>
                    <a:pt x="1267437" y="1571560"/>
                  </a:cubicBezTo>
                  <a:cubicBezTo>
                    <a:pt x="1314595" y="1487551"/>
                    <a:pt x="1354818" y="1400026"/>
                    <a:pt x="1400774" y="1314907"/>
                  </a:cubicBezTo>
                  <a:close/>
                  <a:moveTo>
                    <a:pt x="1559076" y="2032314"/>
                  </a:moveTo>
                  <a:cubicBezTo>
                    <a:pt x="1583857" y="1995398"/>
                    <a:pt x="1535128" y="1969678"/>
                    <a:pt x="1509329" y="1952006"/>
                  </a:cubicBezTo>
                  <a:cubicBezTo>
                    <a:pt x="1464113" y="1925638"/>
                    <a:pt x="1425092" y="1888352"/>
                    <a:pt x="1391435" y="1952284"/>
                  </a:cubicBezTo>
                  <a:cubicBezTo>
                    <a:pt x="1363510" y="1999284"/>
                    <a:pt x="1339931" y="2048413"/>
                    <a:pt x="1317461" y="2098189"/>
                  </a:cubicBezTo>
                  <a:cubicBezTo>
                    <a:pt x="1297396" y="2085791"/>
                    <a:pt x="1271413" y="2082368"/>
                    <a:pt x="1248759" y="2078019"/>
                  </a:cubicBezTo>
                  <a:cubicBezTo>
                    <a:pt x="1165447" y="2064234"/>
                    <a:pt x="1078066" y="2078945"/>
                    <a:pt x="1006127" y="2123817"/>
                  </a:cubicBezTo>
                  <a:cubicBezTo>
                    <a:pt x="831920" y="2225405"/>
                    <a:pt x="771262" y="2484557"/>
                    <a:pt x="896554" y="2646560"/>
                  </a:cubicBezTo>
                  <a:cubicBezTo>
                    <a:pt x="954716" y="2723538"/>
                    <a:pt x="1058556" y="2752404"/>
                    <a:pt x="1150837" y="2759806"/>
                  </a:cubicBezTo>
                  <a:cubicBezTo>
                    <a:pt x="1232855" y="2766653"/>
                    <a:pt x="1317184" y="2748148"/>
                    <a:pt x="1390972" y="2712158"/>
                  </a:cubicBezTo>
                  <a:cubicBezTo>
                    <a:pt x="1448209" y="2684216"/>
                    <a:pt x="1491391" y="2636106"/>
                    <a:pt x="1527823" y="2584941"/>
                  </a:cubicBezTo>
                  <a:cubicBezTo>
                    <a:pt x="1596895" y="2492976"/>
                    <a:pt x="1609470" y="2358358"/>
                    <a:pt x="1543449" y="2261488"/>
                  </a:cubicBezTo>
                  <a:cubicBezTo>
                    <a:pt x="1526990" y="2238821"/>
                    <a:pt x="1507110" y="2218929"/>
                    <a:pt x="1485011" y="2201905"/>
                  </a:cubicBezTo>
                  <a:cubicBezTo>
                    <a:pt x="1507480" y="2144265"/>
                    <a:pt x="1530412" y="2086902"/>
                    <a:pt x="1559076" y="2032314"/>
                  </a:cubicBezTo>
                  <a:close/>
                  <a:moveTo>
                    <a:pt x="1706098" y="3005542"/>
                  </a:moveTo>
                  <a:cubicBezTo>
                    <a:pt x="1737444" y="2938742"/>
                    <a:pt x="1762872" y="2869721"/>
                    <a:pt x="1761300" y="2795057"/>
                  </a:cubicBezTo>
                  <a:cubicBezTo>
                    <a:pt x="1759266" y="2771279"/>
                    <a:pt x="1739663" y="2754070"/>
                    <a:pt x="1716362" y="2752775"/>
                  </a:cubicBezTo>
                  <a:cubicBezTo>
                    <a:pt x="1694170" y="2748796"/>
                    <a:pt x="1672348" y="2742782"/>
                    <a:pt x="1649508" y="2739914"/>
                  </a:cubicBezTo>
                  <a:cubicBezTo>
                    <a:pt x="1607344" y="2731957"/>
                    <a:pt x="1586446" y="2753422"/>
                    <a:pt x="1575350" y="2791633"/>
                  </a:cubicBezTo>
                  <a:cubicBezTo>
                    <a:pt x="1565272" y="2814393"/>
                    <a:pt x="1554915" y="2836969"/>
                    <a:pt x="1544189" y="2859358"/>
                  </a:cubicBezTo>
                  <a:cubicBezTo>
                    <a:pt x="1446545" y="2792466"/>
                    <a:pt x="1263739" y="2836506"/>
                    <a:pt x="1181906" y="2907932"/>
                  </a:cubicBezTo>
                  <a:cubicBezTo>
                    <a:pt x="1128183" y="2946328"/>
                    <a:pt x="1102385" y="3008317"/>
                    <a:pt x="1081672" y="3068826"/>
                  </a:cubicBezTo>
                  <a:cubicBezTo>
                    <a:pt x="1050049" y="3148764"/>
                    <a:pt x="1038490" y="3236844"/>
                    <a:pt x="1051066" y="3322148"/>
                  </a:cubicBezTo>
                  <a:cubicBezTo>
                    <a:pt x="1070854" y="3391539"/>
                    <a:pt x="1092213" y="3467128"/>
                    <a:pt x="1144827" y="3518940"/>
                  </a:cubicBezTo>
                  <a:cubicBezTo>
                    <a:pt x="1205022" y="3571399"/>
                    <a:pt x="1286670" y="3596287"/>
                    <a:pt x="1365729" y="3598323"/>
                  </a:cubicBezTo>
                  <a:cubicBezTo>
                    <a:pt x="1512288" y="3600081"/>
                    <a:pt x="1666522" y="3524121"/>
                    <a:pt x="1741790" y="3396165"/>
                  </a:cubicBezTo>
                  <a:cubicBezTo>
                    <a:pt x="1809383" y="3274315"/>
                    <a:pt x="1803465" y="3108795"/>
                    <a:pt x="1706098" y="3005542"/>
                  </a:cubicBezTo>
                  <a:close/>
                  <a:moveTo>
                    <a:pt x="2890223" y="786520"/>
                  </a:moveTo>
                  <a:cubicBezTo>
                    <a:pt x="2894014" y="748031"/>
                    <a:pt x="2883196" y="710098"/>
                    <a:pt x="2874873" y="672812"/>
                  </a:cubicBezTo>
                  <a:cubicBezTo>
                    <a:pt x="2860079" y="608973"/>
                    <a:pt x="2842880" y="545318"/>
                    <a:pt x="2818931" y="484254"/>
                  </a:cubicBezTo>
                  <a:cubicBezTo>
                    <a:pt x="2798126" y="429389"/>
                    <a:pt x="2776859" y="375357"/>
                    <a:pt x="2758736" y="319290"/>
                  </a:cubicBezTo>
                  <a:cubicBezTo>
                    <a:pt x="2745420" y="279783"/>
                    <a:pt x="2740797" y="208727"/>
                    <a:pt x="2681896" y="223993"/>
                  </a:cubicBezTo>
                  <a:cubicBezTo>
                    <a:pt x="2429278" y="307169"/>
                    <a:pt x="2167968" y="358981"/>
                    <a:pt x="1905548" y="400708"/>
                  </a:cubicBezTo>
                  <a:cubicBezTo>
                    <a:pt x="1640169" y="448356"/>
                    <a:pt x="1372941" y="484810"/>
                    <a:pt x="1107008" y="528757"/>
                  </a:cubicBezTo>
                  <a:cubicBezTo>
                    <a:pt x="905431" y="563915"/>
                    <a:pt x="701173" y="588340"/>
                    <a:pt x="502185" y="637099"/>
                  </a:cubicBezTo>
                  <a:cubicBezTo>
                    <a:pt x="469914" y="647091"/>
                    <a:pt x="437644" y="656991"/>
                    <a:pt x="404725" y="664300"/>
                  </a:cubicBezTo>
                  <a:cubicBezTo>
                    <a:pt x="378003" y="666983"/>
                    <a:pt x="355996" y="682342"/>
                    <a:pt x="366907" y="711023"/>
                  </a:cubicBezTo>
                  <a:cubicBezTo>
                    <a:pt x="363763" y="718425"/>
                    <a:pt x="367277" y="727122"/>
                    <a:pt x="369126" y="734616"/>
                  </a:cubicBezTo>
                  <a:cubicBezTo>
                    <a:pt x="379390" y="769219"/>
                    <a:pt x="391225" y="803452"/>
                    <a:pt x="404356" y="837037"/>
                  </a:cubicBezTo>
                  <a:cubicBezTo>
                    <a:pt x="428489" y="896713"/>
                    <a:pt x="444301" y="959072"/>
                    <a:pt x="461500" y="1020968"/>
                  </a:cubicBezTo>
                  <a:cubicBezTo>
                    <a:pt x="478421" y="1080737"/>
                    <a:pt x="497747" y="1139950"/>
                    <a:pt x="521048" y="1197683"/>
                  </a:cubicBezTo>
                  <a:cubicBezTo>
                    <a:pt x="529463" y="1220998"/>
                    <a:pt x="536860" y="1252363"/>
                    <a:pt x="566449" y="1254954"/>
                  </a:cubicBezTo>
                  <a:cubicBezTo>
                    <a:pt x="605748" y="1258192"/>
                    <a:pt x="640792" y="1235432"/>
                    <a:pt x="677871" y="1225717"/>
                  </a:cubicBezTo>
                  <a:cubicBezTo>
                    <a:pt x="734368" y="1210081"/>
                    <a:pt x="793732" y="1208971"/>
                    <a:pt x="851061" y="1196665"/>
                  </a:cubicBezTo>
                  <a:cubicBezTo>
                    <a:pt x="1016298" y="1165856"/>
                    <a:pt x="1176820" y="1118855"/>
                    <a:pt x="1343260" y="1091747"/>
                  </a:cubicBezTo>
                  <a:cubicBezTo>
                    <a:pt x="1571652" y="1052703"/>
                    <a:pt x="1803742" y="1039010"/>
                    <a:pt x="2031487" y="995617"/>
                  </a:cubicBezTo>
                  <a:cubicBezTo>
                    <a:pt x="2284753" y="947784"/>
                    <a:pt x="2541532" y="914754"/>
                    <a:pt x="2790359" y="845641"/>
                  </a:cubicBezTo>
                  <a:cubicBezTo>
                    <a:pt x="2825774" y="831948"/>
                    <a:pt x="2886247" y="836019"/>
                    <a:pt x="2890223" y="786520"/>
                  </a:cubicBezTo>
                  <a:close/>
                  <a:moveTo>
                    <a:pt x="3069053" y="1346179"/>
                  </a:moveTo>
                  <a:cubicBezTo>
                    <a:pt x="3077190" y="1341923"/>
                    <a:pt x="3083385" y="1334244"/>
                    <a:pt x="3084217" y="1324159"/>
                  </a:cubicBezTo>
                  <a:cubicBezTo>
                    <a:pt x="3083847" y="1282525"/>
                    <a:pt x="3067666" y="1235987"/>
                    <a:pt x="3045381" y="1200921"/>
                  </a:cubicBezTo>
                  <a:cubicBezTo>
                    <a:pt x="3030587" y="1180382"/>
                    <a:pt x="3005066" y="1178346"/>
                    <a:pt x="2982689" y="1185655"/>
                  </a:cubicBezTo>
                  <a:cubicBezTo>
                    <a:pt x="2950881" y="1190929"/>
                    <a:pt x="2919812" y="1199811"/>
                    <a:pt x="2888466" y="1207305"/>
                  </a:cubicBezTo>
                  <a:cubicBezTo>
                    <a:pt x="2768445" y="1238947"/>
                    <a:pt x="2642875" y="1254861"/>
                    <a:pt x="2520912" y="1280397"/>
                  </a:cubicBezTo>
                  <a:cubicBezTo>
                    <a:pt x="2441761" y="1295663"/>
                    <a:pt x="2365106" y="1321014"/>
                    <a:pt x="2286325" y="1337575"/>
                  </a:cubicBezTo>
                  <a:cubicBezTo>
                    <a:pt x="2095936" y="1371622"/>
                    <a:pt x="1896301" y="1397806"/>
                    <a:pt x="1708964" y="1451561"/>
                  </a:cubicBezTo>
                  <a:cubicBezTo>
                    <a:pt x="1651173" y="1468122"/>
                    <a:pt x="1591532" y="1476634"/>
                    <a:pt x="1532076" y="1484498"/>
                  </a:cubicBezTo>
                  <a:cubicBezTo>
                    <a:pt x="1529210" y="1485146"/>
                    <a:pt x="1527175" y="1487366"/>
                    <a:pt x="1526251" y="1489957"/>
                  </a:cubicBezTo>
                  <a:cubicBezTo>
                    <a:pt x="1519408" y="1488754"/>
                    <a:pt x="1512381" y="1491159"/>
                    <a:pt x="1507110" y="1495415"/>
                  </a:cubicBezTo>
                  <a:cubicBezTo>
                    <a:pt x="1505261" y="1494120"/>
                    <a:pt x="1502579" y="1493842"/>
                    <a:pt x="1500360" y="1495508"/>
                  </a:cubicBezTo>
                  <a:cubicBezTo>
                    <a:pt x="1493148" y="1500689"/>
                    <a:pt x="1493703" y="1511699"/>
                    <a:pt x="1493887" y="1519656"/>
                  </a:cubicBezTo>
                  <a:cubicBezTo>
                    <a:pt x="1494535" y="1555276"/>
                    <a:pt x="1507573" y="1588861"/>
                    <a:pt x="1515617" y="1623094"/>
                  </a:cubicBezTo>
                  <a:cubicBezTo>
                    <a:pt x="1517651" y="1643171"/>
                    <a:pt x="1535590" y="1655847"/>
                    <a:pt x="1554453" y="1658530"/>
                  </a:cubicBezTo>
                  <a:cubicBezTo>
                    <a:pt x="1618255" y="1664636"/>
                    <a:pt x="1681224" y="1643541"/>
                    <a:pt x="1742715" y="1629478"/>
                  </a:cubicBezTo>
                  <a:cubicBezTo>
                    <a:pt x="1815671" y="1611066"/>
                    <a:pt x="1888257" y="1591082"/>
                    <a:pt x="1961860" y="1575446"/>
                  </a:cubicBezTo>
                  <a:cubicBezTo>
                    <a:pt x="2092053" y="1548245"/>
                    <a:pt x="2224835" y="1538715"/>
                    <a:pt x="2356137" y="1519008"/>
                  </a:cubicBezTo>
                  <a:cubicBezTo>
                    <a:pt x="2486145" y="1494953"/>
                    <a:pt x="2616800" y="1473303"/>
                    <a:pt x="2745143" y="1441476"/>
                  </a:cubicBezTo>
                  <a:cubicBezTo>
                    <a:pt x="2799328" y="1429078"/>
                    <a:pt x="2845746" y="1408631"/>
                    <a:pt x="2900394" y="1394475"/>
                  </a:cubicBezTo>
                  <a:cubicBezTo>
                    <a:pt x="2951343" y="1381615"/>
                    <a:pt x="3003309" y="1372825"/>
                    <a:pt x="3053149" y="1356634"/>
                  </a:cubicBezTo>
                  <a:cubicBezTo>
                    <a:pt x="3060269" y="1354599"/>
                    <a:pt x="3065539" y="1350898"/>
                    <a:pt x="3069053" y="1346179"/>
                  </a:cubicBezTo>
                  <a:close/>
                  <a:moveTo>
                    <a:pt x="3223934" y="2011774"/>
                  </a:moveTo>
                  <a:cubicBezTo>
                    <a:pt x="3237249" y="1995121"/>
                    <a:pt x="3233088" y="1972638"/>
                    <a:pt x="3230869" y="1953116"/>
                  </a:cubicBezTo>
                  <a:cubicBezTo>
                    <a:pt x="3226338" y="1917311"/>
                    <a:pt x="3220790" y="1880395"/>
                    <a:pt x="3207475" y="1846902"/>
                  </a:cubicBezTo>
                  <a:cubicBezTo>
                    <a:pt x="3183989" y="1811004"/>
                    <a:pt x="3134519" y="1827843"/>
                    <a:pt x="3099659" y="1833857"/>
                  </a:cubicBezTo>
                  <a:cubicBezTo>
                    <a:pt x="3027073" y="1848383"/>
                    <a:pt x="2953470" y="1858467"/>
                    <a:pt x="2882271" y="1879285"/>
                  </a:cubicBezTo>
                  <a:cubicBezTo>
                    <a:pt x="2709728" y="1926378"/>
                    <a:pt x="2532748" y="1951081"/>
                    <a:pt x="2358171" y="1989755"/>
                  </a:cubicBezTo>
                  <a:cubicBezTo>
                    <a:pt x="2259047" y="2012792"/>
                    <a:pt x="2161310" y="2033054"/>
                    <a:pt x="2060892" y="2052669"/>
                  </a:cubicBezTo>
                  <a:cubicBezTo>
                    <a:pt x="2000696" y="2068860"/>
                    <a:pt x="1939853" y="2082275"/>
                    <a:pt x="1878085" y="2091435"/>
                  </a:cubicBezTo>
                  <a:cubicBezTo>
                    <a:pt x="1804667" y="2105036"/>
                    <a:pt x="1639615" y="2135938"/>
                    <a:pt x="1680577" y="2242244"/>
                  </a:cubicBezTo>
                  <a:cubicBezTo>
                    <a:pt x="1686957" y="2260286"/>
                    <a:pt x="1702399" y="2271758"/>
                    <a:pt x="1713680" y="2286469"/>
                  </a:cubicBezTo>
                  <a:cubicBezTo>
                    <a:pt x="1721632" y="2297664"/>
                    <a:pt x="1724406" y="2310339"/>
                    <a:pt x="1729399" y="2322737"/>
                  </a:cubicBezTo>
                  <a:cubicBezTo>
                    <a:pt x="1761208" y="2365019"/>
                    <a:pt x="1830835" y="2333285"/>
                    <a:pt x="1875127" y="2330046"/>
                  </a:cubicBezTo>
                  <a:cubicBezTo>
                    <a:pt x="1948083" y="2317741"/>
                    <a:pt x="2019929" y="2300995"/>
                    <a:pt x="2090666" y="2279623"/>
                  </a:cubicBezTo>
                  <a:cubicBezTo>
                    <a:pt x="2201533" y="2251219"/>
                    <a:pt x="2313695" y="2228181"/>
                    <a:pt x="2424192" y="2198204"/>
                  </a:cubicBezTo>
                  <a:cubicBezTo>
                    <a:pt x="2516936" y="2188119"/>
                    <a:pt x="2603947" y="2154904"/>
                    <a:pt x="2694102" y="2133347"/>
                  </a:cubicBezTo>
                  <a:cubicBezTo>
                    <a:pt x="2842233" y="2110402"/>
                    <a:pt x="2986943" y="2069508"/>
                    <a:pt x="3133224" y="2036478"/>
                  </a:cubicBezTo>
                  <a:cubicBezTo>
                    <a:pt x="3162721" y="2027688"/>
                    <a:pt x="3201465" y="2036293"/>
                    <a:pt x="3223934" y="2011774"/>
                  </a:cubicBezTo>
                  <a:close/>
                  <a:moveTo>
                    <a:pt x="3418853" y="2704941"/>
                  </a:moveTo>
                  <a:cubicBezTo>
                    <a:pt x="3446778" y="2669320"/>
                    <a:pt x="3424679" y="2621302"/>
                    <a:pt x="3416357" y="2582166"/>
                  </a:cubicBezTo>
                  <a:cubicBezTo>
                    <a:pt x="3411179" y="2558018"/>
                    <a:pt x="3403874" y="2528966"/>
                    <a:pt x="3375764" y="2523970"/>
                  </a:cubicBezTo>
                  <a:cubicBezTo>
                    <a:pt x="3334339" y="2517956"/>
                    <a:pt x="3292452" y="2534240"/>
                    <a:pt x="3251951" y="2541734"/>
                  </a:cubicBezTo>
                  <a:cubicBezTo>
                    <a:pt x="3182417" y="2559776"/>
                    <a:pt x="3112420" y="2577170"/>
                    <a:pt x="3044457" y="2600485"/>
                  </a:cubicBezTo>
                  <a:cubicBezTo>
                    <a:pt x="2920274" y="2639251"/>
                    <a:pt x="2793041" y="2665342"/>
                    <a:pt x="2666824" y="2698372"/>
                  </a:cubicBezTo>
                  <a:cubicBezTo>
                    <a:pt x="2613471" y="2707254"/>
                    <a:pt x="2561135" y="2720485"/>
                    <a:pt x="2508707" y="2733438"/>
                  </a:cubicBezTo>
                  <a:cubicBezTo>
                    <a:pt x="2466449" y="2739729"/>
                    <a:pt x="2423452" y="2743152"/>
                    <a:pt x="2382027" y="2754162"/>
                  </a:cubicBezTo>
                  <a:cubicBezTo>
                    <a:pt x="2344856" y="2764710"/>
                    <a:pt x="2306575" y="2769613"/>
                    <a:pt x="2268756" y="2777015"/>
                  </a:cubicBezTo>
                  <a:cubicBezTo>
                    <a:pt x="2213554" y="2792466"/>
                    <a:pt x="2160570" y="2807084"/>
                    <a:pt x="2103241" y="2818002"/>
                  </a:cubicBezTo>
                  <a:cubicBezTo>
                    <a:pt x="2032504" y="2832620"/>
                    <a:pt x="1930884" y="2818742"/>
                    <a:pt x="1892695" y="2894054"/>
                  </a:cubicBezTo>
                  <a:cubicBezTo>
                    <a:pt x="1877068" y="2933005"/>
                    <a:pt x="1873924" y="3010445"/>
                    <a:pt x="1921360" y="3027284"/>
                  </a:cubicBezTo>
                  <a:cubicBezTo>
                    <a:pt x="1934305" y="3050137"/>
                    <a:pt x="1963617" y="3054393"/>
                    <a:pt x="1987658" y="3055225"/>
                  </a:cubicBezTo>
                  <a:cubicBezTo>
                    <a:pt x="2048871" y="3055965"/>
                    <a:pt x="2106570" y="3032558"/>
                    <a:pt x="2164546" y="3015534"/>
                  </a:cubicBezTo>
                  <a:cubicBezTo>
                    <a:pt x="2252759" y="2988055"/>
                    <a:pt x="2343746" y="2971586"/>
                    <a:pt x="2432144" y="2944293"/>
                  </a:cubicBezTo>
                  <a:cubicBezTo>
                    <a:pt x="2626693" y="2902658"/>
                    <a:pt x="2821890" y="2860006"/>
                    <a:pt x="3014683" y="2809860"/>
                  </a:cubicBezTo>
                  <a:cubicBezTo>
                    <a:pt x="3092077" y="2790338"/>
                    <a:pt x="3168085" y="2774795"/>
                    <a:pt x="3246404" y="2757956"/>
                  </a:cubicBezTo>
                  <a:cubicBezTo>
                    <a:pt x="3302161" y="2744355"/>
                    <a:pt x="3373915" y="2743245"/>
                    <a:pt x="3418853" y="2704941"/>
                  </a:cubicBezTo>
                  <a:close/>
                  <a:moveTo>
                    <a:pt x="4200657" y="3800574"/>
                  </a:moveTo>
                  <a:cubicBezTo>
                    <a:pt x="4195664" y="3801499"/>
                    <a:pt x="4190763" y="3802979"/>
                    <a:pt x="4186232" y="3804737"/>
                  </a:cubicBezTo>
                  <a:cubicBezTo>
                    <a:pt x="4162283" y="3810843"/>
                    <a:pt x="4138427" y="3817413"/>
                    <a:pt x="4114478" y="3823981"/>
                  </a:cubicBezTo>
                  <a:cubicBezTo>
                    <a:pt x="4029132" y="3847112"/>
                    <a:pt x="3942213" y="3863858"/>
                    <a:pt x="3856312" y="3884860"/>
                  </a:cubicBezTo>
                  <a:cubicBezTo>
                    <a:pt x="3704297" y="3924181"/>
                    <a:pt x="3549786" y="3952030"/>
                    <a:pt x="3396846" y="3987003"/>
                  </a:cubicBezTo>
                  <a:cubicBezTo>
                    <a:pt x="3132115" y="4052508"/>
                    <a:pt x="2867476" y="4119030"/>
                    <a:pt x="2600618" y="4174636"/>
                  </a:cubicBezTo>
                  <a:cubicBezTo>
                    <a:pt x="2310366" y="4241066"/>
                    <a:pt x="2016045" y="4294173"/>
                    <a:pt x="1722649" y="4347372"/>
                  </a:cubicBezTo>
                  <a:cubicBezTo>
                    <a:pt x="1590145" y="4365506"/>
                    <a:pt x="1459582" y="4393078"/>
                    <a:pt x="1331701" y="4432491"/>
                  </a:cubicBezTo>
                  <a:cubicBezTo>
                    <a:pt x="1249036" y="4455714"/>
                    <a:pt x="1164522" y="4473016"/>
                    <a:pt x="1086388" y="4509376"/>
                  </a:cubicBezTo>
                  <a:cubicBezTo>
                    <a:pt x="1036826" y="4390580"/>
                    <a:pt x="1015559" y="4263363"/>
                    <a:pt x="978572" y="4140588"/>
                  </a:cubicBezTo>
                  <a:cubicBezTo>
                    <a:pt x="904784" y="3925662"/>
                    <a:pt x="840335" y="3707868"/>
                    <a:pt x="775886" y="3489888"/>
                  </a:cubicBezTo>
                  <a:cubicBezTo>
                    <a:pt x="725491" y="3313266"/>
                    <a:pt x="694515" y="3131925"/>
                    <a:pt x="647542" y="2954378"/>
                  </a:cubicBezTo>
                  <a:cubicBezTo>
                    <a:pt x="597518" y="2772944"/>
                    <a:pt x="546384" y="2591696"/>
                    <a:pt x="505421" y="2407857"/>
                  </a:cubicBezTo>
                  <a:cubicBezTo>
                    <a:pt x="416746" y="2052854"/>
                    <a:pt x="326499" y="1698036"/>
                    <a:pt x="228300" y="1345532"/>
                  </a:cubicBezTo>
                  <a:cubicBezTo>
                    <a:pt x="154419" y="1075833"/>
                    <a:pt x="60103" y="813351"/>
                    <a:pt x="0" y="539859"/>
                  </a:cubicBezTo>
                  <a:cubicBezTo>
                    <a:pt x="3329" y="541062"/>
                    <a:pt x="6658" y="535974"/>
                    <a:pt x="3329" y="533105"/>
                  </a:cubicBezTo>
                  <a:cubicBezTo>
                    <a:pt x="2959" y="532735"/>
                    <a:pt x="2404" y="532365"/>
                    <a:pt x="1942" y="531903"/>
                  </a:cubicBezTo>
                  <a:cubicBezTo>
                    <a:pt x="3606" y="532180"/>
                    <a:pt x="5363" y="532273"/>
                    <a:pt x="7212" y="532458"/>
                  </a:cubicBezTo>
                  <a:cubicBezTo>
                    <a:pt x="272776" y="480646"/>
                    <a:pt x="537692" y="418842"/>
                    <a:pt x="802701" y="361387"/>
                  </a:cubicBezTo>
                  <a:cubicBezTo>
                    <a:pt x="954531" y="330207"/>
                    <a:pt x="1108950" y="314479"/>
                    <a:pt x="1262352" y="293291"/>
                  </a:cubicBezTo>
                  <a:cubicBezTo>
                    <a:pt x="1581361" y="247771"/>
                    <a:pt x="1897596" y="185597"/>
                    <a:pt x="2214848" y="129529"/>
                  </a:cubicBezTo>
                  <a:cubicBezTo>
                    <a:pt x="2407178" y="94371"/>
                    <a:pt x="2600988" y="68743"/>
                    <a:pt x="2792856" y="31272"/>
                  </a:cubicBezTo>
                  <a:cubicBezTo>
                    <a:pt x="2839089" y="24240"/>
                    <a:pt x="2885692" y="19614"/>
                    <a:pt x="2932110" y="13230"/>
                  </a:cubicBezTo>
                  <a:cubicBezTo>
                    <a:pt x="2949309" y="10362"/>
                    <a:pt x="2974090" y="9622"/>
                    <a:pt x="2988885" y="0"/>
                  </a:cubicBezTo>
                  <a:cubicBezTo>
                    <a:pt x="2989254" y="1850"/>
                    <a:pt x="2989624" y="3793"/>
                    <a:pt x="2989902" y="5644"/>
                  </a:cubicBezTo>
                  <a:cubicBezTo>
                    <a:pt x="2999888" y="56715"/>
                    <a:pt x="3009227" y="105659"/>
                    <a:pt x="3023467" y="157841"/>
                  </a:cubicBezTo>
                  <a:cubicBezTo>
                    <a:pt x="3078485" y="341865"/>
                    <a:pt x="3141547" y="523483"/>
                    <a:pt x="3184451" y="711023"/>
                  </a:cubicBezTo>
                  <a:cubicBezTo>
                    <a:pt x="3222455" y="870159"/>
                    <a:pt x="3280801" y="1023281"/>
                    <a:pt x="3324723" y="1180659"/>
                  </a:cubicBezTo>
                  <a:cubicBezTo>
                    <a:pt x="3417651" y="1503927"/>
                    <a:pt x="3521769" y="1823772"/>
                    <a:pt x="3627273" y="2143062"/>
                  </a:cubicBezTo>
                  <a:cubicBezTo>
                    <a:pt x="3666386" y="2263894"/>
                    <a:pt x="3714283" y="2381858"/>
                    <a:pt x="3750900" y="2503616"/>
                  </a:cubicBezTo>
                  <a:cubicBezTo>
                    <a:pt x="3792418" y="2641657"/>
                    <a:pt x="3835137" y="2779421"/>
                    <a:pt x="3890247" y="2912743"/>
                  </a:cubicBezTo>
                  <a:cubicBezTo>
                    <a:pt x="3921131" y="2994717"/>
                    <a:pt x="3945912" y="3078818"/>
                    <a:pt x="3974577" y="3161624"/>
                  </a:cubicBezTo>
                  <a:cubicBezTo>
                    <a:pt x="4008234" y="3253220"/>
                    <a:pt x="4049567" y="3341855"/>
                    <a:pt x="4081005" y="3434376"/>
                  </a:cubicBezTo>
                  <a:cubicBezTo>
                    <a:pt x="4100516" y="3490536"/>
                    <a:pt x="4115680" y="3548084"/>
                    <a:pt x="4133896" y="3604707"/>
                  </a:cubicBezTo>
                  <a:cubicBezTo>
                    <a:pt x="4154701" y="3670397"/>
                    <a:pt x="4181424" y="3734329"/>
                    <a:pt x="4200657" y="38005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11944662" y="6032066"/>
              <a:ext cx="510044" cy="597147"/>
            </a:xfrm>
            <a:custGeom>
              <a:avLst/>
              <a:gdLst/>
              <a:ahLst/>
              <a:cxnLst/>
              <a:rect l="l" t="t" r="r" b="b"/>
              <a:pathLst>
                <a:path w="510044" h="597147" extrusionOk="0">
                  <a:moveTo>
                    <a:pt x="445596" y="0"/>
                  </a:moveTo>
                  <a:cubicBezTo>
                    <a:pt x="467418" y="2498"/>
                    <a:pt x="488408" y="8142"/>
                    <a:pt x="510045" y="12120"/>
                  </a:cubicBezTo>
                  <a:cubicBezTo>
                    <a:pt x="500151" y="128326"/>
                    <a:pt x="433483" y="226491"/>
                    <a:pt x="386417" y="330392"/>
                  </a:cubicBezTo>
                  <a:cubicBezTo>
                    <a:pt x="353499" y="385534"/>
                    <a:pt x="275365" y="591856"/>
                    <a:pt x="213320" y="596390"/>
                  </a:cubicBezTo>
                  <a:cubicBezTo>
                    <a:pt x="169768" y="601571"/>
                    <a:pt x="131025" y="579273"/>
                    <a:pt x="95518" y="556976"/>
                  </a:cubicBezTo>
                  <a:cubicBezTo>
                    <a:pt x="63709" y="538287"/>
                    <a:pt x="30976" y="521448"/>
                    <a:pt x="0" y="501371"/>
                  </a:cubicBezTo>
                  <a:cubicBezTo>
                    <a:pt x="370" y="479073"/>
                    <a:pt x="21360" y="463067"/>
                    <a:pt x="27740" y="442620"/>
                  </a:cubicBezTo>
                  <a:cubicBezTo>
                    <a:pt x="57237" y="471486"/>
                    <a:pt x="90525" y="511640"/>
                    <a:pt x="136480" y="503684"/>
                  </a:cubicBezTo>
                  <a:cubicBezTo>
                    <a:pt x="173837" y="495542"/>
                    <a:pt x="207864" y="472874"/>
                    <a:pt x="230149" y="441787"/>
                  </a:cubicBezTo>
                  <a:cubicBezTo>
                    <a:pt x="264639" y="393584"/>
                    <a:pt x="281375" y="335851"/>
                    <a:pt x="308191" y="283577"/>
                  </a:cubicBezTo>
                  <a:cubicBezTo>
                    <a:pt x="355349" y="189853"/>
                    <a:pt x="404541" y="96499"/>
                    <a:pt x="445596" y="0"/>
                  </a:cubicBezTo>
                  <a:close/>
                </a:path>
              </a:pathLst>
            </a:custGeom>
            <a:solidFill>
              <a:srgbClr val="9BC5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1143256" y="3518458"/>
              <a:ext cx="2440558" cy="909202"/>
            </a:xfrm>
            <a:custGeom>
              <a:avLst/>
              <a:gdLst/>
              <a:ahLst/>
              <a:cxnLst/>
              <a:rect l="l" t="t" r="r" b="b"/>
              <a:pathLst>
                <a:path w="2440558" h="909202" extrusionOk="0">
                  <a:moveTo>
                    <a:pt x="2295664" y="0"/>
                  </a:moveTo>
                  <a:cubicBezTo>
                    <a:pt x="2340695" y="163022"/>
                    <a:pt x="2424192" y="315866"/>
                    <a:pt x="2440559" y="486290"/>
                  </a:cubicBezTo>
                  <a:cubicBezTo>
                    <a:pt x="2203197" y="553090"/>
                    <a:pt x="1960750" y="595187"/>
                    <a:pt x="1717194" y="633398"/>
                  </a:cubicBezTo>
                  <a:cubicBezTo>
                    <a:pt x="1473822" y="685857"/>
                    <a:pt x="1224903" y="702234"/>
                    <a:pt x="979219" y="740445"/>
                  </a:cubicBezTo>
                  <a:cubicBezTo>
                    <a:pt x="820547" y="764685"/>
                    <a:pt x="665481" y="806227"/>
                    <a:pt x="508935" y="840275"/>
                  </a:cubicBezTo>
                  <a:cubicBezTo>
                    <a:pt x="402876" y="863220"/>
                    <a:pt x="293396" y="866828"/>
                    <a:pt x="192238" y="909203"/>
                  </a:cubicBezTo>
                  <a:cubicBezTo>
                    <a:pt x="182159" y="884592"/>
                    <a:pt x="170231" y="860815"/>
                    <a:pt x="160059" y="836204"/>
                  </a:cubicBezTo>
                  <a:cubicBezTo>
                    <a:pt x="129545" y="763668"/>
                    <a:pt x="108001" y="687893"/>
                    <a:pt x="81833" y="613691"/>
                  </a:cubicBezTo>
                  <a:cubicBezTo>
                    <a:pt x="60011" y="554108"/>
                    <a:pt x="28480" y="498503"/>
                    <a:pt x="0" y="441880"/>
                  </a:cubicBezTo>
                  <a:cubicBezTo>
                    <a:pt x="46048" y="437439"/>
                    <a:pt x="90340" y="419952"/>
                    <a:pt x="134816" y="407832"/>
                  </a:cubicBezTo>
                  <a:cubicBezTo>
                    <a:pt x="187984" y="392751"/>
                    <a:pt x="239026" y="385350"/>
                    <a:pt x="296077" y="374525"/>
                  </a:cubicBezTo>
                  <a:cubicBezTo>
                    <a:pt x="652166" y="309575"/>
                    <a:pt x="1011120" y="261279"/>
                    <a:pt x="1367948" y="200955"/>
                  </a:cubicBezTo>
                  <a:cubicBezTo>
                    <a:pt x="1680300" y="149514"/>
                    <a:pt x="1994685" y="100663"/>
                    <a:pt x="2295664" y="0"/>
                  </a:cubicBezTo>
                  <a:close/>
                </a:path>
              </a:pathLst>
            </a:custGeom>
            <a:solidFill>
              <a:srgbClr val="E03E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18"/>
          <p:cNvSpPr txBox="1"/>
          <p:nvPr/>
        </p:nvSpPr>
        <p:spPr>
          <a:xfrm>
            <a:off x="2713907" y="3676781"/>
            <a:ext cx="697315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3603" marR="0" lvl="1" indent="-43180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tr-TR" sz="4000" dirty="0" err="1">
                <a:latin typeface="Poppins"/>
                <a:cs typeface="Poppins"/>
                <a:sym typeface="Poppins"/>
              </a:rPr>
              <a:t>Inheritence</a:t>
            </a:r>
            <a:endParaRPr dirty="0"/>
          </a:p>
        </p:txBody>
      </p:sp>
      <p:sp>
        <p:nvSpPr>
          <p:cNvPr id="465" name="Google Shape;465;p18"/>
          <p:cNvSpPr/>
          <p:nvPr/>
        </p:nvSpPr>
        <p:spPr>
          <a:xfrm>
            <a:off x="16157830" y="381394"/>
            <a:ext cx="1279597" cy="1160216"/>
          </a:xfrm>
          <a:custGeom>
            <a:avLst/>
            <a:gdLst/>
            <a:ahLst/>
            <a:cxnLst/>
            <a:rect l="l" t="t" r="r" b="b"/>
            <a:pathLst>
              <a:path w="1279597" h="1160216" extrusionOk="0">
                <a:moveTo>
                  <a:pt x="1238373" y="549605"/>
                </a:moveTo>
                <a:cubicBezTo>
                  <a:pt x="1194562" y="539786"/>
                  <a:pt x="1149473" y="537920"/>
                  <a:pt x="1104971" y="533087"/>
                </a:cubicBezTo>
                <a:cubicBezTo>
                  <a:pt x="1020959" y="524112"/>
                  <a:pt x="936410" y="519331"/>
                  <a:pt x="851937" y="523038"/>
                </a:cubicBezTo>
                <a:cubicBezTo>
                  <a:pt x="882926" y="492764"/>
                  <a:pt x="915170" y="463717"/>
                  <a:pt x="947336" y="434644"/>
                </a:cubicBezTo>
                <a:cubicBezTo>
                  <a:pt x="963561" y="418766"/>
                  <a:pt x="980859" y="404038"/>
                  <a:pt x="997775" y="388875"/>
                </a:cubicBezTo>
                <a:cubicBezTo>
                  <a:pt x="1013820" y="373814"/>
                  <a:pt x="1029685" y="358575"/>
                  <a:pt x="1046396" y="344230"/>
                </a:cubicBezTo>
                <a:cubicBezTo>
                  <a:pt x="1061494" y="330346"/>
                  <a:pt x="1076285" y="316129"/>
                  <a:pt x="1092637" y="303702"/>
                </a:cubicBezTo>
                <a:cubicBezTo>
                  <a:pt x="1114491" y="285804"/>
                  <a:pt x="1133760" y="264223"/>
                  <a:pt x="1148807" y="240315"/>
                </a:cubicBezTo>
                <a:cubicBezTo>
                  <a:pt x="1158838" y="222647"/>
                  <a:pt x="1170891" y="201757"/>
                  <a:pt x="1163803" y="180968"/>
                </a:cubicBezTo>
                <a:cubicBezTo>
                  <a:pt x="1158404" y="166445"/>
                  <a:pt x="1144892" y="154325"/>
                  <a:pt x="1129282" y="152228"/>
                </a:cubicBezTo>
                <a:cubicBezTo>
                  <a:pt x="1101542" y="149083"/>
                  <a:pt x="1075261" y="162098"/>
                  <a:pt x="1052051" y="175880"/>
                </a:cubicBezTo>
                <a:cubicBezTo>
                  <a:pt x="1018579" y="197180"/>
                  <a:pt x="988792" y="223465"/>
                  <a:pt x="958238" y="248600"/>
                </a:cubicBezTo>
                <a:cubicBezTo>
                  <a:pt x="920876" y="280281"/>
                  <a:pt x="885204" y="313930"/>
                  <a:pt x="849454" y="347426"/>
                </a:cubicBezTo>
                <a:cubicBezTo>
                  <a:pt x="830390" y="366195"/>
                  <a:pt x="813654" y="387187"/>
                  <a:pt x="794026" y="405444"/>
                </a:cubicBezTo>
                <a:cubicBezTo>
                  <a:pt x="784481" y="414828"/>
                  <a:pt x="775627" y="424902"/>
                  <a:pt x="766491" y="434670"/>
                </a:cubicBezTo>
                <a:cubicBezTo>
                  <a:pt x="755564" y="446534"/>
                  <a:pt x="742795" y="456302"/>
                  <a:pt x="730742" y="466913"/>
                </a:cubicBezTo>
                <a:cubicBezTo>
                  <a:pt x="737856" y="362513"/>
                  <a:pt x="762627" y="259927"/>
                  <a:pt x="772966" y="155885"/>
                </a:cubicBezTo>
                <a:cubicBezTo>
                  <a:pt x="777674" y="116022"/>
                  <a:pt x="781999" y="75903"/>
                  <a:pt x="778570" y="35759"/>
                </a:cubicBezTo>
                <a:cubicBezTo>
                  <a:pt x="778263" y="6737"/>
                  <a:pt x="747069" y="-6047"/>
                  <a:pt x="722297" y="2723"/>
                </a:cubicBezTo>
                <a:cubicBezTo>
                  <a:pt x="698319" y="10087"/>
                  <a:pt x="679076" y="28932"/>
                  <a:pt x="667663" y="50870"/>
                </a:cubicBezTo>
                <a:cubicBezTo>
                  <a:pt x="635828" y="114718"/>
                  <a:pt x="625618" y="186543"/>
                  <a:pt x="610980" y="255683"/>
                </a:cubicBezTo>
                <a:cubicBezTo>
                  <a:pt x="605197" y="281789"/>
                  <a:pt x="602024" y="308331"/>
                  <a:pt x="597981" y="334744"/>
                </a:cubicBezTo>
                <a:cubicBezTo>
                  <a:pt x="589945" y="383096"/>
                  <a:pt x="581552" y="431678"/>
                  <a:pt x="578635" y="480670"/>
                </a:cubicBezTo>
                <a:cubicBezTo>
                  <a:pt x="564381" y="458245"/>
                  <a:pt x="551023" y="435130"/>
                  <a:pt x="537383" y="412245"/>
                </a:cubicBezTo>
                <a:cubicBezTo>
                  <a:pt x="522899" y="386420"/>
                  <a:pt x="510795" y="359265"/>
                  <a:pt x="495339" y="333977"/>
                </a:cubicBezTo>
                <a:cubicBezTo>
                  <a:pt x="471335" y="295546"/>
                  <a:pt x="448586" y="256322"/>
                  <a:pt x="421076" y="220243"/>
                </a:cubicBezTo>
                <a:cubicBezTo>
                  <a:pt x="412273" y="206896"/>
                  <a:pt x="404955" y="192628"/>
                  <a:pt x="395230" y="179895"/>
                </a:cubicBezTo>
                <a:cubicBezTo>
                  <a:pt x="385455" y="166931"/>
                  <a:pt x="374938" y="154530"/>
                  <a:pt x="364548" y="142077"/>
                </a:cubicBezTo>
                <a:cubicBezTo>
                  <a:pt x="338983" y="112340"/>
                  <a:pt x="309964" y="83088"/>
                  <a:pt x="272552" y="68948"/>
                </a:cubicBezTo>
                <a:cubicBezTo>
                  <a:pt x="258247" y="63144"/>
                  <a:pt x="242330" y="60024"/>
                  <a:pt x="227078" y="63655"/>
                </a:cubicBezTo>
                <a:cubicBezTo>
                  <a:pt x="204303" y="69562"/>
                  <a:pt x="209165" y="99657"/>
                  <a:pt x="212415" y="117454"/>
                </a:cubicBezTo>
                <a:cubicBezTo>
                  <a:pt x="222523" y="170766"/>
                  <a:pt x="245247" y="220652"/>
                  <a:pt x="275111" y="265706"/>
                </a:cubicBezTo>
                <a:cubicBezTo>
                  <a:pt x="287112" y="285344"/>
                  <a:pt x="297323" y="306055"/>
                  <a:pt x="309632" y="325539"/>
                </a:cubicBezTo>
                <a:cubicBezTo>
                  <a:pt x="326265" y="351185"/>
                  <a:pt x="344920" y="375553"/>
                  <a:pt x="363448" y="399870"/>
                </a:cubicBezTo>
                <a:cubicBezTo>
                  <a:pt x="389754" y="432011"/>
                  <a:pt x="413783" y="465916"/>
                  <a:pt x="442675" y="495883"/>
                </a:cubicBezTo>
                <a:cubicBezTo>
                  <a:pt x="455956" y="511302"/>
                  <a:pt x="468265" y="527487"/>
                  <a:pt x="481699" y="542753"/>
                </a:cubicBezTo>
                <a:cubicBezTo>
                  <a:pt x="489351" y="551779"/>
                  <a:pt x="497437" y="560958"/>
                  <a:pt x="501276" y="572337"/>
                </a:cubicBezTo>
                <a:cubicBezTo>
                  <a:pt x="459462" y="565433"/>
                  <a:pt x="417212" y="568833"/>
                  <a:pt x="375066" y="569447"/>
                </a:cubicBezTo>
                <a:cubicBezTo>
                  <a:pt x="321070" y="571365"/>
                  <a:pt x="266999" y="571109"/>
                  <a:pt x="213080" y="574740"/>
                </a:cubicBezTo>
                <a:cubicBezTo>
                  <a:pt x="186390" y="576172"/>
                  <a:pt x="159623" y="576377"/>
                  <a:pt x="132881" y="577297"/>
                </a:cubicBezTo>
                <a:cubicBezTo>
                  <a:pt x="92014" y="578397"/>
                  <a:pt x="48357" y="578857"/>
                  <a:pt x="11917" y="599645"/>
                </a:cubicBezTo>
                <a:cubicBezTo>
                  <a:pt x="-23602" y="626749"/>
                  <a:pt x="29036" y="663927"/>
                  <a:pt x="55829" y="671240"/>
                </a:cubicBezTo>
                <a:cubicBezTo>
                  <a:pt x="81522" y="679064"/>
                  <a:pt x="108622" y="680598"/>
                  <a:pt x="135261" y="682439"/>
                </a:cubicBezTo>
                <a:cubicBezTo>
                  <a:pt x="176051" y="684203"/>
                  <a:pt x="216970" y="683360"/>
                  <a:pt x="257735" y="681672"/>
                </a:cubicBezTo>
                <a:cubicBezTo>
                  <a:pt x="298884" y="679703"/>
                  <a:pt x="340058" y="678143"/>
                  <a:pt x="381130" y="675075"/>
                </a:cubicBezTo>
                <a:cubicBezTo>
                  <a:pt x="416726" y="672058"/>
                  <a:pt x="452399" y="668811"/>
                  <a:pt x="488148" y="670524"/>
                </a:cubicBezTo>
                <a:cubicBezTo>
                  <a:pt x="473127" y="680573"/>
                  <a:pt x="460076" y="693025"/>
                  <a:pt x="446948" y="705298"/>
                </a:cubicBezTo>
                <a:cubicBezTo>
                  <a:pt x="388347" y="749176"/>
                  <a:pt x="329720" y="793258"/>
                  <a:pt x="275802" y="842939"/>
                </a:cubicBezTo>
                <a:cubicBezTo>
                  <a:pt x="232733" y="878635"/>
                  <a:pt x="192020" y="918446"/>
                  <a:pt x="163333" y="966901"/>
                </a:cubicBezTo>
                <a:cubicBezTo>
                  <a:pt x="148414" y="990757"/>
                  <a:pt x="133649" y="1017963"/>
                  <a:pt x="139841" y="1047010"/>
                </a:cubicBezTo>
                <a:cubicBezTo>
                  <a:pt x="143424" y="1069844"/>
                  <a:pt x="165252" y="1064398"/>
                  <a:pt x="181451" y="1059769"/>
                </a:cubicBezTo>
                <a:cubicBezTo>
                  <a:pt x="206427" y="1051383"/>
                  <a:pt x="230584" y="1040132"/>
                  <a:pt x="253052" y="1026350"/>
                </a:cubicBezTo>
                <a:cubicBezTo>
                  <a:pt x="316413" y="986257"/>
                  <a:pt x="375705" y="939695"/>
                  <a:pt x="428267" y="886203"/>
                </a:cubicBezTo>
                <a:cubicBezTo>
                  <a:pt x="458796" y="859125"/>
                  <a:pt x="485359" y="828058"/>
                  <a:pt x="515376" y="800443"/>
                </a:cubicBezTo>
                <a:cubicBezTo>
                  <a:pt x="548822" y="767049"/>
                  <a:pt x="586209" y="737286"/>
                  <a:pt x="621652" y="705861"/>
                </a:cubicBezTo>
                <a:cubicBezTo>
                  <a:pt x="621524" y="776791"/>
                  <a:pt x="621600" y="847746"/>
                  <a:pt x="623955" y="918651"/>
                </a:cubicBezTo>
                <a:cubicBezTo>
                  <a:pt x="624262" y="973293"/>
                  <a:pt x="633679" y="1027322"/>
                  <a:pt x="647114" y="1080148"/>
                </a:cubicBezTo>
                <a:cubicBezTo>
                  <a:pt x="653946" y="1101422"/>
                  <a:pt x="665666" y="1152536"/>
                  <a:pt x="687930" y="1159849"/>
                </a:cubicBezTo>
                <a:cubicBezTo>
                  <a:pt x="718740" y="1168670"/>
                  <a:pt x="744919" y="1016301"/>
                  <a:pt x="751444" y="990706"/>
                </a:cubicBezTo>
                <a:cubicBezTo>
                  <a:pt x="762013" y="939004"/>
                  <a:pt x="770714" y="886919"/>
                  <a:pt x="774501" y="834246"/>
                </a:cubicBezTo>
                <a:cubicBezTo>
                  <a:pt x="777981" y="788604"/>
                  <a:pt x="780105" y="743116"/>
                  <a:pt x="784737" y="697474"/>
                </a:cubicBezTo>
                <a:cubicBezTo>
                  <a:pt x="800194" y="713302"/>
                  <a:pt x="817262" y="727390"/>
                  <a:pt x="833077" y="742834"/>
                </a:cubicBezTo>
                <a:cubicBezTo>
                  <a:pt x="847075" y="757000"/>
                  <a:pt x="860791" y="771447"/>
                  <a:pt x="875249" y="785178"/>
                </a:cubicBezTo>
                <a:cubicBezTo>
                  <a:pt x="892676" y="802923"/>
                  <a:pt x="908235" y="822407"/>
                  <a:pt x="926557" y="839309"/>
                </a:cubicBezTo>
                <a:cubicBezTo>
                  <a:pt x="938457" y="851071"/>
                  <a:pt x="947746" y="863676"/>
                  <a:pt x="959364" y="876384"/>
                </a:cubicBezTo>
                <a:cubicBezTo>
                  <a:pt x="973208" y="891036"/>
                  <a:pt x="987999" y="904741"/>
                  <a:pt x="1002893" y="918293"/>
                </a:cubicBezTo>
                <a:cubicBezTo>
                  <a:pt x="1029404" y="939260"/>
                  <a:pt x="1071858" y="974341"/>
                  <a:pt x="1107428" y="961071"/>
                </a:cubicBezTo>
                <a:cubicBezTo>
                  <a:pt x="1134835" y="948030"/>
                  <a:pt x="1124599" y="920824"/>
                  <a:pt x="1113672" y="899781"/>
                </a:cubicBezTo>
                <a:cubicBezTo>
                  <a:pt x="1103359" y="879555"/>
                  <a:pt x="1093328" y="858690"/>
                  <a:pt x="1080789" y="839436"/>
                </a:cubicBezTo>
                <a:cubicBezTo>
                  <a:pt x="1070655" y="824555"/>
                  <a:pt x="1059344" y="810517"/>
                  <a:pt x="1048955" y="795789"/>
                </a:cubicBezTo>
                <a:cubicBezTo>
                  <a:pt x="1024798" y="763316"/>
                  <a:pt x="994704" y="735828"/>
                  <a:pt x="963919" y="709773"/>
                </a:cubicBezTo>
                <a:cubicBezTo>
                  <a:pt x="953785" y="700594"/>
                  <a:pt x="944470" y="690596"/>
                  <a:pt x="934234" y="681544"/>
                </a:cubicBezTo>
                <a:cubicBezTo>
                  <a:pt x="923614" y="671853"/>
                  <a:pt x="910845" y="664873"/>
                  <a:pt x="900251" y="655182"/>
                </a:cubicBezTo>
                <a:cubicBezTo>
                  <a:pt x="942295" y="654901"/>
                  <a:pt x="984135" y="660935"/>
                  <a:pt x="1026179" y="658736"/>
                </a:cubicBezTo>
                <a:cubicBezTo>
                  <a:pt x="1058960" y="657432"/>
                  <a:pt x="1091844" y="658864"/>
                  <a:pt x="1124394" y="654108"/>
                </a:cubicBezTo>
                <a:cubicBezTo>
                  <a:pt x="1144534" y="652165"/>
                  <a:pt x="1164929" y="652037"/>
                  <a:pt x="1184761" y="647537"/>
                </a:cubicBezTo>
                <a:cubicBezTo>
                  <a:pt x="1203775" y="643420"/>
                  <a:pt x="1221918" y="636158"/>
                  <a:pt x="1240445" y="630303"/>
                </a:cubicBezTo>
                <a:cubicBezTo>
                  <a:pt x="1250323" y="627030"/>
                  <a:pt x="1260636" y="623578"/>
                  <a:pt x="1268057" y="615933"/>
                </a:cubicBezTo>
                <a:cubicBezTo>
                  <a:pt x="1295873" y="590593"/>
                  <a:pt x="1268415" y="555256"/>
                  <a:pt x="1238373" y="549605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8"/>
          <p:cNvSpPr/>
          <p:nvPr/>
        </p:nvSpPr>
        <p:spPr>
          <a:xfrm>
            <a:off x="16157830" y="381394"/>
            <a:ext cx="1279597" cy="1160216"/>
          </a:xfrm>
          <a:custGeom>
            <a:avLst/>
            <a:gdLst/>
            <a:ahLst/>
            <a:cxnLst/>
            <a:rect l="l" t="t" r="r" b="b"/>
            <a:pathLst>
              <a:path w="1279597" h="1160216" extrusionOk="0">
                <a:moveTo>
                  <a:pt x="687930" y="1159849"/>
                </a:moveTo>
                <a:cubicBezTo>
                  <a:pt x="665666" y="1152536"/>
                  <a:pt x="653946" y="1101422"/>
                  <a:pt x="647114" y="1080148"/>
                </a:cubicBezTo>
                <a:cubicBezTo>
                  <a:pt x="633679" y="1027322"/>
                  <a:pt x="624262" y="973293"/>
                  <a:pt x="623955" y="918651"/>
                </a:cubicBezTo>
                <a:cubicBezTo>
                  <a:pt x="621600" y="847746"/>
                  <a:pt x="621524" y="776791"/>
                  <a:pt x="621652" y="705861"/>
                </a:cubicBezTo>
                <a:cubicBezTo>
                  <a:pt x="586209" y="737286"/>
                  <a:pt x="548822" y="767049"/>
                  <a:pt x="515376" y="800443"/>
                </a:cubicBezTo>
                <a:cubicBezTo>
                  <a:pt x="485359" y="828058"/>
                  <a:pt x="458796" y="859125"/>
                  <a:pt x="428267" y="886203"/>
                </a:cubicBezTo>
                <a:cubicBezTo>
                  <a:pt x="375705" y="939695"/>
                  <a:pt x="316413" y="986257"/>
                  <a:pt x="253052" y="1026350"/>
                </a:cubicBezTo>
                <a:cubicBezTo>
                  <a:pt x="230584" y="1040132"/>
                  <a:pt x="206427" y="1051383"/>
                  <a:pt x="181451" y="1059769"/>
                </a:cubicBezTo>
                <a:cubicBezTo>
                  <a:pt x="165252" y="1064398"/>
                  <a:pt x="143424" y="1069844"/>
                  <a:pt x="139841" y="1047010"/>
                </a:cubicBezTo>
                <a:cubicBezTo>
                  <a:pt x="133649" y="1017963"/>
                  <a:pt x="148414" y="990757"/>
                  <a:pt x="163333" y="966901"/>
                </a:cubicBezTo>
                <a:cubicBezTo>
                  <a:pt x="192020" y="918446"/>
                  <a:pt x="232733" y="878635"/>
                  <a:pt x="275802" y="842939"/>
                </a:cubicBezTo>
                <a:cubicBezTo>
                  <a:pt x="329720" y="793258"/>
                  <a:pt x="388347" y="749176"/>
                  <a:pt x="446948" y="705298"/>
                </a:cubicBezTo>
                <a:cubicBezTo>
                  <a:pt x="460076" y="693025"/>
                  <a:pt x="473127" y="680573"/>
                  <a:pt x="488148" y="670524"/>
                </a:cubicBezTo>
                <a:cubicBezTo>
                  <a:pt x="452399" y="668811"/>
                  <a:pt x="416726" y="672058"/>
                  <a:pt x="381130" y="675075"/>
                </a:cubicBezTo>
                <a:cubicBezTo>
                  <a:pt x="340058" y="678143"/>
                  <a:pt x="298884" y="679703"/>
                  <a:pt x="257735" y="681672"/>
                </a:cubicBezTo>
                <a:cubicBezTo>
                  <a:pt x="216970" y="683360"/>
                  <a:pt x="176051" y="684203"/>
                  <a:pt x="135261" y="682439"/>
                </a:cubicBezTo>
                <a:cubicBezTo>
                  <a:pt x="108622" y="680598"/>
                  <a:pt x="81522" y="679064"/>
                  <a:pt x="55829" y="671240"/>
                </a:cubicBezTo>
                <a:cubicBezTo>
                  <a:pt x="29036" y="663927"/>
                  <a:pt x="-23602" y="626749"/>
                  <a:pt x="11917" y="599645"/>
                </a:cubicBezTo>
                <a:cubicBezTo>
                  <a:pt x="48357" y="578857"/>
                  <a:pt x="92014" y="578397"/>
                  <a:pt x="132881" y="577297"/>
                </a:cubicBezTo>
                <a:cubicBezTo>
                  <a:pt x="159623" y="576377"/>
                  <a:pt x="186390" y="576172"/>
                  <a:pt x="213080" y="574740"/>
                </a:cubicBezTo>
                <a:cubicBezTo>
                  <a:pt x="266999" y="571109"/>
                  <a:pt x="321070" y="571365"/>
                  <a:pt x="375066" y="569447"/>
                </a:cubicBezTo>
                <a:cubicBezTo>
                  <a:pt x="417212" y="568833"/>
                  <a:pt x="459462" y="565433"/>
                  <a:pt x="501276" y="572337"/>
                </a:cubicBezTo>
                <a:cubicBezTo>
                  <a:pt x="497437" y="560958"/>
                  <a:pt x="489351" y="551779"/>
                  <a:pt x="481699" y="542753"/>
                </a:cubicBezTo>
                <a:cubicBezTo>
                  <a:pt x="468265" y="527487"/>
                  <a:pt x="455956" y="511302"/>
                  <a:pt x="442675" y="495883"/>
                </a:cubicBezTo>
                <a:cubicBezTo>
                  <a:pt x="413783" y="465916"/>
                  <a:pt x="389754" y="432011"/>
                  <a:pt x="363448" y="399870"/>
                </a:cubicBezTo>
                <a:cubicBezTo>
                  <a:pt x="344920" y="375553"/>
                  <a:pt x="326265" y="351185"/>
                  <a:pt x="309632" y="325539"/>
                </a:cubicBezTo>
                <a:cubicBezTo>
                  <a:pt x="297323" y="306055"/>
                  <a:pt x="287112" y="285344"/>
                  <a:pt x="275111" y="265706"/>
                </a:cubicBezTo>
                <a:cubicBezTo>
                  <a:pt x="245247" y="220652"/>
                  <a:pt x="222523" y="170766"/>
                  <a:pt x="212415" y="117454"/>
                </a:cubicBezTo>
                <a:cubicBezTo>
                  <a:pt x="209165" y="99657"/>
                  <a:pt x="204303" y="69562"/>
                  <a:pt x="227078" y="63655"/>
                </a:cubicBezTo>
                <a:cubicBezTo>
                  <a:pt x="242330" y="60024"/>
                  <a:pt x="258247" y="63144"/>
                  <a:pt x="272552" y="68948"/>
                </a:cubicBezTo>
                <a:cubicBezTo>
                  <a:pt x="309964" y="83088"/>
                  <a:pt x="338983" y="112340"/>
                  <a:pt x="364548" y="142077"/>
                </a:cubicBezTo>
                <a:cubicBezTo>
                  <a:pt x="374938" y="154530"/>
                  <a:pt x="385455" y="166931"/>
                  <a:pt x="395230" y="179895"/>
                </a:cubicBezTo>
                <a:cubicBezTo>
                  <a:pt x="404955" y="192628"/>
                  <a:pt x="412273" y="206896"/>
                  <a:pt x="421076" y="220243"/>
                </a:cubicBezTo>
                <a:cubicBezTo>
                  <a:pt x="448586" y="256322"/>
                  <a:pt x="471335" y="295546"/>
                  <a:pt x="495339" y="333977"/>
                </a:cubicBezTo>
                <a:cubicBezTo>
                  <a:pt x="510795" y="359265"/>
                  <a:pt x="522899" y="386420"/>
                  <a:pt x="537383" y="412245"/>
                </a:cubicBezTo>
                <a:cubicBezTo>
                  <a:pt x="551023" y="435130"/>
                  <a:pt x="564381" y="458245"/>
                  <a:pt x="578635" y="480670"/>
                </a:cubicBezTo>
                <a:cubicBezTo>
                  <a:pt x="581552" y="431678"/>
                  <a:pt x="589945" y="383096"/>
                  <a:pt x="597981" y="334744"/>
                </a:cubicBezTo>
                <a:cubicBezTo>
                  <a:pt x="602024" y="308331"/>
                  <a:pt x="605197" y="281789"/>
                  <a:pt x="610980" y="255683"/>
                </a:cubicBezTo>
                <a:cubicBezTo>
                  <a:pt x="625618" y="186543"/>
                  <a:pt x="635828" y="114718"/>
                  <a:pt x="667663" y="50870"/>
                </a:cubicBezTo>
                <a:cubicBezTo>
                  <a:pt x="679076" y="28932"/>
                  <a:pt x="698319" y="10087"/>
                  <a:pt x="722297" y="2723"/>
                </a:cubicBezTo>
                <a:cubicBezTo>
                  <a:pt x="747069" y="-6047"/>
                  <a:pt x="778263" y="6737"/>
                  <a:pt x="778570" y="35759"/>
                </a:cubicBezTo>
                <a:cubicBezTo>
                  <a:pt x="781999" y="75903"/>
                  <a:pt x="777674" y="116022"/>
                  <a:pt x="772966" y="155885"/>
                </a:cubicBezTo>
                <a:cubicBezTo>
                  <a:pt x="762627" y="259927"/>
                  <a:pt x="737856" y="362513"/>
                  <a:pt x="730742" y="466913"/>
                </a:cubicBezTo>
                <a:cubicBezTo>
                  <a:pt x="742795" y="456302"/>
                  <a:pt x="755564" y="446534"/>
                  <a:pt x="766491" y="434670"/>
                </a:cubicBezTo>
                <a:cubicBezTo>
                  <a:pt x="775627" y="424902"/>
                  <a:pt x="784481" y="414828"/>
                  <a:pt x="794026" y="405444"/>
                </a:cubicBezTo>
                <a:cubicBezTo>
                  <a:pt x="813654" y="387187"/>
                  <a:pt x="830390" y="366195"/>
                  <a:pt x="849454" y="347426"/>
                </a:cubicBezTo>
                <a:cubicBezTo>
                  <a:pt x="885204" y="313930"/>
                  <a:pt x="920876" y="280281"/>
                  <a:pt x="958238" y="248600"/>
                </a:cubicBezTo>
                <a:cubicBezTo>
                  <a:pt x="988792" y="223465"/>
                  <a:pt x="1018579" y="197180"/>
                  <a:pt x="1052051" y="175880"/>
                </a:cubicBezTo>
                <a:cubicBezTo>
                  <a:pt x="1075261" y="162098"/>
                  <a:pt x="1101542" y="149083"/>
                  <a:pt x="1129282" y="152228"/>
                </a:cubicBezTo>
                <a:cubicBezTo>
                  <a:pt x="1144892" y="154325"/>
                  <a:pt x="1158404" y="166445"/>
                  <a:pt x="1163803" y="180968"/>
                </a:cubicBezTo>
                <a:cubicBezTo>
                  <a:pt x="1170891" y="201757"/>
                  <a:pt x="1158838" y="222647"/>
                  <a:pt x="1148807" y="240315"/>
                </a:cubicBezTo>
                <a:cubicBezTo>
                  <a:pt x="1133760" y="264223"/>
                  <a:pt x="1114491" y="285804"/>
                  <a:pt x="1092637" y="303702"/>
                </a:cubicBezTo>
                <a:cubicBezTo>
                  <a:pt x="1076285" y="316129"/>
                  <a:pt x="1061494" y="330346"/>
                  <a:pt x="1046396" y="344230"/>
                </a:cubicBezTo>
                <a:cubicBezTo>
                  <a:pt x="1029685" y="358575"/>
                  <a:pt x="1013820" y="373814"/>
                  <a:pt x="997775" y="388875"/>
                </a:cubicBezTo>
                <a:cubicBezTo>
                  <a:pt x="980859" y="404038"/>
                  <a:pt x="963561" y="418766"/>
                  <a:pt x="947336" y="434644"/>
                </a:cubicBezTo>
                <a:cubicBezTo>
                  <a:pt x="915170" y="463717"/>
                  <a:pt x="882926" y="492764"/>
                  <a:pt x="851937" y="523038"/>
                </a:cubicBezTo>
                <a:cubicBezTo>
                  <a:pt x="936410" y="519331"/>
                  <a:pt x="1020959" y="524112"/>
                  <a:pt x="1104971" y="533087"/>
                </a:cubicBezTo>
                <a:cubicBezTo>
                  <a:pt x="1149473" y="537920"/>
                  <a:pt x="1194562" y="539786"/>
                  <a:pt x="1238373" y="549605"/>
                </a:cubicBezTo>
                <a:cubicBezTo>
                  <a:pt x="1268415" y="555256"/>
                  <a:pt x="1295873" y="590593"/>
                  <a:pt x="1268057" y="615933"/>
                </a:cubicBezTo>
                <a:cubicBezTo>
                  <a:pt x="1260636" y="623578"/>
                  <a:pt x="1250323" y="627030"/>
                  <a:pt x="1240445" y="630303"/>
                </a:cubicBezTo>
                <a:cubicBezTo>
                  <a:pt x="1221918" y="636158"/>
                  <a:pt x="1203775" y="643420"/>
                  <a:pt x="1184761" y="647537"/>
                </a:cubicBezTo>
                <a:cubicBezTo>
                  <a:pt x="1164929" y="652037"/>
                  <a:pt x="1144534" y="652165"/>
                  <a:pt x="1124394" y="654108"/>
                </a:cubicBezTo>
                <a:cubicBezTo>
                  <a:pt x="1091844" y="658864"/>
                  <a:pt x="1058960" y="657432"/>
                  <a:pt x="1026179" y="658736"/>
                </a:cubicBezTo>
                <a:cubicBezTo>
                  <a:pt x="984135" y="660935"/>
                  <a:pt x="942295" y="654901"/>
                  <a:pt x="900251" y="655182"/>
                </a:cubicBezTo>
                <a:cubicBezTo>
                  <a:pt x="910845" y="664873"/>
                  <a:pt x="923614" y="671853"/>
                  <a:pt x="934234" y="681544"/>
                </a:cubicBezTo>
                <a:cubicBezTo>
                  <a:pt x="944470" y="690596"/>
                  <a:pt x="953785" y="700594"/>
                  <a:pt x="963919" y="709773"/>
                </a:cubicBezTo>
                <a:cubicBezTo>
                  <a:pt x="994704" y="735828"/>
                  <a:pt x="1024798" y="763316"/>
                  <a:pt x="1048955" y="795789"/>
                </a:cubicBezTo>
                <a:cubicBezTo>
                  <a:pt x="1059344" y="810517"/>
                  <a:pt x="1070655" y="824555"/>
                  <a:pt x="1080789" y="839436"/>
                </a:cubicBezTo>
                <a:cubicBezTo>
                  <a:pt x="1093328" y="858690"/>
                  <a:pt x="1103359" y="879555"/>
                  <a:pt x="1113672" y="899781"/>
                </a:cubicBezTo>
                <a:cubicBezTo>
                  <a:pt x="1124599" y="920824"/>
                  <a:pt x="1134835" y="948030"/>
                  <a:pt x="1107428" y="961071"/>
                </a:cubicBezTo>
                <a:cubicBezTo>
                  <a:pt x="1071858" y="974341"/>
                  <a:pt x="1029404" y="939260"/>
                  <a:pt x="1002893" y="918293"/>
                </a:cubicBezTo>
                <a:cubicBezTo>
                  <a:pt x="987999" y="904741"/>
                  <a:pt x="973208" y="891036"/>
                  <a:pt x="959364" y="876384"/>
                </a:cubicBezTo>
                <a:cubicBezTo>
                  <a:pt x="947746" y="863676"/>
                  <a:pt x="938457" y="851071"/>
                  <a:pt x="926557" y="839309"/>
                </a:cubicBezTo>
                <a:cubicBezTo>
                  <a:pt x="908235" y="822407"/>
                  <a:pt x="892676" y="802923"/>
                  <a:pt x="875249" y="785178"/>
                </a:cubicBezTo>
                <a:cubicBezTo>
                  <a:pt x="860791" y="771447"/>
                  <a:pt x="847075" y="757000"/>
                  <a:pt x="833077" y="742834"/>
                </a:cubicBezTo>
                <a:cubicBezTo>
                  <a:pt x="817262" y="727390"/>
                  <a:pt x="800194" y="713302"/>
                  <a:pt x="784737" y="697474"/>
                </a:cubicBezTo>
                <a:cubicBezTo>
                  <a:pt x="780105" y="743116"/>
                  <a:pt x="777981" y="788604"/>
                  <a:pt x="774501" y="834246"/>
                </a:cubicBezTo>
                <a:cubicBezTo>
                  <a:pt x="770714" y="886919"/>
                  <a:pt x="762013" y="939004"/>
                  <a:pt x="751444" y="990706"/>
                </a:cubicBezTo>
                <a:cubicBezTo>
                  <a:pt x="744919" y="1016301"/>
                  <a:pt x="718740" y="1168670"/>
                  <a:pt x="687930" y="1159849"/>
                </a:cubicBezTo>
                <a:close/>
                <a:moveTo>
                  <a:pt x="690335" y="1146604"/>
                </a:moveTo>
                <a:cubicBezTo>
                  <a:pt x="696810" y="1138473"/>
                  <a:pt x="701621" y="1129268"/>
                  <a:pt x="704973" y="1119449"/>
                </a:cubicBezTo>
                <a:cubicBezTo>
                  <a:pt x="712087" y="1099019"/>
                  <a:pt x="718075" y="1078231"/>
                  <a:pt x="722937" y="1057161"/>
                </a:cubicBezTo>
                <a:cubicBezTo>
                  <a:pt x="740134" y="985413"/>
                  <a:pt x="754950" y="912744"/>
                  <a:pt x="760810" y="839104"/>
                </a:cubicBezTo>
                <a:cubicBezTo>
                  <a:pt x="765161" y="788220"/>
                  <a:pt x="766543" y="737107"/>
                  <a:pt x="772863" y="686428"/>
                </a:cubicBezTo>
                <a:cubicBezTo>
                  <a:pt x="773836" y="680189"/>
                  <a:pt x="780566" y="675510"/>
                  <a:pt x="786093" y="680036"/>
                </a:cubicBezTo>
                <a:cubicBezTo>
                  <a:pt x="792721" y="686607"/>
                  <a:pt x="799119" y="693434"/>
                  <a:pt x="805977" y="699775"/>
                </a:cubicBezTo>
                <a:cubicBezTo>
                  <a:pt x="824197" y="716651"/>
                  <a:pt x="842878" y="733016"/>
                  <a:pt x="859742" y="751272"/>
                </a:cubicBezTo>
                <a:cubicBezTo>
                  <a:pt x="872434" y="764441"/>
                  <a:pt x="886151" y="776561"/>
                  <a:pt x="898280" y="790266"/>
                </a:cubicBezTo>
                <a:cubicBezTo>
                  <a:pt x="911101" y="805633"/>
                  <a:pt x="925355" y="819594"/>
                  <a:pt x="939532" y="833709"/>
                </a:cubicBezTo>
                <a:cubicBezTo>
                  <a:pt x="949153" y="843579"/>
                  <a:pt x="957649" y="854522"/>
                  <a:pt x="966708" y="864904"/>
                </a:cubicBezTo>
                <a:cubicBezTo>
                  <a:pt x="984621" y="883569"/>
                  <a:pt x="1003123" y="901903"/>
                  <a:pt x="1023416" y="918012"/>
                </a:cubicBezTo>
                <a:cubicBezTo>
                  <a:pt x="1044374" y="932228"/>
                  <a:pt x="1079074" y="960687"/>
                  <a:pt x="1104997" y="947289"/>
                </a:cubicBezTo>
                <a:cubicBezTo>
                  <a:pt x="1110192" y="943556"/>
                  <a:pt x="1113518" y="937675"/>
                  <a:pt x="1111420" y="931282"/>
                </a:cubicBezTo>
                <a:cubicBezTo>
                  <a:pt x="1109782" y="922461"/>
                  <a:pt x="1106123" y="914253"/>
                  <a:pt x="1102156" y="906250"/>
                </a:cubicBezTo>
                <a:cubicBezTo>
                  <a:pt x="1091665" y="885615"/>
                  <a:pt x="1081582" y="864674"/>
                  <a:pt x="1068838" y="845292"/>
                </a:cubicBezTo>
                <a:cubicBezTo>
                  <a:pt x="1053305" y="824401"/>
                  <a:pt x="1038693" y="802744"/>
                  <a:pt x="1021701" y="783030"/>
                </a:cubicBezTo>
                <a:cubicBezTo>
                  <a:pt x="1003251" y="762804"/>
                  <a:pt x="983470" y="743269"/>
                  <a:pt x="962435" y="725984"/>
                </a:cubicBezTo>
                <a:cubicBezTo>
                  <a:pt x="949409" y="715092"/>
                  <a:pt x="937894" y="702562"/>
                  <a:pt x="925278" y="691209"/>
                </a:cubicBezTo>
                <a:cubicBezTo>
                  <a:pt x="915426" y="682618"/>
                  <a:pt x="904268" y="675766"/>
                  <a:pt x="894186" y="667481"/>
                </a:cubicBezTo>
                <a:cubicBezTo>
                  <a:pt x="887149" y="661856"/>
                  <a:pt x="873279" y="648074"/>
                  <a:pt x="887532" y="642474"/>
                </a:cubicBezTo>
                <a:cubicBezTo>
                  <a:pt x="903091" y="641068"/>
                  <a:pt x="918880" y="642576"/>
                  <a:pt x="934516" y="642806"/>
                </a:cubicBezTo>
                <a:cubicBezTo>
                  <a:pt x="967501" y="644468"/>
                  <a:pt x="1000410" y="647409"/>
                  <a:pt x="1033447" y="645210"/>
                </a:cubicBezTo>
                <a:cubicBezTo>
                  <a:pt x="1060189" y="644289"/>
                  <a:pt x="1087058" y="645568"/>
                  <a:pt x="1113646" y="641988"/>
                </a:cubicBezTo>
                <a:cubicBezTo>
                  <a:pt x="1134963" y="639278"/>
                  <a:pt x="1156561" y="639508"/>
                  <a:pt x="1177724" y="635519"/>
                </a:cubicBezTo>
                <a:cubicBezTo>
                  <a:pt x="1199348" y="631121"/>
                  <a:pt x="1219871" y="622836"/>
                  <a:pt x="1240855" y="616239"/>
                </a:cubicBezTo>
                <a:cubicBezTo>
                  <a:pt x="1268876" y="607699"/>
                  <a:pt x="1276195" y="584866"/>
                  <a:pt x="1249427" y="567734"/>
                </a:cubicBezTo>
                <a:cubicBezTo>
                  <a:pt x="1231182" y="559015"/>
                  <a:pt x="1210351" y="557992"/>
                  <a:pt x="1190596" y="555000"/>
                </a:cubicBezTo>
                <a:cubicBezTo>
                  <a:pt x="1177724" y="553466"/>
                  <a:pt x="1164827" y="551906"/>
                  <a:pt x="1151904" y="550654"/>
                </a:cubicBezTo>
                <a:cubicBezTo>
                  <a:pt x="1105995" y="546614"/>
                  <a:pt x="1059958" y="541858"/>
                  <a:pt x="1014050" y="538150"/>
                </a:cubicBezTo>
                <a:cubicBezTo>
                  <a:pt x="968218" y="535849"/>
                  <a:pt x="922309" y="533982"/>
                  <a:pt x="876426" y="535414"/>
                </a:cubicBezTo>
                <a:cubicBezTo>
                  <a:pt x="865986" y="534903"/>
                  <a:pt x="839705" y="540451"/>
                  <a:pt x="834305" y="530147"/>
                </a:cubicBezTo>
                <a:cubicBezTo>
                  <a:pt x="831618" y="524061"/>
                  <a:pt x="837581" y="519433"/>
                  <a:pt x="841138" y="515265"/>
                </a:cubicBezTo>
                <a:cubicBezTo>
                  <a:pt x="849378" y="506444"/>
                  <a:pt x="858309" y="498338"/>
                  <a:pt x="867265" y="490284"/>
                </a:cubicBezTo>
                <a:cubicBezTo>
                  <a:pt x="877143" y="481488"/>
                  <a:pt x="886714" y="472334"/>
                  <a:pt x="896131" y="463052"/>
                </a:cubicBezTo>
                <a:cubicBezTo>
                  <a:pt x="914684" y="445563"/>
                  <a:pt x="934183" y="429684"/>
                  <a:pt x="952250" y="411760"/>
                </a:cubicBezTo>
                <a:cubicBezTo>
                  <a:pt x="970444" y="394960"/>
                  <a:pt x="989637" y="379312"/>
                  <a:pt x="1007166" y="361797"/>
                </a:cubicBezTo>
                <a:cubicBezTo>
                  <a:pt x="1025233" y="345176"/>
                  <a:pt x="1043658" y="328991"/>
                  <a:pt x="1061596" y="312243"/>
                </a:cubicBezTo>
                <a:cubicBezTo>
                  <a:pt x="1083911" y="293807"/>
                  <a:pt x="1106584" y="275781"/>
                  <a:pt x="1124164" y="252487"/>
                </a:cubicBezTo>
                <a:cubicBezTo>
                  <a:pt x="1137573" y="234332"/>
                  <a:pt x="1151827" y="214925"/>
                  <a:pt x="1152774" y="191861"/>
                </a:cubicBezTo>
                <a:cubicBezTo>
                  <a:pt x="1146504" y="156192"/>
                  <a:pt x="1108042" y="162431"/>
                  <a:pt x="1083194" y="174269"/>
                </a:cubicBezTo>
                <a:cubicBezTo>
                  <a:pt x="1053714" y="187514"/>
                  <a:pt x="1028508" y="208021"/>
                  <a:pt x="1003558" y="228119"/>
                </a:cubicBezTo>
                <a:cubicBezTo>
                  <a:pt x="975793" y="250850"/>
                  <a:pt x="947823" y="274809"/>
                  <a:pt x="921132" y="298589"/>
                </a:cubicBezTo>
                <a:cubicBezTo>
                  <a:pt x="910589" y="307794"/>
                  <a:pt x="900379" y="317433"/>
                  <a:pt x="890424" y="327278"/>
                </a:cubicBezTo>
                <a:cubicBezTo>
                  <a:pt x="871155" y="345662"/>
                  <a:pt x="850760" y="362870"/>
                  <a:pt x="833717" y="383454"/>
                </a:cubicBezTo>
                <a:cubicBezTo>
                  <a:pt x="820282" y="398975"/>
                  <a:pt x="804851" y="412552"/>
                  <a:pt x="790904" y="427587"/>
                </a:cubicBezTo>
                <a:cubicBezTo>
                  <a:pt x="776472" y="444131"/>
                  <a:pt x="760836" y="459472"/>
                  <a:pt x="743588" y="473075"/>
                </a:cubicBezTo>
                <a:cubicBezTo>
                  <a:pt x="737779" y="477729"/>
                  <a:pt x="733071" y="483815"/>
                  <a:pt x="726827" y="487803"/>
                </a:cubicBezTo>
                <a:cubicBezTo>
                  <a:pt x="723039" y="489977"/>
                  <a:pt x="717921" y="487778"/>
                  <a:pt x="716744" y="483610"/>
                </a:cubicBezTo>
                <a:cubicBezTo>
                  <a:pt x="716105" y="480133"/>
                  <a:pt x="717103" y="476246"/>
                  <a:pt x="717154" y="472820"/>
                </a:cubicBezTo>
                <a:cubicBezTo>
                  <a:pt x="718152" y="454665"/>
                  <a:pt x="719764" y="436588"/>
                  <a:pt x="722016" y="418561"/>
                </a:cubicBezTo>
                <a:cubicBezTo>
                  <a:pt x="728874" y="360058"/>
                  <a:pt x="738777" y="301913"/>
                  <a:pt x="747862" y="243716"/>
                </a:cubicBezTo>
                <a:cubicBezTo>
                  <a:pt x="752724" y="217610"/>
                  <a:pt x="756102" y="191324"/>
                  <a:pt x="758763" y="164911"/>
                </a:cubicBezTo>
                <a:cubicBezTo>
                  <a:pt x="761834" y="133205"/>
                  <a:pt x="766850" y="101575"/>
                  <a:pt x="766466" y="69613"/>
                </a:cubicBezTo>
                <a:cubicBezTo>
                  <a:pt x="765980" y="55243"/>
                  <a:pt x="767438" y="39799"/>
                  <a:pt x="763139" y="25991"/>
                </a:cubicBezTo>
                <a:cubicBezTo>
                  <a:pt x="748911" y="2697"/>
                  <a:pt x="715797" y="15559"/>
                  <a:pt x="699855" y="30568"/>
                </a:cubicBezTo>
                <a:cubicBezTo>
                  <a:pt x="668507" y="58260"/>
                  <a:pt x="654893" y="120599"/>
                  <a:pt x="644145" y="160564"/>
                </a:cubicBezTo>
                <a:cubicBezTo>
                  <a:pt x="633679" y="208993"/>
                  <a:pt x="622547" y="257370"/>
                  <a:pt x="614845" y="306311"/>
                </a:cubicBezTo>
                <a:cubicBezTo>
                  <a:pt x="611697" y="332443"/>
                  <a:pt x="605683" y="358089"/>
                  <a:pt x="602075" y="384144"/>
                </a:cubicBezTo>
                <a:cubicBezTo>
                  <a:pt x="598262" y="408896"/>
                  <a:pt x="593784" y="433570"/>
                  <a:pt x="590815" y="458475"/>
                </a:cubicBezTo>
                <a:cubicBezTo>
                  <a:pt x="589817" y="466351"/>
                  <a:pt x="588819" y="474226"/>
                  <a:pt x="588205" y="482127"/>
                </a:cubicBezTo>
                <a:cubicBezTo>
                  <a:pt x="587668" y="485400"/>
                  <a:pt x="588999" y="489849"/>
                  <a:pt x="585288" y="491537"/>
                </a:cubicBezTo>
                <a:cubicBezTo>
                  <a:pt x="585032" y="496727"/>
                  <a:pt x="578763" y="499463"/>
                  <a:pt x="574719" y="496318"/>
                </a:cubicBezTo>
                <a:cubicBezTo>
                  <a:pt x="563357" y="485323"/>
                  <a:pt x="557472" y="469905"/>
                  <a:pt x="548694" y="456890"/>
                </a:cubicBezTo>
                <a:cubicBezTo>
                  <a:pt x="534415" y="433545"/>
                  <a:pt x="520212" y="410123"/>
                  <a:pt x="508441" y="385372"/>
                </a:cubicBezTo>
                <a:cubicBezTo>
                  <a:pt x="486331" y="341955"/>
                  <a:pt x="459590" y="300967"/>
                  <a:pt x="433436" y="259953"/>
                </a:cubicBezTo>
                <a:cubicBezTo>
                  <a:pt x="418082" y="239293"/>
                  <a:pt x="403547" y="218172"/>
                  <a:pt x="390522" y="195952"/>
                </a:cubicBezTo>
                <a:cubicBezTo>
                  <a:pt x="365751" y="162635"/>
                  <a:pt x="339419" y="129650"/>
                  <a:pt x="306842" y="103595"/>
                </a:cubicBezTo>
                <a:cubicBezTo>
                  <a:pt x="286396" y="88176"/>
                  <a:pt x="251977" y="67951"/>
                  <a:pt x="226489" y="78128"/>
                </a:cubicBezTo>
                <a:cubicBezTo>
                  <a:pt x="219657" y="90478"/>
                  <a:pt x="223930" y="105155"/>
                  <a:pt x="226029" y="118246"/>
                </a:cubicBezTo>
                <a:cubicBezTo>
                  <a:pt x="232733" y="150029"/>
                  <a:pt x="243405" y="180866"/>
                  <a:pt x="257761" y="209990"/>
                </a:cubicBezTo>
                <a:cubicBezTo>
                  <a:pt x="267997" y="230599"/>
                  <a:pt x="281303" y="249444"/>
                  <a:pt x="292691" y="269414"/>
                </a:cubicBezTo>
                <a:cubicBezTo>
                  <a:pt x="309913" y="300915"/>
                  <a:pt x="328005" y="331880"/>
                  <a:pt x="350294" y="360135"/>
                </a:cubicBezTo>
                <a:cubicBezTo>
                  <a:pt x="366390" y="383045"/>
                  <a:pt x="384457" y="404396"/>
                  <a:pt x="401679" y="426436"/>
                </a:cubicBezTo>
                <a:cubicBezTo>
                  <a:pt x="411173" y="438914"/>
                  <a:pt x="420437" y="451648"/>
                  <a:pt x="431031" y="463282"/>
                </a:cubicBezTo>
                <a:cubicBezTo>
                  <a:pt x="449533" y="482843"/>
                  <a:pt x="466601" y="503631"/>
                  <a:pt x="483567" y="524521"/>
                </a:cubicBezTo>
                <a:cubicBezTo>
                  <a:pt x="493701" y="537229"/>
                  <a:pt x="521748" y="564359"/>
                  <a:pt x="513559" y="581414"/>
                </a:cubicBezTo>
                <a:cubicBezTo>
                  <a:pt x="505856" y="590849"/>
                  <a:pt x="475174" y="580621"/>
                  <a:pt x="462712" y="581260"/>
                </a:cubicBezTo>
                <a:cubicBezTo>
                  <a:pt x="395486" y="581005"/>
                  <a:pt x="328287" y="584738"/>
                  <a:pt x="261062" y="585377"/>
                </a:cubicBezTo>
                <a:cubicBezTo>
                  <a:pt x="220476" y="587423"/>
                  <a:pt x="179916" y="589622"/>
                  <a:pt x="139253" y="590286"/>
                </a:cubicBezTo>
                <a:cubicBezTo>
                  <a:pt x="103171" y="591284"/>
                  <a:pt x="68266" y="591258"/>
                  <a:pt x="34308" y="603557"/>
                </a:cubicBezTo>
                <a:cubicBezTo>
                  <a:pt x="26503" y="606881"/>
                  <a:pt x="15653" y="609591"/>
                  <a:pt x="13350" y="618796"/>
                </a:cubicBezTo>
                <a:cubicBezTo>
                  <a:pt x="14194" y="635954"/>
                  <a:pt x="40398" y="651270"/>
                  <a:pt x="54882" y="656997"/>
                </a:cubicBezTo>
                <a:cubicBezTo>
                  <a:pt x="103017" y="671879"/>
                  <a:pt x="154249" y="669833"/>
                  <a:pt x="204073" y="670012"/>
                </a:cubicBezTo>
                <a:cubicBezTo>
                  <a:pt x="258400" y="669194"/>
                  <a:pt x="312677" y="665921"/>
                  <a:pt x="366928" y="662904"/>
                </a:cubicBezTo>
                <a:cubicBezTo>
                  <a:pt x="406260" y="659938"/>
                  <a:pt x="445592" y="655489"/>
                  <a:pt x="485103" y="657176"/>
                </a:cubicBezTo>
                <a:cubicBezTo>
                  <a:pt x="493548" y="658276"/>
                  <a:pt x="510642" y="655489"/>
                  <a:pt x="510667" y="667711"/>
                </a:cubicBezTo>
                <a:cubicBezTo>
                  <a:pt x="510437" y="669322"/>
                  <a:pt x="509567" y="671035"/>
                  <a:pt x="508415" y="672186"/>
                </a:cubicBezTo>
                <a:cubicBezTo>
                  <a:pt x="502351" y="677095"/>
                  <a:pt x="495595" y="681186"/>
                  <a:pt x="489402" y="685942"/>
                </a:cubicBezTo>
                <a:cubicBezTo>
                  <a:pt x="474022" y="696656"/>
                  <a:pt x="461816" y="711051"/>
                  <a:pt x="446871" y="722302"/>
                </a:cubicBezTo>
                <a:cubicBezTo>
                  <a:pt x="414295" y="745366"/>
                  <a:pt x="383229" y="770475"/>
                  <a:pt x="351702" y="794945"/>
                </a:cubicBezTo>
                <a:cubicBezTo>
                  <a:pt x="329131" y="813483"/>
                  <a:pt x="306996" y="832507"/>
                  <a:pt x="285398" y="852119"/>
                </a:cubicBezTo>
                <a:cubicBezTo>
                  <a:pt x="253948" y="878302"/>
                  <a:pt x="223879" y="906378"/>
                  <a:pt x="198520" y="938570"/>
                </a:cubicBezTo>
                <a:cubicBezTo>
                  <a:pt x="189486" y="950459"/>
                  <a:pt x="181349" y="963014"/>
                  <a:pt x="173518" y="975697"/>
                </a:cubicBezTo>
                <a:cubicBezTo>
                  <a:pt x="160442" y="997354"/>
                  <a:pt x="145522" y="1022924"/>
                  <a:pt x="154300" y="1048851"/>
                </a:cubicBezTo>
                <a:cubicBezTo>
                  <a:pt x="157396" y="1053019"/>
                  <a:pt x="164459" y="1049542"/>
                  <a:pt x="168861" y="1049439"/>
                </a:cubicBezTo>
                <a:cubicBezTo>
                  <a:pt x="180632" y="1046908"/>
                  <a:pt x="191713" y="1042152"/>
                  <a:pt x="202742" y="1037473"/>
                </a:cubicBezTo>
                <a:cubicBezTo>
                  <a:pt x="229074" y="1026682"/>
                  <a:pt x="252975" y="1011341"/>
                  <a:pt x="276416" y="995411"/>
                </a:cubicBezTo>
                <a:cubicBezTo>
                  <a:pt x="309683" y="971989"/>
                  <a:pt x="342413" y="947800"/>
                  <a:pt x="372890" y="920824"/>
                </a:cubicBezTo>
                <a:cubicBezTo>
                  <a:pt x="388398" y="907656"/>
                  <a:pt x="402319" y="892826"/>
                  <a:pt x="417008" y="878762"/>
                </a:cubicBezTo>
                <a:cubicBezTo>
                  <a:pt x="426885" y="869660"/>
                  <a:pt x="436994" y="860787"/>
                  <a:pt x="446385" y="851173"/>
                </a:cubicBezTo>
                <a:cubicBezTo>
                  <a:pt x="486126" y="808548"/>
                  <a:pt x="528862" y="768915"/>
                  <a:pt x="572647" y="730510"/>
                </a:cubicBezTo>
                <a:cubicBezTo>
                  <a:pt x="585442" y="719234"/>
                  <a:pt x="599132" y="709006"/>
                  <a:pt x="611569" y="697321"/>
                </a:cubicBezTo>
                <a:cubicBezTo>
                  <a:pt x="617378" y="691925"/>
                  <a:pt x="628561" y="679064"/>
                  <a:pt x="634370" y="691133"/>
                </a:cubicBezTo>
                <a:cubicBezTo>
                  <a:pt x="635700" y="697193"/>
                  <a:pt x="634600" y="703611"/>
                  <a:pt x="634933" y="709799"/>
                </a:cubicBezTo>
                <a:cubicBezTo>
                  <a:pt x="634907" y="773774"/>
                  <a:pt x="634779" y="837774"/>
                  <a:pt x="636775" y="901724"/>
                </a:cubicBezTo>
                <a:cubicBezTo>
                  <a:pt x="637057" y="947877"/>
                  <a:pt x="641100" y="993851"/>
                  <a:pt x="651157" y="1038956"/>
                </a:cubicBezTo>
                <a:cubicBezTo>
                  <a:pt x="655738" y="1060409"/>
                  <a:pt x="660523" y="1081913"/>
                  <a:pt x="667893" y="1102624"/>
                </a:cubicBezTo>
                <a:cubicBezTo>
                  <a:pt x="673830" y="1117787"/>
                  <a:pt x="677336" y="1135686"/>
                  <a:pt x="690335" y="1146604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8"/>
          <p:cNvSpPr/>
          <p:nvPr/>
        </p:nvSpPr>
        <p:spPr>
          <a:xfrm>
            <a:off x="16171103" y="394602"/>
            <a:ext cx="1252832" cy="1133344"/>
          </a:xfrm>
          <a:custGeom>
            <a:avLst/>
            <a:gdLst/>
            <a:ahLst/>
            <a:cxnLst/>
            <a:rect l="l" t="t" r="r" b="b"/>
            <a:pathLst>
              <a:path w="1252832" h="1133344" extrusionOk="0">
                <a:moveTo>
                  <a:pt x="1236154" y="554500"/>
                </a:moveTo>
                <a:cubicBezTo>
                  <a:pt x="1262922" y="571632"/>
                  <a:pt x="1255577" y="594465"/>
                  <a:pt x="1227582" y="603006"/>
                </a:cubicBezTo>
                <a:cubicBezTo>
                  <a:pt x="1206598" y="609603"/>
                  <a:pt x="1186075" y="617887"/>
                  <a:pt x="1164451" y="622285"/>
                </a:cubicBezTo>
                <a:cubicBezTo>
                  <a:pt x="1143314" y="626274"/>
                  <a:pt x="1121690" y="626044"/>
                  <a:pt x="1100374" y="628754"/>
                </a:cubicBezTo>
                <a:cubicBezTo>
                  <a:pt x="1073760" y="632360"/>
                  <a:pt x="1046916" y="631056"/>
                  <a:pt x="1020174" y="631976"/>
                </a:cubicBezTo>
                <a:cubicBezTo>
                  <a:pt x="987137" y="634175"/>
                  <a:pt x="954203" y="631234"/>
                  <a:pt x="921243" y="629572"/>
                </a:cubicBezTo>
                <a:cubicBezTo>
                  <a:pt x="905607" y="629342"/>
                  <a:pt x="889818" y="627808"/>
                  <a:pt x="874260" y="629240"/>
                </a:cubicBezTo>
                <a:cubicBezTo>
                  <a:pt x="860006" y="634840"/>
                  <a:pt x="873850" y="648622"/>
                  <a:pt x="880913" y="654247"/>
                </a:cubicBezTo>
                <a:cubicBezTo>
                  <a:pt x="890995" y="662532"/>
                  <a:pt x="902153" y="669384"/>
                  <a:pt x="911979" y="677976"/>
                </a:cubicBezTo>
                <a:cubicBezTo>
                  <a:pt x="924595" y="689329"/>
                  <a:pt x="936111" y="701858"/>
                  <a:pt x="949136" y="712750"/>
                </a:cubicBezTo>
                <a:cubicBezTo>
                  <a:pt x="970171" y="730010"/>
                  <a:pt x="989978" y="749571"/>
                  <a:pt x="1008428" y="769771"/>
                </a:cubicBezTo>
                <a:cubicBezTo>
                  <a:pt x="1025420" y="789510"/>
                  <a:pt x="1040058" y="811142"/>
                  <a:pt x="1055565" y="832032"/>
                </a:cubicBezTo>
                <a:cubicBezTo>
                  <a:pt x="1068309" y="851414"/>
                  <a:pt x="1078366" y="872356"/>
                  <a:pt x="1088884" y="892990"/>
                </a:cubicBezTo>
                <a:cubicBezTo>
                  <a:pt x="1092850" y="900994"/>
                  <a:pt x="1096509" y="909176"/>
                  <a:pt x="1098147" y="918023"/>
                </a:cubicBezTo>
                <a:cubicBezTo>
                  <a:pt x="1100246" y="924415"/>
                  <a:pt x="1096919" y="930296"/>
                  <a:pt x="1091724" y="934029"/>
                </a:cubicBezTo>
                <a:cubicBezTo>
                  <a:pt x="1065776" y="947428"/>
                  <a:pt x="1031076" y="918969"/>
                  <a:pt x="1010143" y="904752"/>
                </a:cubicBezTo>
                <a:cubicBezTo>
                  <a:pt x="989875" y="888643"/>
                  <a:pt x="971374" y="870285"/>
                  <a:pt x="953435" y="851644"/>
                </a:cubicBezTo>
                <a:cubicBezTo>
                  <a:pt x="944376" y="841263"/>
                  <a:pt x="935906" y="830319"/>
                  <a:pt x="926259" y="820449"/>
                </a:cubicBezTo>
                <a:cubicBezTo>
                  <a:pt x="912082" y="806335"/>
                  <a:pt x="897828" y="792374"/>
                  <a:pt x="885007" y="777007"/>
                </a:cubicBezTo>
                <a:cubicBezTo>
                  <a:pt x="872878" y="763301"/>
                  <a:pt x="859161" y="751181"/>
                  <a:pt x="846469" y="738013"/>
                </a:cubicBezTo>
                <a:cubicBezTo>
                  <a:pt x="829605" y="719731"/>
                  <a:pt x="810924" y="703392"/>
                  <a:pt x="792704" y="686516"/>
                </a:cubicBezTo>
                <a:cubicBezTo>
                  <a:pt x="785846" y="680175"/>
                  <a:pt x="779448" y="673348"/>
                  <a:pt x="772820" y="666776"/>
                </a:cubicBezTo>
                <a:cubicBezTo>
                  <a:pt x="767293" y="662276"/>
                  <a:pt x="760563" y="666930"/>
                  <a:pt x="759590" y="673169"/>
                </a:cubicBezTo>
                <a:cubicBezTo>
                  <a:pt x="753270" y="723822"/>
                  <a:pt x="751888" y="774961"/>
                  <a:pt x="747537" y="825845"/>
                </a:cubicBezTo>
                <a:cubicBezTo>
                  <a:pt x="741677" y="899485"/>
                  <a:pt x="726861" y="972154"/>
                  <a:pt x="709664" y="1043902"/>
                </a:cubicBezTo>
                <a:cubicBezTo>
                  <a:pt x="704828" y="1064971"/>
                  <a:pt x="698814" y="1085759"/>
                  <a:pt x="691700" y="1106190"/>
                </a:cubicBezTo>
                <a:cubicBezTo>
                  <a:pt x="688348" y="1116008"/>
                  <a:pt x="683537" y="1125213"/>
                  <a:pt x="677062" y="1133344"/>
                </a:cubicBezTo>
                <a:cubicBezTo>
                  <a:pt x="664063" y="1122401"/>
                  <a:pt x="660557" y="1104502"/>
                  <a:pt x="654569" y="1089314"/>
                </a:cubicBezTo>
                <a:cubicBezTo>
                  <a:pt x="647199" y="1068628"/>
                  <a:pt x="642439" y="1047098"/>
                  <a:pt x="637833" y="1025645"/>
                </a:cubicBezTo>
                <a:cubicBezTo>
                  <a:pt x="627750" y="980541"/>
                  <a:pt x="623707" y="934566"/>
                  <a:pt x="623451" y="888413"/>
                </a:cubicBezTo>
                <a:cubicBezTo>
                  <a:pt x="621455" y="824464"/>
                  <a:pt x="621557" y="760463"/>
                  <a:pt x="621609" y="696488"/>
                </a:cubicBezTo>
                <a:cubicBezTo>
                  <a:pt x="621276" y="690300"/>
                  <a:pt x="622376" y="683882"/>
                  <a:pt x="621046" y="677822"/>
                </a:cubicBezTo>
                <a:cubicBezTo>
                  <a:pt x="615262" y="665753"/>
                  <a:pt x="604054" y="678640"/>
                  <a:pt x="598245" y="684010"/>
                </a:cubicBezTo>
                <a:cubicBezTo>
                  <a:pt x="585808" y="695695"/>
                  <a:pt x="572117" y="705923"/>
                  <a:pt x="559322" y="717199"/>
                </a:cubicBezTo>
                <a:cubicBezTo>
                  <a:pt x="515512" y="755605"/>
                  <a:pt x="472802" y="795238"/>
                  <a:pt x="433061" y="837862"/>
                </a:cubicBezTo>
                <a:cubicBezTo>
                  <a:pt x="423669" y="847476"/>
                  <a:pt x="413587" y="856349"/>
                  <a:pt x="403684" y="865452"/>
                </a:cubicBezTo>
                <a:cubicBezTo>
                  <a:pt x="389020" y="879490"/>
                  <a:pt x="375099" y="894346"/>
                  <a:pt x="359592" y="907514"/>
                </a:cubicBezTo>
                <a:cubicBezTo>
                  <a:pt x="329114" y="934490"/>
                  <a:pt x="296384" y="958704"/>
                  <a:pt x="263117" y="982100"/>
                </a:cubicBezTo>
                <a:cubicBezTo>
                  <a:pt x="239677" y="998030"/>
                  <a:pt x="215776" y="1013397"/>
                  <a:pt x="189443" y="1024188"/>
                </a:cubicBezTo>
                <a:cubicBezTo>
                  <a:pt x="178414" y="1028867"/>
                  <a:pt x="167334" y="1033597"/>
                  <a:pt x="155562" y="1036154"/>
                </a:cubicBezTo>
                <a:cubicBezTo>
                  <a:pt x="151135" y="1036257"/>
                  <a:pt x="144098" y="1039760"/>
                  <a:pt x="141001" y="1035566"/>
                </a:cubicBezTo>
                <a:cubicBezTo>
                  <a:pt x="132198" y="1009639"/>
                  <a:pt x="147143" y="984069"/>
                  <a:pt x="160219" y="962412"/>
                </a:cubicBezTo>
                <a:cubicBezTo>
                  <a:pt x="168050" y="949729"/>
                  <a:pt x="176188" y="937175"/>
                  <a:pt x="185221" y="925285"/>
                </a:cubicBezTo>
                <a:cubicBezTo>
                  <a:pt x="210606" y="893093"/>
                  <a:pt x="240675" y="865017"/>
                  <a:pt x="272099" y="838834"/>
                </a:cubicBezTo>
                <a:cubicBezTo>
                  <a:pt x="293723" y="819222"/>
                  <a:pt x="315833" y="800198"/>
                  <a:pt x="338403" y="781660"/>
                </a:cubicBezTo>
                <a:cubicBezTo>
                  <a:pt x="369956" y="757190"/>
                  <a:pt x="401022" y="732081"/>
                  <a:pt x="433573" y="709017"/>
                </a:cubicBezTo>
                <a:cubicBezTo>
                  <a:pt x="448517" y="697767"/>
                  <a:pt x="460724" y="683371"/>
                  <a:pt x="476103" y="672657"/>
                </a:cubicBezTo>
                <a:cubicBezTo>
                  <a:pt x="482322" y="667901"/>
                  <a:pt x="489052" y="663810"/>
                  <a:pt x="495117" y="658901"/>
                </a:cubicBezTo>
                <a:cubicBezTo>
                  <a:pt x="496268" y="657750"/>
                  <a:pt x="497139" y="656037"/>
                  <a:pt x="497369" y="654426"/>
                </a:cubicBezTo>
                <a:cubicBezTo>
                  <a:pt x="497318" y="642204"/>
                  <a:pt x="480249" y="644991"/>
                  <a:pt x="471804" y="643891"/>
                </a:cubicBezTo>
                <a:cubicBezTo>
                  <a:pt x="432293" y="642204"/>
                  <a:pt x="392961" y="646653"/>
                  <a:pt x="353629" y="649619"/>
                </a:cubicBezTo>
                <a:cubicBezTo>
                  <a:pt x="299378" y="652636"/>
                  <a:pt x="245102" y="655909"/>
                  <a:pt x="190774" y="656727"/>
                </a:cubicBezTo>
                <a:cubicBezTo>
                  <a:pt x="140950" y="656548"/>
                  <a:pt x="89693" y="658594"/>
                  <a:pt x="41584" y="643713"/>
                </a:cubicBezTo>
                <a:cubicBezTo>
                  <a:pt x="27023" y="638036"/>
                  <a:pt x="819" y="622720"/>
                  <a:pt x="0" y="605563"/>
                </a:cubicBezTo>
                <a:cubicBezTo>
                  <a:pt x="2329" y="596358"/>
                  <a:pt x="13179" y="593647"/>
                  <a:pt x="20958" y="590323"/>
                </a:cubicBezTo>
                <a:cubicBezTo>
                  <a:pt x="54916" y="578024"/>
                  <a:pt x="89821" y="578050"/>
                  <a:pt x="125903" y="577053"/>
                </a:cubicBezTo>
                <a:cubicBezTo>
                  <a:pt x="166540" y="576388"/>
                  <a:pt x="207126" y="574189"/>
                  <a:pt x="247712" y="572143"/>
                </a:cubicBezTo>
                <a:cubicBezTo>
                  <a:pt x="314937" y="571530"/>
                  <a:pt x="382111" y="567771"/>
                  <a:pt x="449336" y="568027"/>
                </a:cubicBezTo>
                <a:cubicBezTo>
                  <a:pt x="461799" y="567387"/>
                  <a:pt x="492481" y="577615"/>
                  <a:pt x="500184" y="568205"/>
                </a:cubicBezTo>
                <a:cubicBezTo>
                  <a:pt x="508373" y="551125"/>
                  <a:pt x="480326" y="524021"/>
                  <a:pt x="470192" y="511313"/>
                </a:cubicBezTo>
                <a:cubicBezTo>
                  <a:pt x="453226" y="490448"/>
                  <a:pt x="436157" y="469660"/>
                  <a:pt x="417681" y="450074"/>
                </a:cubicBezTo>
                <a:cubicBezTo>
                  <a:pt x="407087" y="438440"/>
                  <a:pt x="397823" y="425706"/>
                  <a:pt x="388329" y="413228"/>
                </a:cubicBezTo>
                <a:cubicBezTo>
                  <a:pt x="371107" y="391187"/>
                  <a:pt x="353041" y="369837"/>
                  <a:pt x="336945" y="346926"/>
                </a:cubicBezTo>
                <a:cubicBezTo>
                  <a:pt x="314656" y="318672"/>
                  <a:pt x="296563" y="287707"/>
                  <a:pt x="279341" y="256205"/>
                </a:cubicBezTo>
                <a:cubicBezTo>
                  <a:pt x="267979" y="236236"/>
                  <a:pt x="254647" y="217391"/>
                  <a:pt x="244411" y="196782"/>
                </a:cubicBezTo>
                <a:cubicBezTo>
                  <a:pt x="230055" y="167658"/>
                  <a:pt x="219384" y="136821"/>
                  <a:pt x="212679" y="105038"/>
                </a:cubicBezTo>
                <a:cubicBezTo>
                  <a:pt x="210581" y="91946"/>
                  <a:pt x="206307" y="77270"/>
                  <a:pt x="213140" y="64919"/>
                </a:cubicBezTo>
                <a:cubicBezTo>
                  <a:pt x="238602" y="54743"/>
                  <a:pt x="273021" y="74968"/>
                  <a:pt x="293467" y="90387"/>
                </a:cubicBezTo>
                <a:cubicBezTo>
                  <a:pt x="326043" y="116442"/>
                  <a:pt x="352375" y="149427"/>
                  <a:pt x="377147" y="182744"/>
                </a:cubicBezTo>
                <a:cubicBezTo>
                  <a:pt x="390172" y="204938"/>
                  <a:pt x="404707" y="226084"/>
                  <a:pt x="420061" y="246745"/>
                </a:cubicBezTo>
                <a:cubicBezTo>
                  <a:pt x="446214" y="287733"/>
                  <a:pt x="472981" y="328721"/>
                  <a:pt x="495066" y="372138"/>
                </a:cubicBezTo>
                <a:cubicBezTo>
                  <a:pt x="506837" y="396889"/>
                  <a:pt x="521040" y="420311"/>
                  <a:pt x="535319" y="443656"/>
                </a:cubicBezTo>
                <a:cubicBezTo>
                  <a:pt x="544096" y="456645"/>
                  <a:pt x="549982" y="472064"/>
                  <a:pt x="561344" y="483084"/>
                </a:cubicBezTo>
                <a:cubicBezTo>
                  <a:pt x="565387" y="486204"/>
                  <a:pt x="571657" y="483493"/>
                  <a:pt x="571913" y="478303"/>
                </a:cubicBezTo>
                <a:cubicBezTo>
                  <a:pt x="575623" y="476615"/>
                  <a:pt x="574293" y="472192"/>
                  <a:pt x="574830" y="468919"/>
                </a:cubicBezTo>
                <a:cubicBezTo>
                  <a:pt x="575444" y="461018"/>
                  <a:pt x="576442" y="453142"/>
                  <a:pt x="577440" y="445267"/>
                </a:cubicBezTo>
                <a:cubicBezTo>
                  <a:pt x="580409" y="420362"/>
                  <a:pt x="584913" y="395688"/>
                  <a:pt x="588700" y="370936"/>
                </a:cubicBezTo>
                <a:cubicBezTo>
                  <a:pt x="592308" y="344881"/>
                  <a:pt x="598322" y="319209"/>
                  <a:pt x="601469" y="293102"/>
                </a:cubicBezTo>
                <a:cubicBezTo>
                  <a:pt x="609172" y="244162"/>
                  <a:pt x="620278" y="195759"/>
                  <a:pt x="630770" y="147356"/>
                </a:cubicBezTo>
                <a:cubicBezTo>
                  <a:pt x="641518" y="107416"/>
                  <a:pt x="655132" y="45052"/>
                  <a:pt x="686428" y="17360"/>
                </a:cubicBezTo>
                <a:cubicBezTo>
                  <a:pt x="702371" y="2325"/>
                  <a:pt x="735510" y="-10511"/>
                  <a:pt x="749713" y="12783"/>
                </a:cubicBezTo>
                <a:cubicBezTo>
                  <a:pt x="754037" y="26565"/>
                  <a:pt x="752553" y="42035"/>
                  <a:pt x="753065" y="56405"/>
                </a:cubicBezTo>
                <a:cubicBezTo>
                  <a:pt x="753449" y="88341"/>
                  <a:pt x="748433" y="119971"/>
                  <a:pt x="745362" y="151703"/>
                </a:cubicBezTo>
                <a:cubicBezTo>
                  <a:pt x="742701" y="178116"/>
                  <a:pt x="739323" y="204427"/>
                  <a:pt x="734461" y="230508"/>
                </a:cubicBezTo>
                <a:cubicBezTo>
                  <a:pt x="725376" y="288704"/>
                  <a:pt x="715473" y="346850"/>
                  <a:pt x="708615" y="405353"/>
                </a:cubicBezTo>
                <a:cubicBezTo>
                  <a:pt x="706363" y="423379"/>
                  <a:pt x="704751" y="441457"/>
                  <a:pt x="703753" y="459611"/>
                </a:cubicBezTo>
                <a:cubicBezTo>
                  <a:pt x="703702" y="463038"/>
                  <a:pt x="702704" y="466924"/>
                  <a:pt x="703343" y="470402"/>
                </a:cubicBezTo>
                <a:cubicBezTo>
                  <a:pt x="704495" y="474570"/>
                  <a:pt x="709613" y="476769"/>
                  <a:pt x="713426" y="474595"/>
                </a:cubicBezTo>
                <a:cubicBezTo>
                  <a:pt x="719670" y="470606"/>
                  <a:pt x="724404" y="464521"/>
                  <a:pt x="730187" y="459867"/>
                </a:cubicBezTo>
                <a:cubicBezTo>
                  <a:pt x="747435" y="446264"/>
                  <a:pt x="763096" y="430922"/>
                  <a:pt x="777503" y="414379"/>
                </a:cubicBezTo>
                <a:cubicBezTo>
                  <a:pt x="791450" y="399318"/>
                  <a:pt x="806855" y="385741"/>
                  <a:pt x="820316" y="370246"/>
                </a:cubicBezTo>
                <a:cubicBezTo>
                  <a:pt x="837384" y="349662"/>
                  <a:pt x="857754" y="332454"/>
                  <a:pt x="877023" y="314069"/>
                </a:cubicBezTo>
                <a:cubicBezTo>
                  <a:pt x="886978" y="304225"/>
                  <a:pt x="897188" y="294585"/>
                  <a:pt x="907731" y="285380"/>
                </a:cubicBezTo>
                <a:cubicBezTo>
                  <a:pt x="934396" y="261601"/>
                  <a:pt x="962392" y="237642"/>
                  <a:pt x="990157" y="214911"/>
                </a:cubicBezTo>
                <a:cubicBezTo>
                  <a:pt x="1015107" y="194813"/>
                  <a:pt x="1040314" y="174281"/>
                  <a:pt x="1069793" y="161061"/>
                </a:cubicBezTo>
                <a:cubicBezTo>
                  <a:pt x="1094641" y="149222"/>
                  <a:pt x="1133103" y="142983"/>
                  <a:pt x="1139373" y="178653"/>
                </a:cubicBezTo>
                <a:cubicBezTo>
                  <a:pt x="1138426" y="201717"/>
                  <a:pt x="1124172" y="221124"/>
                  <a:pt x="1110763" y="239253"/>
                </a:cubicBezTo>
                <a:cubicBezTo>
                  <a:pt x="1093208" y="262547"/>
                  <a:pt x="1070510" y="280573"/>
                  <a:pt x="1048195" y="299009"/>
                </a:cubicBezTo>
                <a:cubicBezTo>
                  <a:pt x="1030257" y="315757"/>
                  <a:pt x="1011832" y="331968"/>
                  <a:pt x="993765" y="348563"/>
                </a:cubicBezTo>
                <a:cubicBezTo>
                  <a:pt x="976236" y="366052"/>
                  <a:pt x="957018" y="381727"/>
                  <a:pt x="938849" y="398526"/>
                </a:cubicBezTo>
                <a:cubicBezTo>
                  <a:pt x="920808" y="416450"/>
                  <a:pt x="901308" y="432329"/>
                  <a:pt x="882730" y="449818"/>
                </a:cubicBezTo>
                <a:cubicBezTo>
                  <a:pt x="873313" y="459075"/>
                  <a:pt x="863742" y="468254"/>
                  <a:pt x="853864" y="477050"/>
                </a:cubicBezTo>
                <a:cubicBezTo>
                  <a:pt x="844908" y="485104"/>
                  <a:pt x="835977" y="493210"/>
                  <a:pt x="827737" y="502031"/>
                </a:cubicBezTo>
                <a:cubicBezTo>
                  <a:pt x="824180" y="506174"/>
                  <a:pt x="818243" y="510802"/>
                  <a:pt x="820904" y="516913"/>
                </a:cubicBezTo>
                <a:cubicBezTo>
                  <a:pt x="826304" y="527243"/>
                  <a:pt x="852585" y="521669"/>
                  <a:pt x="863026" y="522180"/>
                </a:cubicBezTo>
                <a:cubicBezTo>
                  <a:pt x="908909" y="520748"/>
                  <a:pt x="954817" y="522615"/>
                  <a:pt x="1000649" y="524916"/>
                </a:cubicBezTo>
                <a:cubicBezTo>
                  <a:pt x="1046558" y="528624"/>
                  <a:pt x="1092594" y="533380"/>
                  <a:pt x="1138503" y="537420"/>
                </a:cubicBezTo>
                <a:cubicBezTo>
                  <a:pt x="1151426" y="538673"/>
                  <a:pt x="1164323" y="540232"/>
                  <a:pt x="1177195" y="541767"/>
                </a:cubicBezTo>
                <a:cubicBezTo>
                  <a:pt x="1197053" y="544733"/>
                  <a:pt x="1217909" y="545781"/>
                  <a:pt x="1236154" y="554500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8"/>
          <p:cNvSpPr/>
          <p:nvPr/>
        </p:nvSpPr>
        <p:spPr>
          <a:xfrm>
            <a:off x="2902589" y="3803136"/>
            <a:ext cx="546385" cy="525901"/>
          </a:xfrm>
          <a:custGeom>
            <a:avLst/>
            <a:gdLst/>
            <a:ahLst/>
            <a:cxnLst/>
            <a:rect l="l" t="t" r="r" b="b"/>
            <a:pathLst>
              <a:path w="12736830" h="12259310" extrusionOk="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solidFill>
            <a:srgbClr val="883DF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8"/>
          <p:cNvSpPr/>
          <p:nvPr/>
        </p:nvSpPr>
        <p:spPr>
          <a:xfrm>
            <a:off x="1712017" y="2950296"/>
            <a:ext cx="408358" cy="372988"/>
          </a:xfrm>
          <a:custGeom>
            <a:avLst/>
            <a:gdLst/>
            <a:ahLst/>
            <a:cxnLst/>
            <a:rect l="l" t="t" r="r" b="b"/>
            <a:pathLst>
              <a:path w="408358" h="372988" extrusionOk="0">
                <a:moveTo>
                  <a:pt x="58249" y="372738"/>
                </a:moveTo>
                <a:cubicBezTo>
                  <a:pt x="53286" y="371094"/>
                  <a:pt x="50371" y="366224"/>
                  <a:pt x="46990" y="362502"/>
                </a:cubicBezTo>
                <a:cubicBezTo>
                  <a:pt x="31946" y="343581"/>
                  <a:pt x="20655" y="321992"/>
                  <a:pt x="4619" y="303785"/>
                </a:cubicBezTo>
                <a:cubicBezTo>
                  <a:pt x="-2298" y="296775"/>
                  <a:pt x="-1026" y="289547"/>
                  <a:pt x="5643" y="282941"/>
                </a:cubicBezTo>
                <a:cubicBezTo>
                  <a:pt x="16313" y="271340"/>
                  <a:pt x="28627" y="261414"/>
                  <a:pt x="40538" y="251147"/>
                </a:cubicBezTo>
                <a:cubicBezTo>
                  <a:pt x="107661" y="194291"/>
                  <a:pt x="179808" y="142957"/>
                  <a:pt x="252390" y="93390"/>
                </a:cubicBezTo>
                <a:cubicBezTo>
                  <a:pt x="252328" y="93421"/>
                  <a:pt x="252266" y="93483"/>
                  <a:pt x="252204" y="93514"/>
                </a:cubicBezTo>
                <a:cubicBezTo>
                  <a:pt x="252204" y="93514"/>
                  <a:pt x="252173" y="93514"/>
                  <a:pt x="252204" y="93514"/>
                </a:cubicBezTo>
                <a:cubicBezTo>
                  <a:pt x="252142" y="93545"/>
                  <a:pt x="252111" y="93576"/>
                  <a:pt x="252049" y="93607"/>
                </a:cubicBezTo>
                <a:cubicBezTo>
                  <a:pt x="251987" y="93638"/>
                  <a:pt x="251925" y="93700"/>
                  <a:pt x="251863" y="93731"/>
                </a:cubicBezTo>
                <a:cubicBezTo>
                  <a:pt x="256733" y="90443"/>
                  <a:pt x="261634" y="87155"/>
                  <a:pt x="266441" y="83899"/>
                </a:cubicBezTo>
                <a:cubicBezTo>
                  <a:pt x="266286" y="83992"/>
                  <a:pt x="266162" y="84085"/>
                  <a:pt x="266007" y="84178"/>
                </a:cubicBezTo>
                <a:cubicBezTo>
                  <a:pt x="265976" y="84178"/>
                  <a:pt x="265976" y="84209"/>
                  <a:pt x="265945" y="84209"/>
                </a:cubicBezTo>
                <a:cubicBezTo>
                  <a:pt x="270567" y="81045"/>
                  <a:pt x="275219" y="77974"/>
                  <a:pt x="279841" y="74841"/>
                </a:cubicBezTo>
                <a:cubicBezTo>
                  <a:pt x="279717" y="74934"/>
                  <a:pt x="279562" y="75027"/>
                  <a:pt x="279438" y="75120"/>
                </a:cubicBezTo>
                <a:cubicBezTo>
                  <a:pt x="279407" y="75151"/>
                  <a:pt x="279345" y="75182"/>
                  <a:pt x="279314" y="75213"/>
                </a:cubicBezTo>
                <a:cubicBezTo>
                  <a:pt x="318179" y="49872"/>
                  <a:pt x="356890" y="24003"/>
                  <a:pt x="397833" y="2135"/>
                </a:cubicBezTo>
                <a:cubicBezTo>
                  <a:pt x="400904" y="926"/>
                  <a:pt x="405619" y="-1680"/>
                  <a:pt x="408100" y="1577"/>
                </a:cubicBezTo>
                <a:cubicBezTo>
                  <a:pt x="408721" y="2632"/>
                  <a:pt x="408131" y="3841"/>
                  <a:pt x="407294" y="4524"/>
                </a:cubicBezTo>
                <a:cubicBezTo>
                  <a:pt x="397585" y="11689"/>
                  <a:pt x="387784" y="18606"/>
                  <a:pt x="377548" y="25026"/>
                </a:cubicBezTo>
                <a:cubicBezTo>
                  <a:pt x="299476" y="75834"/>
                  <a:pt x="222799" y="128533"/>
                  <a:pt x="148449" y="184614"/>
                </a:cubicBezTo>
                <a:cubicBezTo>
                  <a:pt x="103473" y="219323"/>
                  <a:pt x="56760" y="252915"/>
                  <a:pt x="17057" y="293704"/>
                </a:cubicBezTo>
                <a:cubicBezTo>
                  <a:pt x="34334" y="313059"/>
                  <a:pt x="45873" y="336167"/>
                  <a:pt x="62343" y="355678"/>
                </a:cubicBezTo>
                <a:cubicBezTo>
                  <a:pt x="95005" y="329747"/>
                  <a:pt x="126675" y="302637"/>
                  <a:pt x="159709" y="277140"/>
                </a:cubicBezTo>
                <a:cubicBezTo>
                  <a:pt x="180243" y="260825"/>
                  <a:pt x="202079" y="246215"/>
                  <a:pt x="221869" y="228938"/>
                </a:cubicBezTo>
                <a:cubicBezTo>
                  <a:pt x="242496" y="214515"/>
                  <a:pt x="262285" y="198820"/>
                  <a:pt x="283532" y="185265"/>
                </a:cubicBezTo>
                <a:cubicBezTo>
                  <a:pt x="297956" y="174378"/>
                  <a:pt x="311355" y="162188"/>
                  <a:pt x="326895" y="152851"/>
                </a:cubicBezTo>
                <a:cubicBezTo>
                  <a:pt x="330307" y="150742"/>
                  <a:pt x="333285" y="147516"/>
                  <a:pt x="337410" y="146927"/>
                </a:cubicBezTo>
                <a:cubicBezTo>
                  <a:pt x="343583" y="145841"/>
                  <a:pt x="348453" y="153193"/>
                  <a:pt x="345165" y="158528"/>
                </a:cubicBezTo>
                <a:cubicBezTo>
                  <a:pt x="336511" y="168112"/>
                  <a:pt x="323483" y="172951"/>
                  <a:pt x="313930" y="181729"/>
                </a:cubicBezTo>
                <a:cubicBezTo>
                  <a:pt x="295877" y="197641"/>
                  <a:pt x="274909" y="209583"/>
                  <a:pt x="256050" y="224441"/>
                </a:cubicBezTo>
                <a:cubicBezTo>
                  <a:pt x="238556" y="236166"/>
                  <a:pt x="222334" y="249348"/>
                  <a:pt x="206112" y="262717"/>
                </a:cubicBezTo>
                <a:cubicBezTo>
                  <a:pt x="180677" y="280769"/>
                  <a:pt x="156142" y="300063"/>
                  <a:pt x="132134" y="320007"/>
                </a:cubicBezTo>
                <a:cubicBezTo>
                  <a:pt x="116284" y="333097"/>
                  <a:pt x="99844" y="345473"/>
                  <a:pt x="84366" y="358997"/>
                </a:cubicBezTo>
                <a:cubicBezTo>
                  <a:pt x="76519" y="364456"/>
                  <a:pt x="68764" y="374723"/>
                  <a:pt x="58249" y="37273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/>
          <p:nvPr/>
        </p:nvSpPr>
        <p:spPr>
          <a:xfrm>
            <a:off x="1809624" y="3632240"/>
            <a:ext cx="48880" cy="99880"/>
          </a:xfrm>
          <a:custGeom>
            <a:avLst/>
            <a:gdLst/>
            <a:ahLst/>
            <a:cxnLst/>
            <a:rect l="l" t="t" r="r" b="b"/>
            <a:pathLst>
              <a:path w="48880" h="99880" extrusionOk="0">
                <a:moveTo>
                  <a:pt x="33100" y="94120"/>
                </a:moveTo>
                <a:cubicBezTo>
                  <a:pt x="24818" y="64094"/>
                  <a:pt x="17653" y="32859"/>
                  <a:pt x="717" y="6339"/>
                </a:cubicBezTo>
                <a:cubicBezTo>
                  <a:pt x="-1795" y="2276"/>
                  <a:pt x="2796" y="-1229"/>
                  <a:pt x="6704" y="415"/>
                </a:cubicBezTo>
                <a:cubicBezTo>
                  <a:pt x="30340" y="13845"/>
                  <a:pt x="41134" y="64529"/>
                  <a:pt x="48578" y="89839"/>
                </a:cubicBezTo>
                <a:cubicBezTo>
                  <a:pt x="51184" y="99951"/>
                  <a:pt x="36202" y="104201"/>
                  <a:pt x="33100" y="941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8"/>
          <p:cNvSpPr/>
          <p:nvPr/>
        </p:nvSpPr>
        <p:spPr>
          <a:xfrm>
            <a:off x="1378460" y="3951742"/>
            <a:ext cx="357913" cy="548112"/>
          </a:xfrm>
          <a:custGeom>
            <a:avLst/>
            <a:gdLst/>
            <a:ahLst/>
            <a:cxnLst/>
            <a:rect l="l" t="t" r="r" b="b"/>
            <a:pathLst>
              <a:path w="357913" h="548112" extrusionOk="0">
                <a:moveTo>
                  <a:pt x="40870" y="484929"/>
                </a:moveTo>
                <a:cubicBezTo>
                  <a:pt x="29455" y="473328"/>
                  <a:pt x="-19305" y="445257"/>
                  <a:pt x="8394" y="429593"/>
                </a:cubicBezTo>
                <a:cubicBezTo>
                  <a:pt x="64195" y="387408"/>
                  <a:pt x="126386" y="353102"/>
                  <a:pt x="175115" y="302109"/>
                </a:cubicBezTo>
                <a:cubicBezTo>
                  <a:pt x="194936" y="283374"/>
                  <a:pt x="213671" y="263616"/>
                  <a:pt x="229459" y="241283"/>
                </a:cubicBezTo>
                <a:cubicBezTo>
                  <a:pt x="248070" y="216871"/>
                  <a:pt x="266618" y="192336"/>
                  <a:pt x="280731" y="164947"/>
                </a:cubicBezTo>
                <a:cubicBezTo>
                  <a:pt x="297791" y="134581"/>
                  <a:pt x="317022" y="104804"/>
                  <a:pt x="330608" y="72824"/>
                </a:cubicBezTo>
                <a:cubicBezTo>
                  <a:pt x="339324" y="51701"/>
                  <a:pt x="347668" y="29740"/>
                  <a:pt x="348226" y="6632"/>
                </a:cubicBezTo>
                <a:cubicBezTo>
                  <a:pt x="348382" y="3778"/>
                  <a:pt x="349591" y="-1712"/>
                  <a:pt x="353344" y="521"/>
                </a:cubicBezTo>
                <a:cubicBezTo>
                  <a:pt x="373258" y="31974"/>
                  <a:pt x="322699" y="121740"/>
                  <a:pt x="304801" y="151610"/>
                </a:cubicBezTo>
                <a:cubicBezTo>
                  <a:pt x="289603" y="178719"/>
                  <a:pt x="275489" y="206449"/>
                  <a:pt x="256134" y="230923"/>
                </a:cubicBezTo>
                <a:cubicBezTo>
                  <a:pt x="241556" y="250247"/>
                  <a:pt x="227908" y="270408"/>
                  <a:pt x="211220" y="288027"/>
                </a:cubicBezTo>
                <a:cubicBezTo>
                  <a:pt x="189198" y="310142"/>
                  <a:pt x="167609" y="332910"/>
                  <a:pt x="143260" y="352482"/>
                </a:cubicBezTo>
                <a:cubicBezTo>
                  <a:pt x="102751" y="384617"/>
                  <a:pt x="58612" y="411850"/>
                  <a:pt x="17358" y="442868"/>
                </a:cubicBezTo>
                <a:cubicBezTo>
                  <a:pt x="53556" y="477608"/>
                  <a:pt x="95772" y="505587"/>
                  <a:pt x="135102" y="536728"/>
                </a:cubicBezTo>
                <a:cubicBezTo>
                  <a:pt x="136405" y="537690"/>
                  <a:pt x="137708" y="538683"/>
                  <a:pt x="138980" y="539675"/>
                </a:cubicBezTo>
                <a:cubicBezTo>
                  <a:pt x="137056" y="540482"/>
                  <a:pt x="135133" y="541381"/>
                  <a:pt x="133210" y="542312"/>
                </a:cubicBezTo>
                <a:cubicBezTo>
                  <a:pt x="129767" y="543956"/>
                  <a:pt x="126510" y="545786"/>
                  <a:pt x="123346" y="547895"/>
                </a:cubicBezTo>
                <a:cubicBezTo>
                  <a:pt x="123253" y="547957"/>
                  <a:pt x="123129" y="548019"/>
                  <a:pt x="123036" y="548112"/>
                </a:cubicBezTo>
                <a:cubicBezTo>
                  <a:pt x="95523" y="527237"/>
                  <a:pt x="68445" y="505680"/>
                  <a:pt x="40870" y="4849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8"/>
          <p:cNvSpPr/>
          <p:nvPr/>
        </p:nvSpPr>
        <p:spPr>
          <a:xfrm>
            <a:off x="1502074" y="3881796"/>
            <a:ext cx="388369" cy="613529"/>
          </a:xfrm>
          <a:custGeom>
            <a:avLst/>
            <a:gdLst/>
            <a:ahLst/>
            <a:cxnLst/>
            <a:rect l="l" t="t" r="r" b="b"/>
            <a:pathLst>
              <a:path w="388369" h="613529" extrusionOk="0">
                <a:moveTo>
                  <a:pt x="1066" y="609714"/>
                </a:moveTo>
                <a:cubicBezTo>
                  <a:pt x="-1726" y="605558"/>
                  <a:pt x="1438" y="599602"/>
                  <a:pt x="5129" y="597928"/>
                </a:cubicBezTo>
                <a:cubicBezTo>
                  <a:pt x="14403" y="591662"/>
                  <a:pt x="23306" y="584838"/>
                  <a:pt x="31991" y="577766"/>
                </a:cubicBezTo>
                <a:cubicBezTo>
                  <a:pt x="61954" y="553200"/>
                  <a:pt x="89529" y="526028"/>
                  <a:pt x="116918" y="498639"/>
                </a:cubicBezTo>
                <a:cubicBezTo>
                  <a:pt x="156590" y="453663"/>
                  <a:pt x="195362" y="407012"/>
                  <a:pt x="227031" y="356143"/>
                </a:cubicBezTo>
                <a:cubicBezTo>
                  <a:pt x="256747" y="316068"/>
                  <a:pt x="278645" y="272456"/>
                  <a:pt x="302560" y="229031"/>
                </a:cubicBezTo>
                <a:cubicBezTo>
                  <a:pt x="337983" y="172237"/>
                  <a:pt x="350669" y="105766"/>
                  <a:pt x="370675" y="42893"/>
                </a:cubicBezTo>
                <a:cubicBezTo>
                  <a:pt x="373808" y="31571"/>
                  <a:pt x="376104" y="20125"/>
                  <a:pt x="378337" y="8618"/>
                </a:cubicBezTo>
                <a:cubicBezTo>
                  <a:pt x="378926" y="4771"/>
                  <a:pt x="380756" y="-2301"/>
                  <a:pt x="385843" y="739"/>
                </a:cubicBezTo>
                <a:cubicBezTo>
                  <a:pt x="385843" y="708"/>
                  <a:pt x="385843" y="708"/>
                  <a:pt x="385843" y="708"/>
                </a:cubicBezTo>
                <a:cubicBezTo>
                  <a:pt x="390124" y="5640"/>
                  <a:pt x="387704" y="13612"/>
                  <a:pt x="387549" y="19598"/>
                </a:cubicBezTo>
                <a:cubicBezTo>
                  <a:pt x="385564" y="39325"/>
                  <a:pt x="380043" y="58370"/>
                  <a:pt x="374553" y="77353"/>
                </a:cubicBezTo>
                <a:cubicBezTo>
                  <a:pt x="367481" y="102323"/>
                  <a:pt x="362083" y="127789"/>
                  <a:pt x="353305" y="152262"/>
                </a:cubicBezTo>
                <a:cubicBezTo>
                  <a:pt x="346078" y="172672"/>
                  <a:pt x="340619" y="192027"/>
                  <a:pt x="330569" y="210979"/>
                </a:cubicBezTo>
                <a:cubicBezTo>
                  <a:pt x="318069" y="233870"/>
                  <a:pt x="305166" y="256513"/>
                  <a:pt x="292913" y="279559"/>
                </a:cubicBezTo>
                <a:cubicBezTo>
                  <a:pt x="278459" y="308189"/>
                  <a:pt x="261585" y="335392"/>
                  <a:pt x="242788" y="361354"/>
                </a:cubicBezTo>
                <a:cubicBezTo>
                  <a:pt x="221789" y="394047"/>
                  <a:pt x="199829" y="426212"/>
                  <a:pt x="174518" y="455803"/>
                </a:cubicBezTo>
                <a:cubicBezTo>
                  <a:pt x="157241" y="475407"/>
                  <a:pt x="141701" y="496623"/>
                  <a:pt x="123276" y="515203"/>
                </a:cubicBezTo>
                <a:cubicBezTo>
                  <a:pt x="104759" y="533069"/>
                  <a:pt x="86799" y="551494"/>
                  <a:pt x="67568" y="568585"/>
                </a:cubicBezTo>
                <a:cubicBezTo>
                  <a:pt x="51656" y="582326"/>
                  <a:pt x="35899" y="596315"/>
                  <a:pt x="18591" y="608288"/>
                </a:cubicBezTo>
                <a:cubicBezTo>
                  <a:pt x="18560" y="608318"/>
                  <a:pt x="18529" y="608350"/>
                  <a:pt x="18498" y="608381"/>
                </a:cubicBezTo>
                <a:cubicBezTo>
                  <a:pt x="15520" y="609528"/>
                  <a:pt x="12604" y="610831"/>
                  <a:pt x="9658" y="612258"/>
                </a:cubicBezTo>
                <a:cubicBezTo>
                  <a:pt x="8789" y="612661"/>
                  <a:pt x="7952" y="613095"/>
                  <a:pt x="7114" y="613530"/>
                </a:cubicBezTo>
                <a:cubicBezTo>
                  <a:pt x="4819" y="613467"/>
                  <a:pt x="2710" y="612382"/>
                  <a:pt x="1066" y="6097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6" name="Google Shape;476;p18"/>
          <p:cNvGrpSpPr/>
          <p:nvPr/>
        </p:nvGrpSpPr>
        <p:grpSpPr>
          <a:xfrm>
            <a:off x="998420" y="3378242"/>
            <a:ext cx="1330686" cy="1526175"/>
            <a:chOff x="1193657" y="2955409"/>
            <a:chExt cx="1330686" cy="1526175"/>
          </a:xfrm>
        </p:grpSpPr>
        <p:sp>
          <p:nvSpPr>
            <p:cNvPr id="477" name="Google Shape;477;p18"/>
            <p:cNvSpPr/>
            <p:nvPr/>
          </p:nvSpPr>
          <p:spPr>
            <a:xfrm>
              <a:off x="1193657" y="2955409"/>
              <a:ext cx="1330686" cy="1008923"/>
            </a:xfrm>
            <a:custGeom>
              <a:avLst/>
              <a:gdLst/>
              <a:ahLst/>
              <a:cxnLst/>
              <a:rect l="l" t="t" r="r" b="b"/>
              <a:pathLst>
                <a:path w="1330686" h="1008923" extrusionOk="0">
                  <a:moveTo>
                    <a:pt x="1226808" y="262660"/>
                  </a:moveTo>
                  <a:cubicBezTo>
                    <a:pt x="1201156" y="239427"/>
                    <a:pt x="1176558" y="215109"/>
                    <a:pt x="1150224" y="192590"/>
                  </a:cubicBezTo>
                  <a:cubicBezTo>
                    <a:pt x="1118059" y="164736"/>
                    <a:pt x="1085118" y="137875"/>
                    <a:pt x="1053479" y="109462"/>
                  </a:cubicBezTo>
                  <a:cubicBezTo>
                    <a:pt x="1031736" y="90169"/>
                    <a:pt x="1010333" y="71744"/>
                    <a:pt x="987752" y="53754"/>
                  </a:cubicBezTo>
                  <a:cubicBezTo>
                    <a:pt x="971437" y="39424"/>
                    <a:pt x="956362" y="23636"/>
                    <a:pt x="939209" y="10205"/>
                  </a:cubicBezTo>
                  <a:cubicBezTo>
                    <a:pt x="935208" y="6700"/>
                    <a:pt x="930276" y="4032"/>
                    <a:pt x="926585" y="217"/>
                  </a:cubicBezTo>
                  <a:cubicBezTo>
                    <a:pt x="926027" y="217"/>
                    <a:pt x="925468" y="155"/>
                    <a:pt x="924972" y="0"/>
                  </a:cubicBezTo>
                  <a:cubicBezTo>
                    <a:pt x="915480" y="7010"/>
                    <a:pt x="905927" y="13772"/>
                    <a:pt x="895939" y="20007"/>
                  </a:cubicBezTo>
                  <a:cubicBezTo>
                    <a:pt x="817867" y="70814"/>
                    <a:pt x="741191" y="123513"/>
                    <a:pt x="666841" y="179563"/>
                  </a:cubicBezTo>
                  <a:cubicBezTo>
                    <a:pt x="621834" y="214272"/>
                    <a:pt x="575152" y="247864"/>
                    <a:pt x="535480" y="288653"/>
                  </a:cubicBezTo>
                  <a:cubicBezTo>
                    <a:pt x="552726" y="308008"/>
                    <a:pt x="564295" y="331117"/>
                    <a:pt x="580766" y="350596"/>
                  </a:cubicBezTo>
                  <a:cubicBezTo>
                    <a:pt x="613428" y="324696"/>
                    <a:pt x="645097" y="297555"/>
                    <a:pt x="678131" y="272058"/>
                  </a:cubicBezTo>
                  <a:cubicBezTo>
                    <a:pt x="698665" y="255743"/>
                    <a:pt x="720502" y="241133"/>
                    <a:pt x="740291" y="223856"/>
                  </a:cubicBezTo>
                  <a:cubicBezTo>
                    <a:pt x="760918" y="209433"/>
                    <a:pt x="780708" y="193769"/>
                    <a:pt x="801955" y="180183"/>
                  </a:cubicBezTo>
                  <a:cubicBezTo>
                    <a:pt x="816347" y="169296"/>
                    <a:pt x="829778" y="157106"/>
                    <a:pt x="845318" y="147769"/>
                  </a:cubicBezTo>
                  <a:cubicBezTo>
                    <a:pt x="848730" y="145660"/>
                    <a:pt x="851708" y="142434"/>
                    <a:pt x="855833" y="141845"/>
                  </a:cubicBezTo>
                  <a:cubicBezTo>
                    <a:pt x="857291" y="141566"/>
                    <a:pt x="858687" y="141783"/>
                    <a:pt x="859896" y="142341"/>
                  </a:cubicBezTo>
                  <a:cubicBezTo>
                    <a:pt x="860331" y="141411"/>
                    <a:pt x="860889" y="140604"/>
                    <a:pt x="861633" y="139891"/>
                  </a:cubicBezTo>
                  <a:cubicBezTo>
                    <a:pt x="862657" y="139178"/>
                    <a:pt x="864115" y="139146"/>
                    <a:pt x="865045" y="140108"/>
                  </a:cubicBezTo>
                  <a:cubicBezTo>
                    <a:pt x="867248" y="142714"/>
                    <a:pt x="866875" y="146560"/>
                    <a:pt x="867155" y="149755"/>
                  </a:cubicBezTo>
                  <a:cubicBezTo>
                    <a:pt x="867651" y="160642"/>
                    <a:pt x="867403" y="171529"/>
                    <a:pt x="866534" y="182417"/>
                  </a:cubicBezTo>
                  <a:cubicBezTo>
                    <a:pt x="861137" y="228168"/>
                    <a:pt x="862657" y="274354"/>
                    <a:pt x="857136" y="320043"/>
                  </a:cubicBezTo>
                  <a:cubicBezTo>
                    <a:pt x="847923" y="389430"/>
                    <a:pt x="835485" y="458662"/>
                    <a:pt x="815231" y="525754"/>
                  </a:cubicBezTo>
                  <a:cubicBezTo>
                    <a:pt x="804840" y="563813"/>
                    <a:pt x="796713" y="602927"/>
                    <a:pt x="777016" y="637543"/>
                  </a:cubicBezTo>
                  <a:cubicBezTo>
                    <a:pt x="764237" y="665397"/>
                    <a:pt x="746867" y="690428"/>
                    <a:pt x="726985" y="713723"/>
                  </a:cubicBezTo>
                  <a:cubicBezTo>
                    <a:pt x="707474" y="737731"/>
                    <a:pt x="686382" y="760715"/>
                    <a:pt x="663367" y="781404"/>
                  </a:cubicBezTo>
                  <a:cubicBezTo>
                    <a:pt x="629743" y="813445"/>
                    <a:pt x="591560" y="841393"/>
                    <a:pt x="548787" y="859848"/>
                  </a:cubicBezTo>
                  <a:cubicBezTo>
                    <a:pt x="506230" y="877125"/>
                    <a:pt x="459703" y="885066"/>
                    <a:pt x="413827" y="883794"/>
                  </a:cubicBezTo>
                  <a:cubicBezTo>
                    <a:pt x="391091" y="883515"/>
                    <a:pt x="369379" y="876691"/>
                    <a:pt x="347976" y="869743"/>
                  </a:cubicBezTo>
                  <a:cubicBezTo>
                    <a:pt x="318261" y="862082"/>
                    <a:pt x="290655" y="848434"/>
                    <a:pt x="264352" y="832894"/>
                  </a:cubicBezTo>
                  <a:cubicBezTo>
                    <a:pt x="212273" y="801504"/>
                    <a:pt x="177347" y="748711"/>
                    <a:pt x="156689" y="692538"/>
                  </a:cubicBezTo>
                  <a:cubicBezTo>
                    <a:pt x="146887" y="667475"/>
                    <a:pt x="141924" y="637853"/>
                    <a:pt x="151788" y="612077"/>
                  </a:cubicBezTo>
                  <a:cubicBezTo>
                    <a:pt x="159015" y="594924"/>
                    <a:pt x="169685" y="577120"/>
                    <a:pt x="186001" y="567411"/>
                  </a:cubicBezTo>
                  <a:cubicBezTo>
                    <a:pt x="241151" y="545326"/>
                    <a:pt x="292299" y="555966"/>
                    <a:pt x="341277" y="587139"/>
                  </a:cubicBezTo>
                  <a:cubicBezTo>
                    <a:pt x="403933" y="625849"/>
                    <a:pt x="453406" y="683077"/>
                    <a:pt x="491745" y="745423"/>
                  </a:cubicBezTo>
                  <a:cubicBezTo>
                    <a:pt x="508804" y="778488"/>
                    <a:pt x="528501" y="810468"/>
                    <a:pt x="540629" y="845766"/>
                  </a:cubicBezTo>
                  <a:cubicBezTo>
                    <a:pt x="578812" y="829420"/>
                    <a:pt x="616033" y="803241"/>
                    <a:pt x="649843" y="772533"/>
                  </a:cubicBezTo>
                  <a:cubicBezTo>
                    <a:pt x="649595" y="772068"/>
                    <a:pt x="649378" y="771540"/>
                    <a:pt x="649223" y="770982"/>
                  </a:cubicBezTo>
                  <a:cubicBezTo>
                    <a:pt x="642430" y="746385"/>
                    <a:pt x="636381" y="720981"/>
                    <a:pt x="625122" y="697997"/>
                  </a:cubicBezTo>
                  <a:cubicBezTo>
                    <a:pt x="624222" y="697842"/>
                    <a:pt x="623292" y="697531"/>
                    <a:pt x="622454" y="696973"/>
                  </a:cubicBezTo>
                  <a:cubicBezTo>
                    <a:pt x="618980" y="694895"/>
                    <a:pt x="617181" y="691018"/>
                    <a:pt x="614855" y="687854"/>
                  </a:cubicBezTo>
                  <a:cubicBezTo>
                    <a:pt x="593421" y="655285"/>
                    <a:pt x="574997" y="620948"/>
                    <a:pt x="550524" y="590706"/>
                  </a:cubicBezTo>
                  <a:cubicBezTo>
                    <a:pt x="530641" y="569458"/>
                    <a:pt x="511286" y="546443"/>
                    <a:pt x="487774" y="529383"/>
                  </a:cubicBezTo>
                  <a:cubicBezTo>
                    <a:pt x="455547" y="507019"/>
                    <a:pt x="422792" y="485431"/>
                    <a:pt x="384454" y="475722"/>
                  </a:cubicBezTo>
                  <a:cubicBezTo>
                    <a:pt x="352381" y="467192"/>
                    <a:pt x="320060" y="457422"/>
                    <a:pt x="286592" y="457391"/>
                  </a:cubicBezTo>
                  <a:cubicBezTo>
                    <a:pt x="258086" y="457173"/>
                    <a:pt x="229364" y="458011"/>
                    <a:pt x="201262" y="463005"/>
                  </a:cubicBezTo>
                  <a:cubicBezTo>
                    <a:pt x="177781" y="467689"/>
                    <a:pt x="155231" y="476094"/>
                    <a:pt x="132836" y="484438"/>
                  </a:cubicBezTo>
                  <a:cubicBezTo>
                    <a:pt x="113946" y="490797"/>
                    <a:pt x="96731" y="500723"/>
                    <a:pt x="79485" y="510307"/>
                  </a:cubicBezTo>
                  <a:cubicBezTo>
                    <a:pt x="62487" y="520667"/>
                    <a:pt x="43349" y="529755"/>
                    <a:pt x="31718" y="546505"/>
                  </a:cubicBezTo>
                  <a:cubicBezTo>
                    <a:pt x="17263" y="569955"/>
                    <a:pt x="6655" y="595700"/>
                    <a:pt x="1537" y="622685"/>
                  </a:cubicBezTo>
                  <a:cubicBezTo>
                    <a:pt x="-1317" y="649981"/>
                    <a:pt x="172" y="677308"/>
                    <a:pt x="2995" y="704511"/>
                  </a:cubicBezTo>
                  <a:cubicBezTo>
                    <a:pt x="5694" y="728798"/>
                    <a:pt x="14906" y="751596"/>
                    <a:pt x="24149" y="774022"/>
                  </a:cubicBezTo>
                  <a:cubicBezTo>
                    <a:pt x="32338" y="794432"/>
                    <a:pt x="42419" y="814314"/>
                    <a:pt x="55508" y="831963"/>
                  </a:cubicBezTo>
                  <a:cubicBezTo>
                    <a:pt x="92575" y="885035"/>
                    <a:pt x="139071" y="932803"/>
                    <a:pt x="196919" y="962859"/>
                  </a:cubicBezTo>
                  <a:cubicBezTo>
                    <a:pt x="218973" y="974212"/>
                    <a:pt x="241554" y="984913"/>
                    <a:pt x="265159" y="992667"/>
                  </a:cubicBezTo>
                  <a:cubicBezTo>
                    <a:pt x="296828" y="1002066"/>
                    <a:pt x="329862" y="1006873"/>
                    <a:pt x="362803" y="1008796"/>
                  </a:cubicBezTo>
                  <a:cubicBezTo>
                    <a:pt x="400242" y="1009851"/>
                    <a:pt x="437401" y="1004144"/>
                    <a:pt x="474468" y="999770"/>
                  </a:cubicBezTo>
                  <a:cubicBezTo>
                    <a:pt x="497111" y="997010"/>
                    <a:pt x="519164" y="991085"/>
                    <a:pt x="540939" y="984354"/>
                  </a:cubicBezTo>
                  <a:cubicBezTo>
                    <a:pt x="578750" y="974025"/>
                    <a:pt x="615568" y="960129"/>
                    <a:pt x="650246" y="941891"/>
                  </a:cubicBezTo>
                  <a:cubicBezTo>
                    <a:pt x="741594" y="898993"/>
                    <a:pt x="822086" y="830598"/>
                    <a:pt x="873048" y="742973"/>
                  </a:cubicBezTo>
                  <a:cubicBezTo>
                    <a:pt x="889394" y="717569"/>
                    <a:pt x="901398" y="690180"/>
                    <a:pt x="912782" y="662388"/>
                  </a:cubicBezTo>
                  <a:cubicBezTo>
                    <a:pt x="922708" y="639249"/>
                    <a:pt x="932695" y="615954"/>
                    <a:pt x="939364" y="591605"/>
                  </a:cubicBezTo>
                  <a:cubicBezTo>
                    <a:pt x="960053" y="506585"/>
                    <a:pt x="968149" y="418711"/>
                    <a:pt x="964086" y="331334"/>
                  </a:cubicBezTo>
                  <a:cubicBezTo>
                    <a:pt x="963558" y="293647"/>
                    <a:pt x="958099" y="256363"/>
                    <a:pt x="955773" y="218801"/>
                  </a:cubicBezTo>
                  <a:cubicBezTo>
                    <a:pt x="956517" y="202578"/>
                    <a:pt x="938434" y="131795"/>
                    <a:pt x="957169" y="130182"/>
                  </a:cubicBezTo>
                  <a:cubicBezTo>
                    <a:pt x="962690" y="129810"/>
                    <a:pt x="967311" y="133998"/>
                    <a:pt x="971809" y="136665"/>
                  </a:cubicBezTo>
                  <a:cubicBezTo>
                    <a:pt x="985302" y="145164"/>
                    <a:pt x="995600" y="157478"/>
                    <a:pt x="1008565" y="166597"/>
                  </a:cubicBezTo>
                  <a:cubicBezTo>
                    <a:pt x="1059807" y="202082"/>
                    <a:pt x="1109312" y="240234"/>
                    <a:pt x="1157793" y="279410"/>
                  </a:cubicBezTo>
                  <a:cubicBezTo>
                    <a:pt x="1170262" y="291041"/>
                    <a:pt x="1181863" y="301432"/>
                    <a:pt x="1194766" y="312040"/>
                  </a:cubicBezTo>
                  <a:cubicBezTo>
                    <a:pt x="1207794" y="323548"/>
                    <a:pt x="1218650" y="337227"/>
                    <a:pt x="1231770" y="348642"/>
                  </a:cubicBezTo>
                  <a:cubicBezTo>
                    <a:pt x="1250195" y="367190"/>
                    <a:pt x="1266790" y="388221"/>
                    <a:pt x="1290829" y="399976"/>
                  </a:cubicBezTo>
                  <a:cubicBezTo>
                    <a:pt x="1303887" y="388034"/>
                    <a:pt x="1318590" y="377954"/>
                    <a:pt x="1330687" y="364988"/>
                  </a:cubicBezTo>
                  <a:cubicBezTo>
                    <a:pt x="1294551" y="332202"/>
                    <a:pt x="1263564" y="294546"/>
                    <a:pt x="1226808" y="262660"/>
                  </a:cubicBezTo>
                  <a:close/>
                </a:path>
              </a:pathLst>
            </a:custGeom>
            <a:solidFill>
              <a:srgbClr val="E03E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1395787" y="3897424"/>
              <a:ext cx="483197" cy="584160"/>
            </a:xfrm>
            <a:custGeom>
              <a:avLst/>
              <a:gdLst/>
              <a:ahLst/>
              <a:cxnLst/>
              <a:rect l="l" t="t" r="r" b="b"/>
              <a:pathLst>
                <a:path w="483197" h="584160" extrusionOk="0">
                  <a:moveTo>
                    <a:pt x="365360" y="51149"/>
                  </a:moveTo>
                  <a:cubicBezTo>
                    <a:pt x="356334" y="53940"/>
                    <a:pt x="347308" y="56732"/>
                    <a:pt x="338220" y="59368"/>
                  </a:cubicBezTo>
                  <a:cubicBezTo>
                    <a:pt x="351464" y="94171"/>
                    <a:pt x="304534" y="177392"/>
                    <a:pt x="287443" y="205928"/>
                  </a:cubicBezTo>
                  <a:cubicBezTo>
                    <a:pt x="272244" y="233038"/>
                    <a:pt x="258131" y="260768"/>
                    <a:pt x="238776" y="285241"/>
                  </a:cubicBezTo>
                  <a:cubicBezTo>
                    <a:pt x="224198" y="304565"/>
                    <a:pt x="210550" y="324727"/>
                    <a:pt x="193862" y="342345"/>
                  </a:cubicBezTo>
                  <a:cubicBezTo>
                    <a:pt x="171839" y="364461"/>
                    <a:pt x="150251" y="387228"/>
                    <a:pt x="125902" y="406800"/>
                  </a:cubicBezTo>
                  <a:cubicBezTo>
                    <a:pt x="85392" y="438935"/>
                    <a:pt x="41254" y="466169"/>
                    <a:pt x="0" y="497187"/>
                  </a:cubicBezTo>
                  <a:cubicBezTo>
                    <a:pt x="33499" y="529352"/>
                    <a:pt x="72148" y="555717"/>
                    <a:pt x="108904" y="584161"/>
                  </a:cubicBezTo>
                  <a:cubicBezTo>
                    <a:pt x="109648" y="583354"/>
                    <a:pt x="110486" y="582703"/>
                    <a:pt x="111354" y="582300"/>
                  </a:cubicBezTo>
                  <a:cubicBezTo>
                    <a:pt x="120629" y="576034"/>
                    <a:pt x="129531" y="569210"/>
                    <a:pt x="138216" y="562138"/>
                  </a:cubicBezTo>
                  <a:cubicBezTo>
                    <a:pt x="168179" y="537572"/>
                    <a:pt x="195754" y="510400"/>
                    <a:pt x="223143" y="483011"/>
                  </a:cubicBezTo>
                  <a:cubicBezTo>
                    <a:pt x="262815" y="438035"/>
                    <a:pt x="301587" y="391384"/>
                    <a:pt x="333257" y="340515"/>
                  </a:cubicBezTo>
                  <a:cubicBezTo>
                    <a:pt x="362972" y="300440"/>
                    <a:pt x="384871" y="256829"/>
                    <a:pt x="408785" y="213403"/>
                  </a:cubicBezTo>
                  <a:cubicBezTo>
                    <a:pt x="444208" y="156610"/>
                    <a:pt x="456894" y="90138"/>
                    <a:pt x="476901" y="27265"/>
                  </a:cubicBezTo>
                  <a:cubicBezTo>
                    <a:pt x="479382" y="18270"/>
                    <a:pt x="481367" y="9150"/>
                    <a:pt x="483197" y="0"/>
                  </a:cubicBezTo>
                  <a:cubicBezTo>
                    <a:pt x="477273" y="3164"/>
                    <a:pt x="471255" y="6173"/>
                    <a:pt x="465207" y="9057"/>
                  </a:cubicBezTo>
                  <a:cubicBezTo>
                    <a:pt x="433134" y="25745"/>
                    <a:pt x="400193" y="41037"/>
                    <a:pt x="365360" y="51149"/>
                  </a:cubicBezTo>
                  <a:close/>
                </a:path>
              </a:pathLst>
            </a:custGeom>
            <a:solidFill>
              <a:srgbClr val="E03E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18"/>
          <p:cNvSpPr txBox="1"/>
          <p:nvPr/>
        </p:nvSpPr>
        <p:spPr>
          <a:xfrm>
            <a:off x="957675" y="1019175"/>
            <a:ext cx="137274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6000" dirty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Projede KULLANILAN NESNE YÖNELİMLİ PROGRAMLAMA BAŞLIKLARI</a:t>
            </a:r>
            <a:endParaRPr sz="6000"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480" name="Google Shape;480;p18"/>
          <p:cNvSpPr txBox="1"/>
          <p:nvPr/>
        </p:nvSpPr>
        <p:spPr>
          <a:xfrm>
            <a:off x="2813256" y="6167279"/>
            <a:ext cx="711969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3603" marR="0" lvl="1" indent="-43180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tr-TR" sz="4000" dirty="0" err="1">
                <a:latin typeface="Poppins"/>
                <a:cs typeface="Poppins"/>
                <a:sym typeface="Poppins"/>
              </a:rPr>
              <a:t>Polymorphism</a:t>
            </a:r>
            <a:endParaRPr dirty="0"/>
          </a:p>
        </p:txBody>
      </p:sp>
      <p:sp>
        <p:nvSpPr>
          <p:cNvPr id="481" name="Google Shape;481;p18"/>
          <p:cNvSpPr txBox="1"/>
          <p:nvPr/>
        </p:nvSpPr>
        <p:spPr>
          <a:xfrm>
            <a:off x="2713907" y="4498594"/>
            <a:ext cx="681195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3603" marR="0" lvl="1" indent="-43180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tr-TR" sz="4000" dirty="0" err="1">
                <a:latin typeface="Poppins"/>
                <a:cs typeface="Poppins"/>
                <a:sym typeface="Poppins"/>
              </a:rPr>
              <a:t>Abstraction</a:t>
            </a:r>
            <a:endParaRPr dirty="0"/>
          </a:p>
        </p:txBody>
      </p:sp>
      <p:sp>
        <p:nvSpPr>
          <p:cNvPr id="482" name="Google Shape;482;p18"/>
          <p:cNvSpPr txBox="1"/>
          <p:nvPr/>
        </p:nvSpPr>
        <p:spPr>
          <a:xfrm>
            <a:off x="3196052" y="5377572"/>
            <a:ext cx="7119693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31802"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</a:pPr>
            <a:r>
              <a:rPr lang="tr-TR" sz="4400" dirty="0" err="1"/>
              <a:t>Interface</a:t>
            </a:r>
            <a:endParaRPr sz="4400" dirty="0"/>
          </a:p>
        </p:txBody>
      </p:sp>
      <p:sp>
        <p:nvSpPr>
          <p:cNvPr id="484" name="Google Shape;484;p18"/>
          <p:cNvSpPr/>
          <p:nvPr/>
        </p:nvSpPr>
        <p:spPr>
          <a:xfrm rot="2457769">
            <a:off x="-3018295" y="-283461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/>
          <p:nvPr/>
        </p:nvSpPr>
        <p:spPr>
          <a:xfrm rot="2457769">
            <a:off x="-3018295" y="-283461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 rot="2457769">
            <a:off x="-2956311" y="-2787493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2902589" y="4622952"/>
            <a:ext cx="546385" cy="525901"/>
          </a:xfrm>
          <a:custGeom>
            <a:avLst/>
            <a:gdLst/>
            <a:ahLst/>
            <a:cxnLst/>
            <a:rect l="l" t="t" r="r" b="b"/>
            <a:pathLst>
              <a:path w="12736830" h="12259310" extrusionOk="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solidFill>
            <a:srgbClr val="883DF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"/>
          <p:cNvSpPr/>
          <p:nvPr/>
        </p:nvSpPr>
        <p:spPr>
          <a:xfrm>
            <a:off x="2902589" y="5442767"/>
            <a:ext cx="546385" cy="525901"/>
          </a:xfrm>
          <a:custGeom>
            <a:avLst/>
            <a:gdLst/>
            <a:ahLst/>
            <a:cxnLst/>
            <a:rect l="l" t="t" r="r" b="b"/>
            <a:pathLst>
              <a:path w="12736830" h="12259310" extrusionOk="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solidFill>
            <a:srgbClr val="883DF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8"/>
          <p:cNvSpPr/>
          <p:nvPr/>
        </p:nvSpPr>
        <p:spPr>
          <a:xfrm>
            <a:off x="2902589" y="6262583"/>
            <a:ext cx="546385" cy="525901"/>
          </a:xfrm>
          <a:custGeom>
            <a:avLst/>
            <a:gdLst/>
            <a:ahLst/>
            <a:cxnLst/>
            <a:rect l="l" t="t" r="r" b="b"/>
            <a:pathLst>
              <a:path w="12736830" h="12259310" extrusionOk="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solidFill>
            <a:srgbClr val="883DF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oogle Shape;1222;p34"/>
          <p:cNvGrpSpPr/>
          <p:nvPr/>
        </p:nvGrpSpPr>
        <p:grpSpPr>
          <a:xfrm>
            <a:off x="13471219" y="-325487"/>
            <a:ext cx="4816781" cy="10612487"/>
            <a:chOff x="0" y="-85725"/>
            <a:chExt cx="1268617" cy="2795058"/>
          </a:xfrm>
        </p:grpSpPr>
        <p:sp>
          <p:nvSpPr>
            <p:cNvPr id="1223" name="Google Shape;1223;p34"/>
            <p:cNvSpPr/>
            <p:nvPr/>
          </p:nvSpPr>
          <p:spPr>
            <a:xfrm>
              <a:off x="0" y="0"/>
              <a:ext cx="1268617" cy="2709333"/>
            </a:xfrm>
            <a:custGeom>
              <a:avLst/>
              <a:gdLst/>
              <a:ahLst/>
              <a:cxnLst/>
              <a:rect l="l" t="t" r="r" b="b"/>
              <a:pathLst>
                <a:path w="1268617" h="2709333" extrusionOk="0">
                  <a:moveTo>
                    <a:pt x="0" y="0"/>
                  </a:moveTo>
                  <a:lnTo>
                    <a:pt x="1268617" y="0"/>
                  </a:lnTo>
                  <a:lnTo>
                    <a:pt x="126861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D925"/>
            </a:solidFill>
            <a:ln>
              <a:noFill/>
            </a:ln>
          </p:spPr>
        </p:sp>
        <p:sp>
          <p:nvSpPr>
            <p:cNvPr id="1224" name="Google Shape;1224;p34"/>
            <p:cNvSpPr txBox="1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675" tIns="72675" rIns="72675" bIns="72675" anchor="ctr" anchorCtr="0">
              <a:noAutofit/>
            </a:bodyPr>
            <a:lstStyle/>
            <a:p>
              <a:pPr marL="0" marR="0" lvl="0" indent="0" algn="ctr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5" name="Google Shape;1225;p34"/>
          <p:cNvSpPr/>
          <p:nvPr/>
        </p:nvSpPr>
        <p:spPr>
          <a:xfrm rot="-10770074">
            <a:off x="11086795" y="5576900"/>
            <a:ext cx="6541460" cy="7307075"/>
          </a:xfrm>
          <a:custGeom>
            <a:avLst/>
            <a:gdLst/>
            <a:ahLst/>
            <a:cxnLst/>
            <a:rect l="l" t="t" r="r" b="b"/>
            <a:pathLst>
              <a:path w="6541460" h="7307075" extrusionOk="0">
                <a:moveTo>
                  <a:pt x="6517007" y="5239083"/>
                </a:moveTo>
                <a:cubicBezTo>
                  <a:pt x="6494634" y="5011836"/>
                  <a:pt x="6402511" y="4803296"/>
                  <a:pt x="6304830" y="4599724"/>
                </a:cubicBezTo>
                <a:cubicBezTo>
                  <a:pt x="6177611" y="4284063"/>
                  <a:pt x="6065747" y="3963872"/>
                  <a:pt x="6016760" y="3625121"/>
                </a:cubicBezTo>
                <a:cubicBezTo>
                  <a:pt x="5967335" y="3284909"/>
                  <a:pt x="5985613" y="2943236"/>
                  <a:pt x="6083879" y="2611938"/>
                </a:cubicBezTo>
                <a:cubicBezTo>
                  <a:pt x="6171031" y="2302415"/>
                  <a:pt x="6282018" y="1994500"/>
                  <a:pt x="6272075" y="1668171"/>
                </a:cubicBezTo>
                <a:cubicBezTo>
                  <a:pt x="6272075" y="1522616"/>
                  <a:pt x="6218555" y="1381738"/>
                  <a:pt x="6152606" y="1253866"/>
                </a:cubicBezTo>
                <a:cubicBezTo>
                  <a:pt x="6085195" y="1129794"/>
                  <a:pt x="5990146" y="1021943"/>
                  <a:pt x="5887494" y="925783"/>
                </a:cubicBezTo>
                <a:cubicBezTo>
                  <a:pt x="5796540" y="842630"/>
                  <a:pt x="5699591" y="760938"/>
                  <a:pt x="5639930" y="651042"/>
                </a:cubicBezTo>
                <a:cubicBezTo>
                  <a:pt x="5537862" y="395883"/>
                  <a:pt x="5530697" y="347364"/>
                  <a:pt x="5288982" y="190703"/>
                </a:cubicBezTo>
                <a:cubicBezTo>
                  <a:pt x="5251839" y="162060"/>
                  <a:pt x="5205193" y="128009"/>
                  <a:pt x="5161909" y="106673"/>
                </a:cubicBezTo>
                <a:cubicBezTo>
                  <a:pt x="5146555" y="97905"/>
                  <a:pt x="5131347" y="88113"/>
                  <a:pt x="5114092" y="83437"/>
                </a:cubicBezTo>
                <a:cubicBezTo>
                  <a:pt x="5091573" y="77007"/>
                  <a:pt x="5067445" y="91913"/>
                  <a:pt x="5062766" y="114711"/>
                </a:cubicBezTo>
                <a:cubicBezTo>
                  <a:pt x="4588986" y="-14769"/>
                  <a:pt x="4067097" y="-61387"/>
                  <a:pt x="3600190" y="118218"/>
                </a:cubicBezTo>
                <a:cubicBezTo>
                  <a:pt x="3370903" y="208971"/>
                  <a:pt x="3170571" y="361978"/>
                  <a:pt x="2992026" y="529892"/>
                </a:cubicBezTo>
                <a:cubicBezTo>
                  <a:pt x="2772098" y="755677"/>
                  <a:pt x="2611101" y="1037726"/>
                  <a:pt x="2508741" y="1334827"/>
                </a:cubicBezTo>
                <a:cubicBezTo>
                  <a:pt x="2436650" y="1548044"/>
                  <a:pt x="2515906" y="1728819"/>
                  <a:pt x="2321715" y="1893517"/>
                </a:cubicBezTo>
                <a:cubicBezTo>
                  <a:pt x="2173001" y="2012036"/>
                  <a:pt x="2000012" y="2082914"/>
                  <a:pt x="1829949" y="2168405"/>
                </a:cubicBezTo>
                <a:cubicBezTo>
                  <a:pt x="1654475" y="2247759"/>
                  <a:pt x="1484118" y="2335443"/>
                  <a:pt x="1311715" y="2421519"/>
                </a:cubicBezTo>
                <a:cubicBezTo>
                  <a:pt x="1103486" y="2527177"/>
                  <a:pt x="897596" y="2641897"/>
                  <a:pt x="713349" y="2786136"/>
                </a:cubicBezTo>
                <a:cubicBezTo>
                  <a:pt x="548695" y="2922338"/>
                  <a:pt x="401297" y="3081045"/>
                  <a:pt x="273640" y="3252174"/>
                </a:cubicBezTo>
                <a:cubicBezTo>
                  <a:pt x="57953" y="3553513"/>
                  <a:pt x="-16477" y="3938005"/>
                  <a:pt x="2971" y="4303353"/>
                </a:cubicBezTo>
                <a:cubicBezTo>
                  <a:pt x="24613" y="4554128"/>
                  <a:pt x="96996" y="4808118"/>
                  <a:pt x="236352" y="5019435"/>
                </a:cubicBezTo>
                <a:cubicBezTo>
                  <a:pt x="426449" y="5307768"/>
                  <a:pt x="711009" y="5511925"/>
                  <a:pt x="1024376" y="5648857"/>
                </a:cubicBezTo>
                <a:cubicBezTo>
                  <a:pt x="1309083" y="5770153"/>
                  <a:pt x="1620696" y="5813410"/>
                  <a:pt x="1927044" y="5841176"/>
                </a:cubicBezTo>
                <a:cubicBezTo>
                  <a:pt x="2188208" y="5864559"/>
                  <a:pt x="2453905" y="5857398"/>
                  <a:pt x="2709513" y="5922868"/>
                </a:cubicBezTo>
                <a:cubicBezTo>
                  <a:pt x="2903850" y="5980739"/>
                  <a:pt x="3107985" y="6041387"/>
                  <a:pt x="3264303" y="6176274"/>
                </a:cubicBezTo>
                <a:cubicBezTo>
                  <a:pt x="3472825" y="6368008"/>
                  <a:pt x="3611157" y="6620391"/>
                  <a:pt x="3795112" y="6833462"/>
                </a:cubicBezTo>
                <a:cubicBezTo>
                  <a:pt x="4072946" y="7134509"/>
                  <a:pt x="4479022" y="7308122"/>
                  <a:pt x="4888315" y="7305637"/>
                </a:cubicBezTo>
                <a:cubicBezTo>
                  <a:pt x="5046388" y="7314114"/>
                  <a:pt x="5202414" y="7284155"/>
                  <a:pt x="5353907" y="7241336"/>
                </a:cubicBezTo>
                <a:cubicBezTo>
                  <a:pt x="5454073" y="7214300"/>
                  <a:pt x="5555410" y="7185949"/>
                  <a:pt x="5647095" y="7136262"/>
                </a:cubicBezTo>
                <a:cubicBezTo>
                  <a:pt x="5823885" y="7038057"/>
                  <a:pt x="5955344" y="6879788"/>
                  <a:pt x="6089728" y="6732334"/>
                </a:cubicBezTo>
                <a:cubicBezTo>
                  <a:pt x="6204225" y="6601831"/>
                  <a:pt x="6318429" y="6467967"/>
                  <a:pt x="6390373" y="6308384"/>
                </a:cubicBezTo>
                <a:cubicBezTo>
                  <a:pt x="6544645" y="5976794"/>
                  <a:pt x="6568334" y="5597416"/>
                  <a:pt x="6517007" y="5239083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34"/>
          <p:cNvSpPr/>
          <p:nvPr/>
        </p:nvSpPr>
        <p:spPr>
          <a:xfrm rot="-10770074">
            <a:off x="11086795" y="5576900"/>
            <a:ext cx="6541460" cy="7307075"/>
          </a:xfrm>
          <a:custGeom>
            <a:avLst/>
            <a:gdLst/>
            <a:ahLst/>
            <a:cxnLst/>
            <a:rect l="l" t="t" r="r" b="b"/>
            <a:pathLst>
              <a:path w="6541460" h="7307075" extrusionOk="0">
                <a:moveTo>
                  <a:pt x="4888315" y="7305637"/>
                </a:moveTo>
                <a:cubicBezTo>
                  <a:pt x="4479022" y="7308122"/>
                  <a:pt x="4072946" y="7134509"/>
                  <a:pt x="3795112" y="6833462"/>
                </a:cubicBezTo>
                <a:cubicBezTo>
                  <a:pt x="3611157" y="6620391"/>
                  <a:pt x="3472825" y="6368008"/>
                  <a:pt x="3264303" y="6176274"/>
                </a:cubicBezTo>
                <a:cubicBezTo>
                  <a:pt x="3107985" y="6041387"/>
                  <a:pt x="2903850" y="5980739"/>
                  <a:pt x="2709513" y="5922868"/>
                </a:cubicBezTo>
                <a:cubicBezTo>
                  <a:pt x="2453905" y="5857398"/>
                  <a:pt x="2188208" y="5864559"/>
                  <a:pt x="1927044" y="5841176"/>
                </a:cubicBezTo>
                <a:cubicBezTo>
                  <a:pt x="1620696" y="5813410"/>
                  <a:pt x="1309083" y="5770153"/>
                  <a:pt x="1024376" y="5648857"/>
                </a:cubicBezTo>
                <a:cubicBezTo>
                  <a:pt x="711009" y="5511925"/>
                  <a:pt x="426449" y="5307768"/>
                  <a:pt x="236352" y="5019435"/>
                </a:cubicBezTo>
                <a:cubicBezTo>
                  <a:pt x="96996" y="4808118"/>
                  <a:pt x="24613" y="4554128"/>
                  <a:pt x="2971" y="4303353"/>
                </a:cubicBezTo>
                <a:cubicBezTo>
                  <a:pt x="-16477" y="3938005"/>
                  <a:pt x="57953" y="3553513"/>
                  <a:pt x="273640" y="3252174"/>
                </a:cubicBezTo>
                <a:cubicBezTo>
                  <a:pt x="401297" y="3081045"/>
                  <a:pt x="548695" y="2922338"/>
                  <a:pt x="713349" y="2786136"/>
                </a:cubicBezTo>
                <a:cubicBezTo>
                  <a:pt x="897596" y="2641897"/>
                  <a:pt x="1103486" y="2527177"/>
                  <a:pt x="1311715" y="2421519"/>
                </a:cubicBezTo>
                <a:cubicBezTo>
                  <a:pt x="1484118" y="2335443"/>
                  <a:pt x="1654475" y="2247759"/>
                  <a:pt x="1829949" y="2168405"/>
                </a:cubicBezTo>
                <a:cubicBezTo>
                  <a:pt x="2000012" y="2082914"/>
                  <a:pt x="2173001" y="2012036"/>
                  <a:pt x="2321715" y="1893517"/>
                </a:cubicBezTo>
                <a:cubicBezTo>
                  <a:pt x="2515906" y="1728819"/>
                  <a:pt x="2436650" y="1548044"/>
                  <a:pt x="2508741" y="1334827"/>
                </a:cubicBezTo>
                <a:cubicBezTo>
                  <a:pt x="2611101" y="1037726"/>
                  <a:pt x="2772098" y="755677"/>
                  <a:pt x="2992026" y="529892"/>
                </a:cubicBezTo>
                <a:cubicBezTo>
                  <a:pt x="3170571" y="361978"/>
                  <a:pt x="3370903" y="208971"/>
                  <a:pt x="3600190" y="118218"/>
                </a:cubicBezTo>
                <a:cubicBezTo>
                  <a:pt x="4067097" y="-61387"/>
                  <a:pt x="4588986" y="-14769"/>
                  <a:pt x="5062766" y="114711"/>
                </a:cubicBezTo>
                <a:cubicBezTo>
                  <a:pt x="5067445" y="91913"/>
                  <a:pt x="5091573" y="77007"/>
                  <a:pt x="5114092" y="83437"/>
                </a:cubicBezTo>
                <a:cubicBezTo>
                  <a:pt x="5131347" y="88113"/>
                  <a:pt x="5146555" y="97905"/>
                  <a:pt x="5161909" y="106673"/>
                </a:cubicBezTo>
                <a:cubicBezTo>
                  <a:pt x="5205193" y="128009"/>
                  <a:pt x="5251839" y="162060"/>
                  <a:pt x="5288982" y="190703"/>
                </a:cubicBezTo>
                <a:cubicBezTo>
                  <a:pt x="5530697" y="347364"/>
                  <a:pt x="5537862" y="395883"/>
                  <a:pt x="5639930" y="651042"/>
                </a:cubicBezTo>
                <a:cubicBezTo>
                  <a:pt x="5699591" y="760938"/>
                  <a:pt x="5796540" y="842630"/>
                  <a:pt x="5887494" y="925783"/>
                </a:cubicBezTo>
                <a:cubicBezTo>
                  <a:pt x="5990146" y="1021943"/>
                  <a:pt x="6085195" y="1129794"/>
                  <a:pt x="6152606" y="1253866"/>
                </a:cubicBezTo>
                <a:cubicBezTo>
                  <a:pt x="6218555" y="1381738"/>
                  <a:pt x="6272075" y="1522616"/>
                  <a:pt x="6272075" y="1668171"/>
                </a:cubicBezTo>
                <a:cubicBezTo>
                  <a:pt x="6282018" y="1994500"/>
                  <a:pt x="6171031" y="2302415"/>
                  <a:pt x="6083879" y="2611938"/>
                </a:cubicBezTo>
                <a:cubicBezTo>
                  <a:pt x="5985613" y="2943236"/>
                  <a:pt x="5967335" y="3284909"/>
                  <a:pt x="6016760" y="3625121"/>
                </a:cubicBezTo>
                <a:cubicBezTo>
                  <a:pt x="6065747" y="3963872"/>
                  <a:pt x="6177611" y="4284063"/>
                  <a:pt x="6304830" y="4599724"/>
                </a:cubicBezTo>
                <a:cubicBezTo>
                  <a:pt x="6402511" y="4803296"/>
                  <a:pt x="6494634" y="5011836"/>
                  <a:pt x="6517007" y="5239083"/>
                </a:cubicBezTo>
                <a:cubicBezTo>
                  <a:pt x="6568334" y="5597416"/>
                  <a:pt x="6544645" y="5976794"/>
                  <a:pt x="6390373" y="6308384"/>
                </a:cubicBezTo>
                <a:cubicBezTo>
                  <a:pt x="6318429" y="6467967"/>
                  <a:pt x="6204225" y="6601831"/>
                  <a:pt x="6089728" y="6732334"/>
                </a:cubicBezTo>
                <a:cubicBezTo>
                  <a:pt x="5955344" y="6879788"/>
                  <a:pt x="5823885" y="7038057"/>
                  <a:pt x="5647095" y="7136262"/>
                </a:cubicBezTo>
                <a:cubicBezTo>
                  <a:pt x="5555410" y="7185949"/>
                  <a:pt x="5454073" y="7214300"/>
                  <a:pt x="5353907" y="7241336"/>
                </a:cubicBezTo>
                <a:cubicBezTo>
                  <a:pt x="5202414" y="7284155"/>
                  <a:pt x="5046388" y="7314114"/>
                  <a:pt x="4888315" y="7305637"/>
                </a:cubicBezTo>
                <a:close/>
                <a:moveTo>
                  <a:pt x="4829678" y="7220584"/>
                </a:moveTo>
                <a:cubicBezTo>
                  <a:pt x="5002081" y="7234176"/>
                  <a:pt x="5173315" y="7208747"/>
                  <a:pt x="5338553" y="7159498"/>
                </a:cubicBezTo>
                <a:cubicBezTo>
                  <a:pt x="5572518" y="7106157"/>
                  <a:pt x="5727520" y="7008682"/>
                  <a:pt x="5887348" y="6830393"/>
                </a:cubicBezTo>
                <a:cubicBezTo>
                  <a:pt x="6216800" y="6485796"/>
                  <a:pt x="6400902" y="6250513"/>
                  <a:pt x="6450035" y="5759485"/>
                </a:cubicBezTo>
                <a:cubicBezTo>
                  <a:pt x="6472993" y="5492634"/>
                  <a:pt x="6450035" y="5217893"/>
                  <a:pt x="6371218" y="4961564"/>
                </a:cubicBezTo>
                <a:cubicBezTo>
                  <a:pt x="6320769" y="4815279"/>
                  <a:pt x="6243999" y="4680100"/>
                  <a:pt x="6188286" y="4536007"/>
                </a:cubicBezTo>
                <a:cubicBezTo>
                  <a:pt x="6134620" y="4394106"/>
                  <a:pt x="6087973" y="4249282"/>
                  <a:pt x="6039864" y="4105335"/>
                </a:cubicBezTo>
                <a:cubicBezTo>
                  <a:pt x="5916009" y="3695999"/>
                  <a:pt x="5864536" y="3253635"/>
                  <a:pt x="5946717" y="2831147"/>
                </a:cubicBezTo>
                <a:cubicBezTo>
                  <a:pt x="6002430" y="2528931"/>
                  <a:pt x="6127016" y="2243082"/>
                  <a:pt x="6171762" y="1938821"/>
                </a:cubicBezTo>
                <a:cubicBezTo>
                  <a:pt x="6186092" y="1823078"/>
                  <a:pt x="6194281" y="1715081"/>
                  <a:pt x="6185069" y="1601093"/>
                </a:cubicBezTo>
                <a:cubicBezTo>
                  <a:pt x="6147635" y="1335996"/>
                  <a:pt x="5980057" y="1111673"/>
                  <a:pt x="5781332" y="940836"/>
                </a:cubicBezTo>
                <a:cubicBezTo>
                  <a:pt x="5707633" y="877704"/>
                  <a:pt x="5640661" y="805511"/>
                  <a:pt x="5586410" y="724842"/>
                </a:cubicBezTo>
                <a:cubicBezTo>
                  <a:pt x="5530697" y="634966"/>
                  <a:pt x="5512272" y="527116"/>
                  <a:pt x="5455243" y="437825"/>
                </a:cubicBezTo>
                <a:cubicBezTo>
                  <a:pt x="5407573" y="366509"/>
                  <a:pt x="5327293" y="320621"/>
                  <a:pt x="5260320" y="271080"/>
                </a:cubicBezTo>
                <a:cubicBezTo>
                  <a:pt x="5216891" y="241560"/>
                  <a:pt x="5175508" y="205171"/>
                  <a:pt x="5127107" y="183104"/>
                </a:cubicBezTo>
                <a:cubicBezTo>
                  <a:pt x="4837721" y="96297"/>
                  <a:pt x="4533712" y="60201"/>
                  <a:pt x="4232189" y="65462"/>
                </a:cubicBezTo>
                <a:cubicBezTo>
                  <a:pt x="3996468" y="71746"/>
                  <a:pt x="3761918" y="119826"/>
                  <a:pt x="3547401" y="218908"/>
                </a:cubicBezTo>
                <a:cubicBezTo>
                  <a:pt x="3242076" y="377615"/>
                  <a:pt x="2970530" y="612023"/>
                  <a:pt x="2795202" y="910293"/>
                </a:cubicBezTo>
                <a:cubicBezTo>
                  <a:pt x="2709074" y="1059647"/>
                  <a:pt x="2626016" y="1214262"/>
                  <a:pt x="2579077" y="1380861"/>
                </a:cubicBezTo>
                <a:cubicBezTo>
                  <a:pt x="2551440" y="1471760"/>
                  <a:pt x="2549100" y="1567773"/>
                  <a:pt x="2540619" y="1659987"/>
                </a:cubicBezTo>
                <a:cubicBezTo>
                  <a:pt x="2518684" y="1855083"/>
                  <a:pt x="2358418" y="1991139"/>
                  <a:pt x="2193765" y="2076045"/>
                </a:cubicBezTo>
                <a:cubicBezTo>
                  <a:pt x="1790759" y="2293354"/>
                  <a:pt x="1360994" y="2460976"/>
                  <a:pt x="973050" y="2706052"/>
                </a:cubicBezTo>
                <a:cubicBezTo>
                  <a:pt x="804888" y="2806157"/>
                  <a:pt x="656758" y="2934759"/>
                  <a:pt x="525445" y="3079291"/>
                </a:cubicBezTo>
                <a:cubicBezTo>
                  <a:pt x="397788" y="3216370"/>
                  <a:pt x="277734" y="3364993"/>
                  <a:pt x="207252" y="3540214"/>
                </a:cubicBezTo>
                <a:cubicBezTo>
                  <a:pt x="23443" y="3987985"/>
                  <a:pt x="37042" y="4526947"/>
                  <a:pt x="287093" y="4946658"/>
                </a:cubicBezTo>
                <a:cubicBezTo>
                  <a:pt x="486402" y="5258519"/>
                  <a:pt x="788802" y="5466768"/>
                  <a:pt x="1128199" y="5602239"/>
                </a:cubicBezTo>
                <a:cubicBezTo>
                  <a:pt x="1430014" y="5710236"/>
                  <a:pt x="1756834" y="5747940"/>
                  <a:pt x="2074442" y="5768837"/>
                </a:cubicBezTo>
                <a:cubicBezTo>
                  <a:pt x="2325224" y="5782429"/>
                  <a:pt x="2580247" y="5790466"/>
                  <a:pt x="2821231" y="5868504"/>
                </a:cubicBezTo>
                <a:cubicBezTo>
                  <a:pt x="2980766" y="5922868"/>
                  <a:pt x="3145273" y="5976355"/>
                  <a:pt x="3279803" y="6081283"/>
                </a:cubicBezTo>
                <a:cubicBezTo>
                  <a:pt x="3514792" y="6273456"/>
                  <a:pt x="3659705" y="6548490"/>
                  <a:pt x="3855505" y="6776321"/>
                </a:cubicBezTo>
                <a:cubicBezTo>
                  <a:pt x="4104239" y="7044925"/>
                  <a:pt x="4462937" y="7210793"/>
                  <a:pt x="4829678" y="7220584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34"/>
          <p:cNvSpPr/>
          <p:nvPr/>
        </p:nvSpPr>
        <p:spPr>
          <a:xfrm rot="-10770074">
            <a:off x="11169684" y="5659666"/>
            <a:ext cx="6376204" cy="7159230"/>
          </a:xfrm>
          <a:custGeom>
            <a:avLst/>
            <a:gdLst/>
            <a:ahLst/>
            <a:cxnLst/>
            <a:rect l="l" t="t" r="r" b="b"/>
            <a:pathLst>
              <a:path w="6376204" h="7159230" extrusionOk="0">
                <a:moveTo>
                  <a:pt x="6288928" y="4896628"/>
                </a:moveTo>
                <a:cubicBezTo>
                  <a:pt x="6367745" y="5152956"/>
                  <a:pt x="6390703" y="5427698"/>
                  <a:pt x="6367745" y="5694548"/>
                </a:cubicBezTo>
                <a:cubicBezTo>
                  <a:pt x="6318612" y="6185576"/>
                  <a:pt x="6134511" y="6420860"/>
                  <a:pt x="5805058" y="6765457"/>
                </a:cubicBezTo>
                <a:cubicBezTo>
                  <a:pt x="5645230" y="6943746"/>
                  <a:pt x="5490228" y="7041222"/>
                  <a:pt x="5256263" y="7094562"/>
                </a:cubicBezTo>
                <a:cubicBezTo>
                  <a:pt x="5091025" y="7143811"/>
                  <a:pt x="4919791" y="7169093"/>
                  <a:pt x="4747388" y="7155648"/>
                </a:cubicBezTo>
                <a:cubicBezTo>
                  <a:pt x="4380501" y="7145711"/>
                  <a:pt x="4021949" y="6979989"/>
                  <a:pt x="3772922" y="6711385"/>
                </a:cubicBezTo>
                <a:cubicBezTo>
                  <a:pt x="3577122" y="6483554"/>
                  <a:pt x="3432210" y="6208520"/>
                  <a:pt x="3197221" y="6016347"/>
                </a:cubicBezTo>
                <a:cubicBezTo>
                  <a:pt x="3062691" y="5911419"/>
                  <a:pt x="2898184" y="5857932"/>
                  <a:pt x="2738649" y="5803568"/>
                </a:cubicBezTo>
                <a:cubicBezTo>
                  <a:pt x="2497810" y="5725530"/>
                  <a:pt x="2242642" y="5717492"/>
                  <a:pt x="1991860" y="5703901"/>
                </a:cubicBezTo>
                <a:cubicBezTo>
                  <a:pt x="1674106" y="5683004"/>
                  <a:pt x="1347432" y="5645299"/>
                  <a:pt x="1045616" y="5537303"/>
                </a:cubicBezTo>
                <a:cubicBezTo>
                  <a:pt x="706220" y="5401686"/>
                  <a:pt x="403674" y="5193583"/>
                  <a:pt x="204511" y="4881722"/>
                </a:cubicBezTo>
                <a:cubicBezTo>
                  <a:pt x="-45540" y="4461864"/>
                  <a:pt x="-59139" y="3923049"/>
                  <a:pt x="124670" y="3475278"/>
                </a:cubicBezTo>
                <a:cubicBezTo>
                  <a:pt x="195152" y="3300057"/>
                  <a:pt x="315352" y="3151434"/>
                  <a:pt x="442863" y="3014355"/>
                </a:cubicBezTo>
                <a:cubicBezTo>
                  <a:pt x="574176" y="2869823"/>
                  <a:pt x="722305" y="2741221"/>
                  <a:pt x="890468" y="2641115"/>
                </a:cubicBezTo>
                <a:cubicBezTo>
                  <a:pt x="1278412" y="2396186"/>
                  <a:pt x="1708323" y="2228564"/>
                  <a:pt x="2111182" y="2011109"/>
                </a:cubicBezTo>
                <a:cubicBezTo>
                  <a:pt x="2275836" y="1926202"/>
                  <a:pt x="2436102" y="1790147"/>
                  <a:pt x="2458036" y="1595051"/>
                </a:cubicBezTo>
                <a:cubicBezTo>
                  <a:pt x="2466518" y="1502837"/>
                  <a:pt x="2468857" y="1406824"/>
                  <a:pt x="2496494" y="1315925"/>
                </a:cubicBezTo>
                <a:cubicBezTo>
                  <a:pt x="2543434" y="1149326"/>
                  <a:pt x="2626491" y="994711"/>
                  <a:pt x="2712620" y="845357"/>
                </a:cubicBezTo>
                <a:cubicBezTo>
                  <a:pt x="2887801" y="547087"/>
                  <a:pt x="3159494" y="312679"/>
                  <a:pt x="3464819" y="153972"/>
                </a:cubicBezTo>
                <a:cubicBezTo>
                  <a:pt x="3679482" y="54890"/>
                  <a:pt x="3913886" y="6810"/>
                  <a:pt x="4149606" y="526"/>
                </a:cubicBezTo>
                <a:cubicBezTo>
                  <a:pt x="4451129" y="-4881"/>
                  <a:pt x="4755138" y="31215"/>
                  <a:pt x="5044524" y="118168"/>
                </a:cubicBezTo>
                <a:cubicBezTo>
                  <a:pt x="5092926" y="140235"/>
                  <a:pt x="5134308" y="176624"/>
                  <a:pt x="5177738" y="206144"/>
                </a:cubicBezTo>
                <a:cubicBezTo>
                  <a:pt x="5244711" y="255539"/>
                  <a:pt x="5324990" y="301573"/>
                  <a:pt x="5372661" y="372742"/>
                </a:cubicBezTo>
                <a:cubicBezTo>
                  <a:pt x="5429690" y="462033"/>
                  <a:pt x="5448114" y="569884"/>
                  <a:pt x="5503827" y="659906"/>
                </a:cubicBezTo>
                <a:cubicBezTo>
                  <a:pt x="5558224" y="740429"/>
                  <a:pt x="5625051" y="812768"/>
                  <a:pt x="5698750" y="875900"/>
                </a:cubicBezTo>
                <a:cubicBezTo>
                  <a:pt x="5897328" y="1046736"/>
                  <a:pt x="6065052" y="1271060"/>
                  <a:pt x="6102486" y="1536157"/>
                </a:cubicBezTo>
                <a:cubicBezTo>
                  <a:pt x="6111699" y="1650145"/>
                  <a:pt x="6103510" y="1758142"/>
                  <a:pt x="6089180" y="1873884"/>
                </a:cubicBezTo>
                <a:cubicBezTo>
                  <a:pt x="6044434" y="2178147"/>
                  <a:pt x="5919847" y="2463995"/>
                  <a:pt x="5864134" y="2766211"/>
                </a:cubicBezTo>
                <a:cubicBezTo>
                  <a:pt x="5781954" y="3188699"/>
                  <a:pt x="5833426" y="3631063"/>
                  <a:pt x="5957282" y="4040399"/>
                </a:cubicBezTo>
                <a:cubicBezTo>
                  <a:pt x="6005245" y="4184345"/>
                  <a:pt x="6051892" y="4329170"/>
                  <a:pt x="6105704" y="4471071"/>
                </a:cubicBezTo>
                <a:cubicBezTo>
                  <a:pt x="6161709" y="4615164"/>
                  <a:pt x="6238479" y="4750343"/>
                  <a:pt x="6288928" y="4896628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34"/>
          <p:cNvSpPr/>
          <p:nvPr/>
        </p:nvSpPr>
        <p:spPr>
          <a:xfrm rot="4018172">
            <a:off x="10573379" y="1252347"/>
            <a:ext cx="6541460" cy="7307075"/>
          </a:xfrm>
          <a:custGeom>
            <a:avLst/>
            <a:gdLst/>
            <a:ahLst/>
            <a:cxnLst/>
            <a:rect l="l" t="t" r="r" b="b"/>
            <a:pathLst>
              <a:path w="6541460" h="7307075" extrusionOk="0">
                <a:moveTo>
                  <a:pt x="6517007" y="5239083"/>
                </a:moveTo>
                <a:cubicBezTo>
                  <a:pt x="6494634" y="5011836"/>
                  <a:pt x="6402511" y="4803296"/>
                  <a:pt x="6304830" y="4599724"/>
                </a:cubicBezTo>
                <a:cubicBezTo>
                  <a:pt x="6177611" y="4284063"/>
                  <a:pt x="6065747" y="3963872"/>
                  <a:pt x="6016760" y="3625121"/>
                </a:cubicBezTo>
                <a:cubicBezTo>
                  <a:pt x="5967335" y="3284909"/>
                  <a:pt x="5985613" y="2943236"/>
                  <a:pt x="6083879" y="2611938"/>
                </a:cubicBezTo>
                <a:cubicBezTo>
                  <a:pt x="6171031" y="2302415"/>
                  <a:pt x="6282018" y="1994500"/>
                  <a:pt x="6272075" y="1668171"/>
                </a:cubicBezTo>
                <a:cubicBezTo>
                  <a:pt x="6272075" y="1522616"/>
                  <a:pt x="6218555" y="1381738"/>
                  <a:pt x="6152606" y="1253866"/>
                </a:cubicBezTo>
                <a:cubicBezTo>
                  <a:pt x="6085195" y="1129794"/>
                  <a:pt x="5990146" y="1021943"/>
                  <a:pt x="5887494" y="925783"/>
                </a:cubicBezTo>
                <a:cubicBezTo>
                  <a:pt x="5796540" y="842630"/>
                  <a:pt x="5699591" y="760938"/>
                  <a:pt x="5639930" y="651042"/>
                </a:cubicBezTo>
                <a:cubicBezTo>
                  <a:pt x="5537862" y="395883"/>
                  <a:pt x="5530697" y="347364"/>
                  <a:pt x="5288982" y="190703"/>
                </a:cubicBezTo>
                <a:cubicBezTo>
                  <a:pt x="5251839" y="162060"/>
                  <a:pt x="5205193" y="128009"/>
                  <a:pt x="5161909" y="106673"/>
                </a:cubicBezTo>
                <a:cubicBezTo>
                  <a:pt x="5146555" y="97905"/>
                  <a:pt x="5131347" y="88113"/>
                  <a:pt x="5114092" y="83437"/>
                </a:cubicBezTo>
                <a:cubicBezTo>
                  <a:pt x="5091573" y="77007"/>
                  <a:pt x="5067445" y="91913"/>
                  <a:pt x="5062766" y="114711"/>
                </a:cubicBezTo>
                <a:cubicBezTo>
                  <a:pt x="4588986" y="-14769"/>
                  <a:pt x="4067097" y="-61387"/>
                  <a:pt x="3600190" y="118218"/>
                </a:cubicBezTo>
                <a:cubicBezTo>
                  <a:pt x="3370903" y="208971"/>
                  <a:pt x="3170571" y="361978"/>
                  <a:pt x="2992026" y="529892"/>
                </a:cubicBezTo>
                <a:cubicBezTo>
                  <a:pt x="2772098" y="755677"/>
                  <a:pt x="2611101" y="1037726"/>
                  <a:pt x="2508741" y="1334827"/>
                </a:cubicBezTo>
                <a:cubicBezTo>
                  <a:pt x="2436650" y="1548044"/>
                  <a:pt x="2515906" y="1728819"/>
                  <a:pt x="2321715" y="1893517"/>
                </a:cubicBezTo>
                <a:cubicBezTo>
                  <a:pt x="2173001" y="2012036"/>
                  <a:pt x="2000012" y="2082914"/>
                  <a:pt x="1829949" y="2168405"/>
                </a:cubicBezTo>
                <a:cubicBezTo>
                  <a:pt x="1654475" y="2247759"/>
                  <a:pt x="1484118" y="2335443"/>
                  <a:pt x="1311715" y="2421519"/>
                </a:cubicBezTo>
                <a:cubicBezTo>
                  <a:pt x="1103486" y="2527177"/>
                  <a:pt x="897596" y="2641897"/>
                  <a:pt x="713349" y="2786136"/>
                </a:cubicBezTo>
                <a:cubicBezTo>
                  <a:pt x="548695" y="2922338"/>
                  <a:pt x="401297" y="3081045"/>
                  <a:pt x="273640" y="3252174"/>
                </a:cubicBezTo>
                <a:cubicBezTo>
                  <a:pt x="57953" y="3553513"/>
                  <a:pt x="-16477" y="3938005"/>
                  <a:pt x="2971" y="4303353"/>
                </a:cubicBezTo>
                <a:cubicBezTo>
                  <a:pt x="24613" y="4554128"/>
                  <a:pt x="96996" y="4808118"/>
                  <a:pt x="236352" y="5019435"/>
                </a:cubicBezTo>
                <a:cubicBezTo>
                  <a:pt x="426449" y="5307768"/>
                  <a:pt x="711009" y="5511925"/>
                  <a:pt x="1024376" y="5648857"/>
                </a:cubicBezTo>
                <a:cubicBezTo>
                  <a:pt x="1309083" y="5770153"/>
                  <a:pt x="1620696" y="5813410"/>
                  <a:pt x="1927044" y="5841176"/>
                </a:cubicBezTo>
                <a:cubicBezTo>
                  <a:pt x="2188208" y="5864559"/>
                  <a:pt x="2453905" y="5857398"/>
                  <a:pt x="2709513" y="5922868"/>
                </a:cubicBezTo>
                <a:cubicBezTo>
                  <a:pt x="2903850" y="5980739"/>
                  <a:pt x="3107985" y="6041387"/>
                  <a:pt x="3264303" y="6176274"/>
                </a:cubicBezTo>
                <a:cubicBezTo>
                  <a:pt x="3472825" y="6368008"/>
                  <a:pt x="3611157" y="6620391"/>
                  <a:pt x="3795112" y="6833462"/>
                </a:cubicBezTo>
                <a:cubicBezTo>
                  <a:pt x="4072946" y="7134509"/>
                  <a:pt x="4479022" y="7308122"/>
                  <a:pt x="4888315" y="7305637"/>
                </a:cubicBezTo>
                <a:cubicBezTo>
                  <a:pt x="5046388" y="7314114"/>
                  <a:pt x="5202414" y="7284155"/>
                  <a:pt x="5353907" y="7241336"/>
                </a:cubicBezTo>
                <a:cubicBezTo>
                  <a:pt x="5454073" y="7214300"/>
                  <a:pt x="5555410" y="7185949"/>
                  <a:pt x="5647095" y="7136262"/>
                </a:cubicBezTo>
                <a:cubicBezTo>
                  <a:pt x="5823885" y="7038057"/>
                  <a:pt x="5955344" y="6879788"/>
                  <a:pt x="6089728" y="6732334"/>
                </a:cubicBezTo>
                <a:cubicBezTo>
                  <a:pt x="6204225" y="6601831"/>
                  <a:pt x="6318429" y="6467967"/>
                  <a:pt x="6390373" y="6308384"/>
                </a:cubicBezTo>
                <a:cubicBezTo>
                  <a:pt x="6544645" y="5976794"/>
                  <a:pt x="6568334" y="5597416"/>
                  <a:pt x="6517007" y="5239083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34"/>
          <p:cNvSpPr/>
          <p:nvPr/>
        </p:nvSpPr>
        <p:spPr>
          <a:xfrm rot="4018172">
            <a:off x="10573379" y="1252347"/>
            <a:ext cx="6541460" cy="7307075"/>
          </a:xfrm>
          <a:custGeom>
            <a:avLst/>
            <a:gdLst/>
            <a:ahLst/>
            <a:cxnLst/>
            <a:rect l="l" t="t" r="r" b="b"/>
            <a:pathLst>
              <a:path w="6541460" h="7307075" extrusionOk="0">
                <a:moveTo>
                  <a:pt x="4888315" y="7305637"/>
                </a:moveTo>
                <a:cubicBezTo>
                  <a:pt x="4479022" y="7308122"/>
                  <a:pt x="4072946" y="7134509"/>
                  <a:pt x="3795112" y="6833462"/>
                </a:cubicBezTo>
                <a:cubicBezTo>
                  <a:pt x="3611157" y="6620391"/>
                  <a:pt x="3472825" y="6368008"/>
                  <a:pt x="3264303" y="6176274"/>
                </a:cubicBezTo>
                <a:cubicBezTo>
                  <a:pt x="3107985" y="6041387"/>
                  <a:pt x="2903850" y="5980739"/>
                  <a:pt x="2709513" y="5922868"/>
                </a:cubicBezTo>
                <a:cubicBezTo>
                  <a:pt x="2453905" y="5857398"/>
                  <a:pt x="2188208" y="5864559"/>
                  <a:pt x="1927044" y="5841176"/>
                </a:cubicBezTo>
                <a:cubicBezTo>
                  <a:pt x="1620696" y="5813410"/>
                  <a:pt x="1309083" y="5770153"/>
                  <a:pt x="1024376" y="5648857"/>
                </a:cubicBezTo>
                <a:cubicBezTo>
                  <a:pt x="711009" y="5511925"/>
                  <a:pt x="426449" y="5307768"/>
                  <a:pt x="236352" y="5019435"/>
                </a:cubicBezTo>
                <a:cubicBezTo>
                  <a:pt x="96996" y="4808118"/>
                  <a:pt x="24613" y="4554128"/>
                  <a:pt x="2971" y="4303353"/>
                </a:cubicBezTo>
                <a:cubicBezTo>
                  <a:pt x="-16477" y="3938005"/>
                  <a:pt x="57953" y="3553513"/>
                  <a:pt x="273640" y="3252174"/>
                </a:cubicBezTo>
                <a:cubicBezTo>
                  <a:pt x="401297" y="3081045"/>
                  <a:pt x="548695" y="2922338"/>
                  <a:pt x="713349" y="2786136"/>
                </a:cubicBezTo>
                <a:cubicBezTo>
                  <a:pt x="897596" y="2641897"/>
                  <a:pt x="1103486" y="2527177"/>
                  <a:pt x="1311715" y="2421519"/>
                </a:cubicBezTo>
                <a:cubicBezTo>
                  <a:pt x="1484118" y="2335443"/>
                  <a:pt x="1654475" y="2247759"/>
                  <a:pt x="1829949" y="2168405"/>
                </a:cubicBezTo>
                <a:cubicBezTo>
                  <a:pt x="2000012" y="2082914"/>
                  <a:pt x="2173001" y="2012036"/>
                  <a:pt x="2321715" y="1893517"/>
                </a:cubicBezTo>
                <a:cubicBezTo>
                  <a:pt x="2515906" y="1728819"/>
                  <a:pt x="2436650" y="1548044"/>
                  <a:pt x="2508741" y="1334827"/>
                </a:cubicBezTo>
                <a:cubicBezTo>
                  <a:pt x="2611101" y="1037726"/>
                  <a:pt x="2772098" y="755677"/>
                  <a:pt x="2992026" y="529892"/>
                </a:cubicBezTo>
                <a:cubicBezTo>
                  <a:pt x="3170571" y="361978"/>
                  <a:pt x="3370903" y="208971"/>
                  <a:pt x="3600190" y="118218"/>
                </a:cubicBezTo>
                <a:cubicBezTo>
                  <a:pt x="4067097" y="-61387"/>
                  <a:pt x="4588986" y="-14769"/>
                  <a:pt x="5062766" y="114711"/>
                </a:cubicBezTo>
                <a:cubicBezTo>
                  <a:pt x="5067445" y="91913"/>
                  <a:pt x="5091573" y="77007"/>
                  <a:pt x="5114092" y="83437"/>
                </a:cubicBezTo>
                <a:cubicBezTo>
                  <a:pt x="5131347" y="88113"/>
                  <a:pt x="5146555" y="97905"/>
                  <a:pt x="5161909" y="106673"/>
                </a:cubicBezTo>
                <a:cubicBezTo>
                  <a:pt x="5205193" y="128009"/>
                  <a:pt x="5251839" y="162060"/>
                  <a:pt x="5288982" y="190703"/>
                </a:cubicBezTo>
                <a:cubicBezTo>
                  <a:pt x="5530697" y="347364"/>
                  <a:pt x="5537862" y="395883"/>
                  <a:pt x="5639930" y="651042"/>
                </a:cubicBezTo>
                <a:cubicBezTo>
                  <a:pt x="5699591" y="760938"/>
                  <a:pt x="5796540" y="842630"/>
                  <a:pt x="5887494" y="925783"/>
                </a:cubicBezTo>
                <a:cubicBezTo>
                  <a:pt x="5990146" y="1021943"/>
                  <a:pt x="6085195" y="1129794"/>
                  <a:pt x="6152606" y="1253866"/>
                </a:cubicBezTo>
                <a:cubicBezTo>
                  <a:pt x="6218555" y="1381738"/>
                  <a:pt x="6272075" y="1522616"/>
                  <a:pt x="6272075" y="1668171"/>
                </a:cubicBezTo>
                <a:cubicBezTo>
                  <a:pt x="6282018" y="1994500"/>
                  <a:pt x="6171031" y="2302415"/>
                  <a:pt x="6083879" y="2611938"/>
                </a:cubicBezTo>
                <a:cubicBezTo>
                  <a:pt x="5985613" y="2943236"/>
                  <a:pt x="5967335" y="3284909"/>
                  <a:pt x="6016760" y="3625121"/>
                </a:cubicBezTo>
                <a:cubicBezTo>
                  <a:pt x="6065747" y="3963872"/>
                  <a:pt x="6177611" y="4284063"/>
                  <a:pt x="6304830" y="4599724"/>
                </a:cubicBezTo>
                <a:cubicBezTo>
                  <a:pt x="6402511" y="4803296"/>
                  <a:pt x="6494634" y="5011836"/>
                  <a:pt x="6517007" y="5239083"/>
                </a:cubicBezTo>
                <a:cubicBezTo>
                  <a:pt x="6568334" y="5597416"/>
                  <a:pt x="6544645" y="5976794"/>
                  <a:pt x="6390373" y="6308384"/>
                </a:cubicBezTo>
                <a:cubicBezTo>
                  <a:pt x="6318429" y="6467967"/>
                  <a:pt x="6204225" y="6601831"/>
                  <a:pt x="6089728" y="6732334"/>
                </a:cubicBezTo>
                <a:cubicBezTo>
                  <a:pt x="5955344" y="6879788"/>
                  <a:pt x="5823885" y="7038057"/>
                  <a:pt x="5647095" y="7136262"/>
                </a:cubicBezTo>
                <a:cubicBezTo>
                  <a:pt x="5555410" y="7185949"/>
                  <a:pt x="5454073" y="7214300"/>
                  <a:pt x="5353907" y="7241336"/>
                </a:cubicBezTo>
                <a:cubicBezTo>
                  <a:pt x="5202414" y="7284155"/>
                  <a:pt x="5046388" y="7314114"/>
                  <a:pt x="4888315" y="7305637"/>
                </a:cubicBezTo>
                <a:close/>
                <a:moveTo>
                  <a:pt x="4829678" y="7220584"/>
                </a:moveTo>
                <a:cubicBezTo>
                  <a:pt x="5002081" y="7234176"/>
                  <a:pt x="5173315" y="7208747"/>
                  <a:pt x="5338553" y="7159498"/>
                </a:cubicBezTo>
                <a:cubicBezTo>
                  <a:pt x="5572518" y="7106157"/>
                  <a:pt x="5727520" y="7008682"/>
                  <a:pt x="5887348" y="6830393"/>
                </a:cubicBezTo>
                <a:cubicBezTo>
                  <a:pt x="6216800" y="6485796"/>
                  <a:pt x="6400902" y="6250513"/>
                  <a:pt x="6450035" y="5759485"/>
                </a:cubicBezTo>
                <a:cubicBezTo>
                  <a:pt x="6472993" y="5492634"/>
                  <a:pt x="6450035" y="5217893"/>
                  <a:pt x="6371218" y="4961564"/>
                </a:cubicBezTo>
                <a:cubicBezTo>
                  <a:pt x="6320769" y="4815279"/>
                  <a:pt x="6243999" y="4680100"/>
                  <a:pt x="6188286" y="4536007"/>
                </a:cubicBezTo>
                <a:cubicBezTo>
                  <a:pt x="6134620" y="4394106"/>
                  <a:pt x="6087973" y="4249282"/>
                  <a:pt x="6039864" y="4105335"/>
                </a:cubicBezTo>
                <a:cubicBezTo>
                  <a:pt x="5916009" y="3695999"/>
                  <a:pt x="5864536" y="3253635"/>
                  <a:pt x="5946717" y="2831147"/>
                </a:cubicBezTo>
                <a:cubicBezTo>
                  <a:pt x="6002430" y="2528931"/>
                  <a:pt x="6127016" y="2243082"/>
                  <a:pt x="6171762" y="1938821"/>
                </a:cubicBezTo>
                <a:cubicBezTo>
                  <a:pt x="6186092" y="1823078"/>
                  <a:pt x="6194281" y="1715081"/>
                  <a:pt x="6185069" y="1601093"/>
                </a:cubicBezTo>
                <a:cubicBezTo>
                  <a:pt x="6147635" y="1335996"/>
                  <a:pt x="5980057" y="1111673"/>
                  <a:pt x="5781332" y="940836"/>
                </a:cubicBezTo>
                <a:cubicBezTo>
                  <a:pt x="5707633" y="877704"/>
                  <a:pt x="5640661" y="805511"/>
                  <a:pt x="5586410" y="724842"/>
                </a:cubicBezTo>
                <a:cubicBezTo>
                  <a:pt x="5530697" y="634966"/>
                  <a:pt x="5512272" y="527116"/>
                  <a:pt x="5455243" y="437825"/>
                </a:cubicBezTo>
                <a:cubicBezTo>
                  <a:pt x="5407573" y="366509"/>
                  <a:pt x="5327293" y="320621"/>
                  <a:pt x="5260320" y="271080"/>
                </a:cubicBezTo>
                <a:cubicBezTo>
                  <a:pt x="5216891" y="241560"/>
                  <a:pt x="5175508" y="205171"/>
                  <a:pt x="5127107" y="183104"/>
                </a:cubicBezTo>
                <a:cubicBezTo>
                  <a:pt x="4837721" y="96297"/>
                  <a:pt x="4533712" y="60201"/>
                  <a:pt x="4232189" y="65462"/>
                </a:cubicBezTo>
                <a:cubicBezTo>
                  <a:pt x="3996468" y="71746"/>
                  <a:pt x="3761918" y="119826"/>
                  <a:pt x="3547401" y="218908"/>
                </a:cubicBezTo>
                <a:cubicBezTo>
                  <a:pt x="3242076" y="377615"/>
                  <a:pt x="2970530" y="612023"/>
                  <a:pt x="2795202" y="910293"/>
                </a:cubicBezTo>
                <a:cubicBezTo>
                  <a:pt x="2709074" y="1059647"/>
                  <a:pt x="2626016" y="1214262"/>
                  <a:pt x="2579077" y="1380861"/>
                </a:cubicBezTo>
                <a:cubicBezTo>
                  <a:pt x="2551440" y="1471760"/>
                  <a:pt x="2549100" y="1567773"/>
                  <a:pt x="2540619" y="1659987"/>
                </a:cubicBezTo>
                <a:cubicBezTo>
                  <a:pt x="2518684" y="1855083"/>
                  <a:pt x="2358418" y="1991139"/>
                  <a:pt x="2193765" y="2076045"/>
                </a:cubicBezTo>
                <a:cubicBezTo>
                  <a:pt x="1790759" y="2293354"/>
                  <a:pt x="1360994" y="2460976"/>
                  <a:pt x="973050" y="2706052"/>
                </a:cubicBezTo>
                <a:cubicBezTo>
                  <a:pt x="804888" y="2806157"/>
                  <a:pt x="656758" y="2934759"/>
                  <a:pt x="525445" y="3079291"/>
                </a:cubicBezTo>
                <a:cubicBezTo>
                  <a:pt x="397788" y="3216370"/>
                  <a:pt x="277734" y="3364993"/>
                  <a:pt x="207252" y="3540214"/>
                </a:cubicBezTo>
                <a:cubicBezTo>
                  <a:pt x="23443" y="3987985"/>
                  <a:pt x="37042" y="4526947"/>
                  <a:pt x="287093" y="4946658"/>
                </a:cubicBezTo>
                <a:cubicBezTo>
                  <a:pt x="486402" y="5258519"/>
                  <a:pt x="788802" y="5466768"/>
                  <a:pt x="1128199" y="5602239"/>
                </a:cubicBezTo>
                <a:cubicBezTo>
                  <a:pt x="1430014" y="5710236"/>
                  <a:pt x="1756834" y="5747940"/>
                  <a:pt x="2074442" y="5768837"/>
                </a:cubicBezTo>
                <a:cubicBezTo>
                  <a:pt x="2325224" y="5782429"/>
                  <a:pt x="2580247" y="5790466"/>
                  <a:pt x="2821231" y="5868504"/>
                </a:cubicBezTo>
                <a:cubicBezTo>
                  <a:pt x="2980766" y="5922868"/>
                  <a:pt x="3145273" y="5976355"/>
                  <a:pt x="3279803" y="6081283"/>
                </a:cubicBezTo>
                <a:cubicBezTo>
                  <a:pt x="3514792" y="6273456"/>
                  <a:pt x="3659705" y="6548490"/>
                  <a:pt x="3855505" y="6776321"/>
                </a:cubicBezTo>
                <a:cubicBezTo>
                  <a:pt x="4104239" y="7044925"/>
                  <a:pt x="4462937" y="7210793"/>
                  <a:pt x="4829678" y="7220584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34"/>
          <p:cNvSpPr/>
          <p:nvPr/>
        </p:nvSpPr>
        <p:spPr>
          <a:xfrm rot="4018172">
            <a:off x="10664010" y="1322499"/>
            <a:ext cx="6376204" cy="7159230"/>
          </a:xfrm>
          <a:custGeom>
            <a:avLst/>
            <a:gdLst/>
            <a:ahLst/>
            <a:cxnLst/>
            <a:rect l="l" t="t" r="r" b="b"/>
            <a:pathLst>
              <a:path w="6376204" h="7159230" extrusionOk="0">
                <a:moveTo>
                  <a:pt x="6288928" y="4896628"/>
                </a:moveTo>
                <a:cubicBezTo>
                  <a:pt x="6367745" y="5152956"/>
                  <a:pt x="6390703" y="5427698"/>
                  <a:pt x="6367745" y="5694548"/>
                </a:cubicBezTo>
                <a:cubicBezTo>
                  <a:pt x="6318612" y="6185576"/>
                  <a:pt x="6134511" y="6420860"/>
                  <a:pt x="5805058" y="6765457"/>
                </a:cubicBezTo>
                <a:cubicBezTo>
                  <a:pt x="5645230" y="6943746"/>
                  <a:pt x="5490228" y="7041222"/>
                  <a:pt x="5256263" y="7094562"/>
                </a:cubicBezTo>
                <a:cubicBezTo>
                  <a:pt x="5091025" y="7143811"/>
                  <a:pt x="4919791" y="7169093"/>
                  <a:pt x="4747388" y="7155648"/>
                </a:cubicBezTo>
                <a:cubicBezTo>
                  <a:pt x="4380501" y="7145711"/>
                  <a:pt x="4021949" y="6979989"/>
                  <a:pt x="3772922" y="6711385"/>
                </a:cubicBezTo>
                <a:cubicBezTo>
                  <a:pt x="3577122" y="6483554"/>
                  <a:pt x="3432210" y="6208520"/>
                  <a:pt x="3197221" y="6016347"/>
                </a:cubicBezTo>
                <a:cubicBezTo>
                  <a:pt x="3062691" y="5911419"/>
                  <a:pt x="2898184" y="5857932"/>
                  <a:pt x="2738649" y="5803568"/>
                </a:cubicBezTo>
                <a:cubicBezTo>
                  <a:pt x="2497810" y="5725530"/>
                  <a:pt x="2242642" y="5717492"/>
                  <a:pt x="1991860" y="5703901"/>
                </a:cubicBezTo>
                <a:cubicBezTo>
                  <a:pt x="1674106" y="5683004"/>
                  <a:pt x="1347432" y="5645299"/>
                  <a:pt x="1045616" y="5537303"/>
                </a:cubicBezTo>
                <a:cubicBezTo>
                  <a:pt x="706220" y="5401686"/>
                  <a:pt x="403674" y="5193583"/>
                  <a:pt x="204511" y="4881722"/>
                </a:cubicBezTo>
                <a:cubicBezTo>
                  <a:pt x="-45540" y="4461864"/>
                  <a:pt x="-59139" y="3923049"/>
                  <a:pt x="124670" y="3475278"/>
                </a:cubicBezTo>
                <a:cubicBezTo>
                  <a:pt x="195152" y="3300057"/>
                  <a:pt x="315352" y="3151434"/>
                  <a:pt x="442863" y="3014355"/>
                </a:cubicBezTo>
                <a:cubicBezTo>
                  <a:pt x="574176" y="2869823"/>
                  <a:pt x="722305" y="2741221"/>
                  <a:pt x="890468" y="2641115"/>
                </a:cubicBezTo>
                <a:cubicBezTo>
                  <a:pt x="1278412" y="2396186"/>
                  <a:pt x="1708323" y="2228564"/>
                  <a:pt x="2111182" y="2011109"/>
                </a:cubicBezTo>
                <a:cubicBezTo>
                  <a:pt x="2275836" y="1926202"/>
                  <a:pt x="2436102" y="1790147"/>
                  <a:pt x="2458036" y="1595051"/>
                </a:cubicBezTo>
                <a:cubicBezTo>
                  <a:pt x="2466518" y="1502837"/>
                  <a:pt x="2468857" y="1406824"/>
                  <a:pt x="2496494" y="1315925"/>
                </a:cubicBezTo>
                <a:cubicBezTo>
                  <a:pt x="2543434" y="1149326"/>
                  <a:pt x="2626491" y="994711"/>
                  <a:pt x="2712620" y="845357"/>
                </a:cubicBezTo>
                <a:cubicBezTo>
                  <a:pt x="2887801" y="547087"/>
                  <a:pt x="3159494" y="312679"/>
                  <a:pt x="3464819" y="153972"/>
                </a:cubicBezTo>
                <a:cubicBezTo>
                  <a:pt x="3679482" y="54890"/>
                  <a:pt x="3913886" y="6810"/>
                  <a:pt x="4149606" y="526"/>
                </a:cubicBezTo>
                <a:cubicBezTo>
                  <a:pt x="4451129" y="-4881"/>
                  <a:pt x="4755138" y="31215"/>
                  <a:pt x="5044524" y="118168"/>
                </a:cubicBezTo>
                <a:cubicBezTo>
                  <a:pt x="5092926" y="140235"/>
                  <a:pt x="5134308" y="176624"/>
                  <a:pt x="5177738" y="206144"/>
                </a:cubicBezTo>
                <a:cubicBezTo>
                  <a:pt x="5244711" y="255539"/>
                  <a:pt x="5324990" y="301573"/>
                  <a:pt x="5372661" y="372742"/>
                </a:cubicBezTo>
                <a:cubicBezTo>
                  <a:pt x="5429690" y="462033"/>
                  <a:pt x="5448114" y="569884"/>
                  <a:pt x="5503827" y="659906"/>
                </a:cubicBezTo>
                <a:cubicBezTo>
                  <a:pt x="5558224" y="740429"/>
                  <a:pt x="5625051" y="812768"/>
                  <a:pt x="5698750" y="875900"/>
                </a:cubicBezTo>
                <a:cubicBezTo>
                  <a:pt x="5897328" y="1046736"/>
                  <a:pt x="6065052" y="1271060"/>
                  <a:pt x="6102486" y="1536157"/>
                </a:cubicBezTo>
                <a:cubicBezTo>
                  <a:pt x="6111699" y="1650145"/>
                  <a:pt x="6103510" y="1758142"/>
                  <a:pt x="6089180" y="1873884"/>
                </a:cubicBezTo>
                <a:cubicBezTo>
                  <a:pt x="6044434" y="2178147"/>
                  <a:pt x="5919847" y="2463995"/>
                  <a:pt x="5864134" y="2766211"/>
                </a:cubicBezTo>
                <a:cubicBezTo>
                  <a:pt x="5781954" y="3188699"/>
                  <a:pt x="5833426" y="3631063"/>
                  <a:pt x="5957282" y="4040399"/>
                </a:cubicBezTo>
                <a:cubicBezTo>
                  <a:pt x="6005245" y="4184345"/>
                  <a:pt x="6051892" y="4329170"/>
                  <a:pt x="6105704" y="4471071"/>
                </a:cubicBezTo>
                <a:cubicBezTo>
                  <a:pt x="6161709" y="4615164"/>
                  <a:pt x="6238479" y="4750343"/>
                  <a:pt x="6288928" y="4896628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34"/>
          <p:cNvSpPr/>
          <p:nvPr/>
        </p:nvSpPr>
        <p:spPr>
          <a:xfrm rot="-10770074">
            <a:off x="10913690" y="-2283429"/>
            <a:ext cx="6541460" cy="7307075"/>
          </a:xfrm>
          <a:custGeom>
            <a:avLst/>
            <a:gdLst/>
            <a:ahLst/>
            <a:cxnLst/>
            <a:rect l="l" t="t" r="r" b="b"/>
            <a:pathLst>
              <a:path w="6541460" h="7307075" extrusionOk="0">
                <a:moveTo>
                  <a:pt x="6517007" y="5239083"/>
                </a:moveTo>
                <a:cubicBezTo>
                  <a:pt x="6494634" y="5011836"/>
                  <a:pt x="6402511" y="4803296"/>
                  <a:pt x="6304830" y="4599724"/>
                </a:cubicBezTo>
                <a:cubicBezTo>
                  <a:pt x="6177611" y="4284063"/>
                  <a:pt x="6065747" y="3963872"/>
                  <a:pt x="6016760" y="3625121"/>
                </a:cubicBezTo>
                <a:cubicBezTo>
                  <a:pt x="5967335" y="3284909"/>
                  <a:pt x="5985613" y="2943236"/>
                  <a:pt x="6083879" y="2611938"/>
                </a:cubicBezTo>
                <a:cubicBezTo>
                  <a:pt x="6171031" y="2302415"/>
                  <a:pt x="6282018" y="1994500"/>
                  <a:pt x="6272075" y="1668171"/>
                </a:cubicBezTo>
                <a:cubicBezTo>
                  <a:pt x="6272075" y="1522616"/>
                  <a:pt x="6218555" y="1381738"/>
                  <a:pt x="6152606" y="1253866"/>
                </a:cubicBezTo>
                <a:cubicBezTo>
                  <a:pt x="6085195" y="1129794"/>
                  <a:pt x="5990146" y="1021943"/>
                  <a:pt x="5887494" y="925783"/>
                </a:cubicBezTo>
                <a:cubicBezTo>
                  <a:pt x="5796540" y="842630"/>
                  <a:pt x="5699591" y="760938"/>
                  <a:pt x="5639930" y="651042"/>
                </a:cubicBezTo>
                <a:cubicBezTo>
                  <a:pt x="5537862" y="395883"/>
                  <a:pt x="5530697" y="347364"/>
                  <a:pt x="5288982" y="190703"/>
                </a:cubicBezTo>
                <a:cubicBezTo>
                  <a:pt x="5251839" y="162060"/>
                  <a:pt x="5205193" y="128009"/>
                  <a:pt x="5161909" y="106673"/>
                </a:cubicBezTo>
                <a:cubicBezTo>
                  <a:pt x="5146555" y="97905"/>
                  <a:pt x="5131347" y="88113"/>
                  <a:pt x="5114092" y="83437"/>
                </a:cubicBezTo>
                <a:cubicBezTo>
                  <a:pt x="5091573" y="77007"/>
                  <a:pt x="5067445" y="91913"/>
                  <a:pt x="5062766" y="114711"/>
                </a:cubicBezTo>
                <a:cubicBezTo>
                  <a:pt x="4588986" y="-14769"/>
                  <a:pt x="4067097" y="-61387"/>
                  <a:pt x="3600190" y="118218"/>
                </a:cubicBezTo>
                <a:cubicBezTo>
                  <a:pt x="3370903" y="208971"/>
                  <a:pt x="3170571" y="361978"/>
                  <a:pt x="2992026" y="529892"/>
                </a:cubicBezTo>
                <a:cubicBezTo>
                  <a:pt x="2772098" y="755677"/>
                  <a:pt x="2611101" y="1037726"/>
                  <a:pt x="2508741" y="1334827"/>
                </a:cubicBezTo>
                <a:cubicBezTo>
                  <a:pt x="2436650" y="1548044"/>
                  <a:pt x="2515906" y="1728819"/>
                  <a:pt x="2321715" y="1893517"/>
                </a:cubicBezTo>
                <a:cubicBezTo>
                  <a:pt x="2173001" y="2012036"/>
                  <a:pt x="2000012" y="2082914"/>
                  <a:pt x="1829949" y="2168405"/>
                </a:cubicBezTo>
                <a:cubicBezTo>
                  <a:pt x="1654475" y="2247759"/>
                  <a:pt x="1484118" y="2335443"/>
                  <a:pt x="1311715" y="2421519"/>
                </a:cubicBezTo>
                <a:cubicBezTo>
                  <a:pt x="1103486" y="2527177"/>
                  <a:pt x="897596" y="2641897"/>
                  <a:pt x="713349" y="2786136"/>
                </a:cubicBezTo>
                <a:cubicBezTo>
                  <a:pt x="548695" y="2922338"/>
                  <a:pt x="401297" y="3081045"/>
                  <a:pt x="273640" y="3252174"/>
                </a:cubicBezTo>
                <a:cubicBezTo>
                  <a:pt x="57953" y="3553513"/>
                  <a:pt x="-16477" y="3938005"/>
                  <a:pt x="2971" y="4303353"/>
                </a:cubicBezTo>
                <a:cubicBezTo>
                  <a:pt x="24613" y="4554128"/>
                  <a:pt x="96996" y="4808118"/>
                  <a:pt x="236352" y="5019435"/>
                </a:cubicBezTo>
                <a:cubicBezTo>
                  <a:pt x="426449" y="5307768"/>
                  <a:pt x="711009" y="5511925"/>
                  <a:pt x="1024376" y="5648857"/>
                </a:cubicBezTo>
                <a:cubicBezTo>
                  <a:pt x="1309083" y="5770153"/>
                  <a:pt x="1620696" y="5813410"/>
                  <a:pt x="1927044" y="5841176"/>
                </a:cubicBezTo>
                <a:cubicBezTo>
                  <a:pt x="2188208" y="5864559"/>
                  <a:pt x="2453905" y="5857398"/>
                  <a:pt x="2709513" y="5922868"/>
                </a:cubicBezTo>
                <a:cubicBezTo>
                  <a:pt x="2903850" y="5980739"/>
                  <a:pt x="3107985" y="6041387"/>
                  <a:pt x="3264303" y="6176274"/>
                </a:cubicBezTo>
                <a:cubicBezTo>
                  <a:pt x="3472825" y="6368008"/>
                  <a:pt x="3611157" y="6620391"/>
                  <a:pt x="3795112" y="6833462"/>
                </a:cubicBezTo>
                <a:cubicBezTo>
                  <a:pt x="4072946" y="7134509"/>
                  <a:pt x="4479022" y="7308122"/>
                  <a:pt x="4888315" y="7305637"/>
                </a:cubicBezTo>
                <a:cubicBezTo>
                  <a:pt x="5046388" y="7314114"/>
                  <a:pt x="5202414" y="7284155"/>
                  <a:pt x="5353907" y="7241336"/>
                </a:cubicBezTo>
                <a:cubicBezTo>
                  <a:pt x="5454073" y="7214300"/>
                  <a:pt x="5555410" y="7185949"/>
                  <a:pt x="5647095" y="7136262"/>
                </a:cubicBezTo>
                <a:cubicBezTo>
                  <a:pt x="5823885" y="7038057"/>
                  <a:pt x="5955344" y="6879788"/>
                  <a:pt x="6089728" y="6732334"/>
                </a:cubicBezTo>
                <a:cubicBezTo>
                  <a:pt x="6204225" y="6601831"/>
                  <a:pt x="6318429" y="6467967"/>
                  <a:pt x="6390373" y="6308384"/>
                </a:cubicBezTo>
                <a:cubicBezTo>
                  <a:pt x="6544645" y="5976794"/>
                  <a:pt x="6568334" y="5597416"/>
                  <a:pt x="6517007" y="5239083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34"/>
          <p:cNvSpPr/>
          <p:nvPr/>
        </p:nvSpPr>
        <p:spPr>
          <a:xfrm rot="-10770074">
            <a:off x="10913690" y="-2283429"/>
            <a:ext cx="6541460" cy="7307075"/>
          </a:xfrm>
          <a:custGeom>
            <a:avLst/>
            <a:gdLst/>
            <a:ahLst/>
            <a:cxnLst/>
            <a:rect l="l" t="t" r="r" b="b"/>
            <a:pathLst>
              <a:path w="6541460" h="7307075" extrusionOk="0">
                <a:moveTo>
                  <a:pt x="4888315" y="7305637"/>
                </a:moveTo>
                <a:cubicBezTo>
                  <a:pt x="4479022" y="7308122"/>
                  <a:pt x="4072946" y="7134509"/>
                  <a:pt x="3795112" y="6833462"/>
                </a:cubicBezTo>
                <a:cubicBezTo>
                  <a:pt x="3611157" y="6620391"/>
                  <a:pt x="3472825" y="6368008"/>
                  <a:pt x="3264303" y="6176274"/>
                </a:cubicBezTo>
                <a:cubicBezTo>
                  <a:pt x="3107985" y="6041387"/>
                  <a:pt x="2903850" y="5980739"/>
                  <a:pt x="2709513" y="5922868"/>
                </a:cubicBezTo>
                <a:cubicBezTo>
                  <a:pt x="2453905" y="5857398"/>
                  <a:pt x="2188208" y="5864559"/>
                  <a:pt x="1927044" y="5841176"/>
                </a:cubicBezTo>
                <a:cubicBezTo>
                  <a:pt x="1620696" y="5813410"/>
                  <a:pt x="1309083" y="5770153"/>
                  <a:pt x="1024376" y="5648857"/>
                </a:cubicBezTo>
                <a:cubicBezTo>
                  <a:pt x="711009" y="5511925"/>
                  <a:pt x="426449" y="5307768"/>
                  <a:pt x="236352" y="5019435"/>
                </a:cubicBezTo>
                <a:cubicBezTo>
                  <a:pt x="96996" y="4808118"/>
                  <a:pt x="24613" y="4554128"/>
                  <a:pt x="2971" y="4303353"/>
                </a:cubicBezTo>
                <a:cubicBezTo>
                  <a:pt x="-16477" y="3938005"/>
                  <a:pt x="57953" y="3553513"/>
                  <a:pt x="273640" y="3252174"/>
                </a:cubicBezTo>
                <a:cubicBezTo>
                  <a:pt x="401297" y="3081045"/>
                  <a:pt x="548695" y="2922338"/>
                  <a:pt x="713349" y="2786136"/>
                </a:cubicBezTo>
                <a:cubicBezTo>
                  <a:pt x="897596" y="2641897"/>
                  <a:pt x="1103486" y="2527177"/>
                  <a:pt x="1311715" y="2421519"/>
                </a:cubicBezTo>
                <a:cubicBezTo>
                  <a:pt x="1484118" y="2335443"/>
                  <a:pt x="1654475" y="2247759"/>
                  <a:pt x="1829949" y="2168405"/>
                </a:cubicBezTo>
                <a:cubicBezTo>
                  <a:pt x="2000012" y="2082914"/>
                  <a:pt x="2173001" y="2012036"/>
                  <a:pt x="2321715" y="1893517"/>
                </a:cubicBezTo>
                <a:cubicBezTo>
                  <a:pt x="2515906" y="1728819"/>
                  <a:pt x="2436650" y="1548044"/>
                  <a:pt x="2508741" y="1334827"/>
                </a:cubicBezTo>
                <a:cubicBezTo>
                  <a:pt x="2611101" y="1037726"/>
                  <a:pt x="2772098" y="755677"/>
                  <a:pt x="2992026" y="529892"/>
                </a:cubicBezTo>
                <a:cubicBezTo>
                  <a:pt x="3170571" y="361978"/>
                  <a:pt x="3370903" y="208971"/>
                  <a:pt x="3600190" y="118218"/>
                </a:cubicBezTo>
                <a:cubicBezTo>
                  <a:pt x="4067097" y="-61387"/>
                  <a:pt x="4588986" y="-14769"/>
                  <a:pt x="5062766" y="114711"/>
                </a:cubicBezTo>
                <a:cubicBezTo>
                  <a:pt x="5067445" y="91913"/>
                  <a:pt x="5091573" y="77007"/>
                  <a:pt x="5114092" y="83437"/>
                </a:cubicBezTo>
                <a:cubicBezTo>
                  <a:pt x="5131347" y="88113"/>
                  <a:pt x="5146555" y="97905"/>
                  <a:pt x="5161909" y="106673"/>
                </a:cubicBezTo>
                <a:cubicBezTo>
                  <a:pt x="5205193" y="128009"/>
                  <a:pt x="5251839" y="162060"/>
                  <a:pt x="5288982" y="190703"/>
                </a:cubicBezTo>
                <a:cubicBezTo>
                  <a:pt x="5530697" y="347364"/>
                  <a:pt x="5537862" y="395883"/>
                  <a:pt x="5639930" y="651042"/>
                </a:cubicBezTo>
                <a:cubicBezTo>
                  <a:pt x="5699591" y="760938"/>
                  <a:pt x="5796540" y="842630"/>
                  <a:pt x="5887494" y="925783"/>
                </a:cubicBezTo>
                <a:cubicBezTo>
                  <a:pt x="5990146" y="1021943"/>
                  <a:pt x="6085195" y="1129794"/>
                  <a:pt x="6152606" y="1253866"/>
                </a:cubicBezTo>
                <a:cubicBezTo>
                  <a:pt x="6218555" y="1381738"/>
                  <a:pt x="6272075" y="1522616"/>
                  <a:pt x="6272075" y="1668171"/>
                </a:cubicBezTo>
                <a:cubicBezTo>
                  <a:pt x="6282018" y="1994500"/>
                  <a:pt x="6171031" y="2302415"/>
                  <a:pt x="6083879" y="2611938"/>
                </a:cubicBezTo>
                <a:cubicBezTo>
                  <a:pt x="5985613" y="2943236"/>
                  <a:pt x="5967335" y="3284909"/>
                  <a:pt x="6016760" y="3625121"/>
                </a:cubicBezTo>
                <a:cubicBezTo>
                  <a:pt x="6065747" y="3963872"/>
                  <a:pt x="6177611" y="4284063"/>
                  <a:pt x="6304830" y="4599724"/>
                </a:cubicBezTo>
                <a:cubicBezTo>
                  <a:pt x="6402511" y="4803296"/>
                  <a:pt x="6494634" y="5011836"/>
                  <a:pt x="6517007" y="5239083"/>
                </a:cubicBezTo>
                <a:cubicBezTo>
                  <a:pt x="6568334" y="5597416"/>
                  <a:pt x="6544645" y="5976794"/>
                  <a:pt x="6390373" y="6308384"/>
                </a:cubicBezTo>
                <a:cubicBezTo>
                  <a:pt x="6318429" y="6467967"/>
                  <a:pt x="6204225" y="6601831"/>
                  <a:pt x="6089728" y="6732334"/>
                </a:cubicBezTo>
                <a:cubicBezTo>
                  <a:pt x="5955344" y="6879788"/>
                  <a:pt x="5823885" y="7038057"/>
                  <a:pt x="5647095" y="7136262"/>
                </a:cubicBezTo>
                <a:cubicBezTo>
                  <a:pt x="5555410" y="7185949"/>
                  <a:pt x="5454073" y="7214300"/>
                  <a:pt x="5353907" y="7241336"/>
                </a:cubicBezTo>
                <a:cubicBezTo>
                  <a:pt x="5202414" y="7284155"/>
                  <a:pt x="5046388" y="7314114"/>
                  <a:pt x="4888315" y="7305637"/>
                </a:cubicBezTo>
                <a:close/>
                <a:moveTo>
                  <a:pt x="4829678" y="7220584"/>
                </a:moveTo>
                <a:cubicBezTo>
                  <a:pt x="5002081" y="7234176"/>
                  <a:pt x="5173315" y="7208747"/>
                  <a:pt x="5338553" y="7159498"/>
                </a:cubicBezTo>
                <a:cubicBezTo>
                  <a:pt x="5572518" y="7106157"/>
                  <a:pt x="5727520" y="7008682"/>
                  <a:pt x="5887348" y="6830393"/>
                </a:cubicBezTo>
                <a:cubicBezTo>
                  <a:pt x="6216800" y="6485796"/>
                  <a:pt x="6400902" y="6250513"/>
                  <a:pt x="6450035" y="5759485"/>
                </a:cubicBezTo>
                <a:cubicBezTo>
                  <a:pt x="6472993" y="5492634"/>
                  <a:pt x="6450035" y="5217893"/>
                  <a:pt x="6371218" y="4961564"/>
                </a:cubicBezTo>
                <a:cubicBezTo>
                  <a:pt x="6320769" y="4815279"/>
                  <a:pt x="6243999" y="4680100"/>
                  <a:pt x="6188286" y="4536007"/>
                </a:cubicBezTo>
                <a:cubicBezTo>
                  <a:pt x="6134620" y="4394106"/>
                  <a:pt x="6087973" y="4249282"/>
                  <a:pt x="6039864" y="4105335"/>
                </a:cubicBezTo>
                <a:cubicBezTo>
                  <a:pt x="5916009" y="3695999"/>
                  <a:pt x="5864536" y="3253635"/>
                  <a:pt x="5946717" y="2831147"/>
                </a:cubicBezTo>
                <a:cubicBezTo>
                  <a:pt x="6002430" y="2528931"/>
                  <a:pt x="6127016" y="2243082"/>
                  <a:pt x="6171762" y="1938821"/>
                </a:cubicBezTo>
                <a:cubicBezTo>
                  <a:pt x="6186092" y="1823078"/>
                  <a:pt x="6194281" y="1715081"/>
                  <a:pt x="6185069" y="1601093"/>
                </a:cubicBezTo>
                <a:cubicBezTo>
                  <a:pt x="6147635" y="1335996"/>
                  <a:pt x="5980057" y="1111673"/>
                  <a:pt x="5781332" y="940836"/>
                </a:cubicBezTo>
                <a:cubicBezTo>
                  <a:pt x="5707633" y="877704"/>
                  <a:pt x="5640661" y="805511"/>
                  <a:pt x="5586410" y="724842"/>
                </a:cubicBezTo>
                <a:cubicBezTo>
                  <a:pt x="5530697" y="634966"/>
                  <a:pt x="5512272" y="527116"/>
                  <a:pt x="5455243" y="437825"/>
                </a:cubicBezTo>
                <a:cubicBezTo>
                  <a:pt x="5407573" y="366509"/>
                  <a:pt x="5327293" y="320621"/>
                  <a:pt x="5260320" y="271080"/>
                </a:cubicBezTo>
                <a:cubicBezTo>
                  <a:pt x="5216891" y="241560"/>
                  <a:pt x="5175508" y="205171"/>
                  <a:pt x="5127107" y="183104"/>
                </a:cubicBezTo>
                <a:cubicBezTo>
                  <a:pt x="4837721" y="96297"/>
                  <a:pt x="4533712" y="60201"/>
                  <a:pt x="4232189" y="65462"/>
                </a:cubicBezTo>
                <a:cubicBezTo>
                  <a:pt x="3996468" y="71746"/>
                  <a:pt x="3761918" y="119826"/>
                  <a:pt x="3547401" y="218908"/>
                </a:cubicBezTo>
                <a:cubicBezTo>
                  <a:pt x="3242076" y="377615"/>
                  <a:pt x="2970530" y="612023"/>
                  <a:pt x="2795202" y="910293"/>
                </a:cubicBezTo>
                <a:cubicBezTo>
                  <a:pt x="2709074" y="1059647"/>
                  <a:pt x="2626016" y="1214262"/>
                  <a:pt x="2579077" y="1380861"/>
                </a:cubicBezTo>
                <a:cubicBezTo>
                  <a:pt x="2551440" y="1471760"/>
                  <a:pt x="2549100" y="1567773"/>
                  <a:pt x="2540619" y="1659987"/>
                </a:cubicBezTo>
                <a:cubicBezTo>
                  <a:pt x="2518684" y="1855083"/>
                  <a:pt x="2358418" y="1991139"/>
                  <a:pt x="2193765" y="2076045"/>
                </a:cubicBezTo>
                <a:cubicBezTo>
                  <a:pt x="1790759" y="2293354"/>
                  <a:pt x="1360994" y="2460976"/>
                  <a:pt x="973050" y="2706052"/>
                </a:cubicBezTo>
                <a:cubicBezTo>
                  <a:pt x="804888" y="2806157"/>
                  <a:pt x="656758" y="2934759"/>
                  <a:pt x="525445" y="3079291"/>
                </a:cubicBezTo>
                <a:cubicBezTo>
                  <a:pt x="397788" y="3216370"/>
                  <a:pt x="277734" y="3364993"/>
                  <a:pt x="207252" y="3540214"/>
                </a:cubicBezTo>
                <a:cubicBezTo>
                  <a:pt x="23443" y="3987985"/>
                  <a:pt x="37042" y="4526947"/>
                  <a:pt x="287093" y="4946658"/>
                </a:cubicBezTo>
                <a:cubicBezTo>
                  <a:pt x="486402" y="5258519"/>
                  <a:pt x="788802" y="5466768"/>
                  <a:pt x="1128199" y="5602239"/>
                </a:cubicBezTo>
                <a:cubicBezTo>
                  <a:pt x="1430014" y="5710236"/>
                  <a:pt x="1756834" y="5747940"/>
                  <a:pt x="2074442" y="5768837"/>
                </a:cubicBezTo>
                <a:cubicBezTo>
                  <a:pt x="2325224" y="5782429"/>
                  <a:pt x="2580247" y="5790466"/>
                  <a:pt x="2821231" y="5868504"/>
                </a:cubicBezTo>
                <a:cubicBezTo>
                  <a:pt x="2980766" y="5922868"/>
                  <a:pt x="3145273" y="5976355"/>
                  <a:pt x="3279803" y="6081283"/>
                </a:cubicBezTo>
                <a:cubicBezTo>
                  <a:pt x="3514792" y="6273456"/>
                  <a:pt x="3659705" y="6548490"/>
                  <a:pt x="3855505" y="6776321"/>
                </a:cubicBezTo>
                <a:cubicBezTo>
                  <a:pt x="4104239" y="7044925"/>
                  <a:pt x="4462937" y="7210793"/>
                  <a:pt x="4829678" y="7220584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34"/>
          <p:cNvSpPr/>
          <p:nvPr/>
        </p:nvSpPr>
        <p:spPr>
          <a:xfrm rot="-10770074">
            <a:off x="10996579" y="-2200663"/>
            <a:ext cx="6376204" cy="7159230"/>
          </a:xfrm>
          <a:custGeom>
            <a:avLst/>
            <a:gdLst/>
            <a:ahLst/>
            <a:cxnLst/>
            <a:rect l="l" t="t" r="r" b="b"/>
            <a:pathLst>
              <a:path w="6376204" h="7159230" extrusionOk="0">
                <a:moveTo>
                  <a:pt x="6288928" y="4896628"/>
                </a:moveTo>
                <a:cubicBezTo>
                  <a:pt x="6367745" y="5152956"/>
                  <a:pt x="6390703" y="5427698"/>
                  <a:pt x="6367745" y="5694548"/>
                </a:cubicBezTo>
                <a:cubicBezTo>
                  <a:pt x="6318612" y="6185576"/>
                  <a:pt x="6134511" y="6420860"/>
                  <a:pt x="5805058" y="6765457"/>
                </a:cubicBezTo>
                <a:cubicBezTo>
                  <a:pt x="5645230" y="6943746"/>
                  <a:pt x="5490228" y="7041222"/>
                  <a:pt x="5256263" y="7094562"/>
                </a:cubicBezTo>
                <a:cubicBezTo>
                  <a:pt x="5091025" y="7143811"/>
                  <a:pt x="4919791" y="7169093"/>
                  <a:pt x="4747388" y="7155648"/>
                </a:cubicBezTo>
                <a:cubicBezTo>
                  <a:pt x="4380501" y="7145711"/>
                  <a:pt x="4021949" y="6979989"/>
                  <a:pt x="3772922" y="6711385"/>
                </a:cubicBezTo>
                <a:cubicBezTo>
                  <a:pt x="3577122" y="6483554"/>
                  <a:pt x="3432210" y="6208520"/>
                  <a:pt x="3197221" y="6016347"/>
                </a:cubicBezTo>
                <a:cubicBezTo>
                  <a:pt x="3062691" y="5911419"/>
                  <a:pt x="2898184" y="5857932"/>
                  <a:pt x="2738649" y="5803568"/>
                </a:cubicBezTo>
                <a:cubicBezTo>
                  <a:pt x="2497810" y="5725530"/>
                  <a:pt x="2242642" y="5717492"/>
                  <a:pt x="1991860" y="5703901"/>
                </a:cubicBezTo>
                <a:cubicBezTo>
                  <a:pt x="1674106" y="5683004"/>
                  <a:pt x="1347432" y="5645299"/>
                  <a:pt x="1045616" y="5537303"/>
                </a:cubicBezTo>
                <a:cubicBezTo>
                  <a:pt x="706220" y="5401686"/>
                  <a:pt x="403674" y="5193583"/>
                  <a:pt x="204511" y="4881722"/>
                </a:cubicBezTo>
                <a:cubicBezTo>
                  <a:pt x="-45540" y="4461864"/>
                  <a:pt x="-59139" y="3923049"/>
                  <a:pt x="124670" y="3475278"/>
                </a:cubicBezTo>
                <a:cubicBezTo>
                  <a:pt x="195152" y="3300057"/>
                  <a:pt x="315352" y="3151434"/>
                  <a:pt x="442863" y="3014355"/>
                </a:cubicBezTo>
                <a:cubicBezTo>
                  <a:pt x="574176" y="2869823"/>
                  <a:pt x="722305" y="2741221"/>
                  <a:pt x="890468" y="2641115"/>
                </a:cubicBezTo>
                <a:cubicBezTo>
                  <a:pt x="1278412" y="2396186"/>
                  <a:pt x="1708323" y="2228564"/>
                  <a:pt x="2111182" y="2011109"/>
                </a:cubicBezTo>
                <a:cubicBezTo>
                  <a:pt x="2275836" y="1926202"/>
                  <a:pt x="2436102" y="1790147"/>
                  <a:pt x="2458036" y="1595051"/>
                </a:cubicBezTo>
                <a:cubicBezTo>
                  <a:pt x="2466518" y="1502837"/>
                  <a:pt x="2468857" y="1406824"/>
                  <a:pt x="2496494" y="1315925"/>
                </a:cubicBezTo>
                <a:cubicBezTo>
                  <a:pt x="2543434" y="1149326"/>
                  <a:pt x="2626491" y="994711"/>
                  <a:pt x="2712620" y="845357"/>
                </a:cubicBezTo>
                <a:cubicBezTo>
                  <a:pt x="2887801" y="547087"/>
                  <a:pt x="3159494" y="312679"/>
                  <a:pt x="3464819" y="153972"/>
                </a:cubicBezTo>
                <a:cubicBezTo>
                  <a:pt x="3679482" y="54890"/>
                  <a:pt x="3913886" y="6810"/>
                  <a:pt x="4149606" y="526"/>
                </a:cubicBezTo>
                <a:cubicBezTo>
                  <a:pt x="4451129" y="-4881"/>
                  <a:pt x="4755138" y="31215"/>
                  <a:pt x="5044524" y="118168"/>
                </a:cubicBezTo>
                <a:cubicBezTo>
                  <a:pt x="5092926" y="140235"/>
                  <a:pt x="5134308" y="176624"/>
                  <a:pt x="5177738" y="206144"/>
                </a:cubicBezTo>
                <a:cubicBezTo>
                  <a:pt x="5244711" y="255539"/>
                  <a:pt x="5324990" y="301573"/>
                  <a:pt x="5372661" y="372742"/>
                </a:cubicBezTo>
                <a:cubicBezTo>
                  <a:pt x="5429690" y="462033"/>
                  <a:pt x="5448114" y="569884"/>
                  <a:pt x="5503827" y="659906"/>
                </a:cubicBezTo>
                <a:cubicBezTo>
                  <a:pt x="5558224" y="740429"/>
                  <a:pt x="5625051" y="812768"/>
                  <a:pt x="5698750" y="875900"/>
                </a:cubicBezTo>
                <a:cubicBezTo>
                  <a:pt x="5897328" y="1046736"/>
                  <a:pt x="6065052" y="1271060"/>
                  <a:pt x="6102486" y="1536157"/>
                </a:cubicBezTo>
                <a:cubicBezTo>
                  <a:pt x="6111699" y="1650145"/>
                  <a:pt x="6103510" y="1758142"/>
                  <a:pt x="6089180" y="1873884"/>
                </a:cubicBezTo>
                <a:cubicBezTo>
                  <a:pt x="6044434" y="2178147"/>
                  <a:pt x="5919847" y="2463995"/>
                  <a:pt x="5864134" y="2766211"/>
                </a:cubicBezTo>
                <a:cubicBezTo>
                  <a:pt x="5781954" y="3188699"/>
                  <a:pt x="5833426" y="3631063"/>
                  <a:pt x="5957282" y="4040399"/>
                </a:cubicBezTo>
                <a:cubicBezTo>
                  <a:pt x="6005245" y="4184345"/>
                  <a:pt x="6051892" y="4329170"/>
                  <a:pt x="6105704" y="4471071"/>
                </a:cubicBezTo>
                <a:cubicBezTo>
                  <a:pt x="6161709" y="4615164"/>
                  <a:pt x="6238479" y="4750343"/>
                  <a:pt x="6288928" y="4896628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34"/>
          <p:cNvSpPr/>
          <p:nvPr/>
        </p:nvSpPr>
        <p:spPr>
          <a:xfrm>
            <a:off x="9668798" y="3619200"/>
            <a:ext cx="7315757" cy="2810452"/>
          </a:xfrm>
          <a:custGeom>
            <a:avLst/>
            <a:gdLst/>
            <a:ahLst/>
            <a:cxnLst/>
            <a:rect l="l" t="t" r="r" b="b"/>
            <a:pathLst>
              <a:path w="7315757" h="2810452" extrusionOk="0">
                <a:moveTo>
                  <a:pt x="7308011" y="2413028"/>
                </a:moveTo>
                <a:cubicBezTo>
                  <a:pt x="7303915" y="2373564"/>
                  <a:pt x="7317667" y="2316705"/>
                  <a:pt x="7285773" y="2287618"/>
                </a:cubicBezTo>
                <a:cubicBezTo>
                  <a:pt x="7277580" y="2281333"/>
                  <a:pt x="7268070" y="2279725"/>
                  <a:pt x="7258122" y="2279433"/>
                </a:cubicBezTo>
                <a:cubicBezTo>
                  <a:pt x="7209402" y="2277679"/>
                  <a:pt x="7160537" y="2276217"/>
                  <a:pt x="7111964" y="2272563"/>
                </a:cubicBezTo>
                <a:cubicBezTo>
                  <a:pt x="7101723" y="2272417"/>
                  <a:pt x="7091481" y="2272125"/>
                  <a:pt x="7081094" y="2271979"/>
                </a:cubicBezTo>
                <a:cubicBezTo>
                  <a:pt x="7082410" y="2268617"/>
                  <a:pt x="7083435" y="2265109"/>
                  <a:pt x="7084020" y="2261601"/>
                </a:cubicBezTo>
                <a:cubicBezTo>
                  <a:pt x="7093530" y="2234999"/>
                  <a:pt x="7104063" y="2208689"/>
                  <a:pt x="7116792" y="2183402"/>
                </a:cubicBezTo>
                <a:cubicBezTo>
                  <a:pt x="7127765" y="2161331"/>
                  <a:pt x="7142834" y="2137214"/>
                  <a:pt x="7154684" y="2114704"/>
                </a:cubicBezTo>
                <a:cubicBezTo>
                  <a:pt x="7157903" y="2110612"/>
                  <a:pt x="7158489" y="2104619"/>
                  <a:pt x="7155855" y="2099942"/>
                </a:cubicBezTo>
                <a:cubicBezTo>
                  <a:pt x="7155123" y="2098919"/>
                  <a:pt x="7154392" y="2098042"/>
                  <a:pt x="7153660" y="2097311"/>
                </a:cubicBezTo>
                <a:cubicBezTo>
                  <a:pt x="7168584" y="2071293"/>
                  <a:pt x="7167120" y="2032121"/>
                  <a:pt x="7158927" y="1994556"/>
                </a:cubicBezTo>
                <a:cubicBezTo>
                  <a:pt x="7147223" y="1936236"/>
                  <a:pt x="7140493" y="1873385"/>
                  <a:pt x="7109477" y="1821350"/>
                </a:cubicBezTo>
                <a:cubicBezTo>
                  <a:pt x="7087823" y="1794602"/>
                  <a:pt x="7049492" y="1792556"/>
                  <a:pt x="7017744" y="1788025"/>
                </a:cubicBezTo>
                <a:cubicBezTo>
                  <a:pt x="7010575" y="1787294"/>
                  <a:pt x="7003406" y="1786563"/>
                  <a:pt x="6996237" y="1785832"/>
                </a:cubicBezTo>
                <a:cubicBezTo>
                  <a:pt x="7004430" y="1769608"/>
                  <a:pt x="7011014" y="1751776"/>
                  <a:pt x="7017598" y="1742275"/>
                </a:cubicBezTo>
                <a:cubicBezTo>
                  <a:pt x="7021109" y="1734236"/>
                  <a:pt x="7035154" y="1708364"/>
                  <a:pt x="7039690" y="1689217"/>
                </a:cubicBezTo>
                <a:cubicBezTo>
                  <a:pt x="7046127" y="1689071"/>
                  <a:pt x="7052272" y="1688778"/>
                  <a:pt x="7057831" y="1688194"/>
                </a:cubicBezTo>
                <a:cubicBezTo>
                  <a:pt x="7057246" y="1686440"/>
                  <a:pt x="7056661" y="1684686"/>
                  <a:pt x="7056076" y="1682932"/>
                </a:cubicBezTo>
                <a:cubicBezTo>
                  <a:pt x="7078167" y="1673723"/>
                  <a:pt x="7081971" y="1638936"/>
                  <a:pt x="7071584" y="1616719"/>
                </a:cubicBezTo>
                <a:cubicBezTo>
                  <a:pt x="7059148" y="1585439"/>
                  <a:pt x="7046273" y="1553575"/>
                  <a:pt x="7032813" y="1521273"/>
                </a:cubicBezTo>
                <a:cubicBezTo>
                  <a:pt x="7007210" y="1469676"/>
                  <a:pt x="6993311" y="1387531"/>
                  <a:pt x="6934643" y="1359906"/>
                </a:cubicBezTo>
                <a:cubicBezTo>
                  <a:pt x="6931132" y="1350844"/>
                  <a:pt x="6927767" y="1341781"/>
                  <a:pt x="6924256" y="1332865"/>
                </a:cubicBezTo>
                <a:cubicBezTo>
                  <a:pt x="6894702" y="1331696"/>
                  <a:pt x="6865149" y="1330965"/>
                  <a:pt x="6835595" y="1330381"/>
                </a:cubicBezTo>
                <a:cubicBezTo>
                  <a:pt x="6844227" y="1327019"/>
                  <a:pt x="6851104" y="1317956"/>
                  <a:pt x="6854030" y="1308456"/>
                </a:cubicBezTo>
                <a:cubicBezTo>
                  <a:pt x="6856810" y="1299540"/>
                  <a:pt x="6883291" y="1258321"/>
                  <a:pt x="6893386" y="1230842"/>
                </a:cubicBezTo>
                <a:cubicBezTo>
                  <a:pt x="6905236" y="1225872"/>
                  <a:pt x="6914307" y="1213741"/>
                  <a:pt x="6916355" y="1200293"/>
                </a:cubicBezTo>
                <a:cubicBezTo>
                  <a:pt x="6920745" y="1175007"/>
                  <a:pt x="6909772" y="1149866"/>
                  <a:pt x="6901432" y="1126480"/>
                </a:cubicBezTo>
                <a:cubicBezTo>
                  <a:pt x="6884169" y="1077807"/>
                  <a:pt x="6871586" y="1027087"/>
                  <a:pt x="6847593" y="981191"/>
                </a:cubicBezTo>
                <a:cubicBezTo>
                  <a:pt x="6837936" y="964675"/>
                  <a:pt x="6827256" y="946842"/>
                  <a:pt x="6810724" y="936465"/>
                </a:cubicBezTo>
                <a:cubicBezTo>
                  <a:pt x="6802970" y="930764"/>
                  <a:pt x="6791412" y="927548"/>
                  <a:pt x="6781317" y="927987"/>
                </a:cubicBezTo>
                <a:cubicBezTo>
                  <a:pt x="6779854" y="923310"/>
                  <a:pt x="6778391" y="918632"/>
                  <a:pt x="6776927" y="913809"/>
                </a:cubicBezTo>
                <a:cubicBezTo>
                  <a:pt x="6761712" y="913663"/>
                  <a:pt x="6746496" y="913663"/>
                  <a:pt x="6731281" y="913517"/>
                </a:cubicBezTo>
                <a:cubicBezTo>
                  <a:pt x="6741815" y="894954"/>
                  <a:pt x="6750300" y="872152"/>
                  <a:pt x="6757908" y="861628"/>
                </a:cubicBezTo>
                <a:cubicBezTo>
                  <a:pt x="6762297" y="847304"/>
                  <a:pt x="6803408" y="782699"/>
                  <a:pt x="6776489" y="779921"/>
                </a:cubicBezTo>
                <a:cubicBezTo>
                  <a:pt x="6777074" y="778314"/>
                  <a:pt x="6777659" y="776706"/>
                  <a:pt x="6778098" y="775244"/>
                </a:cubicBezTo>
                <a:cubicBezTo>
                  <a:pt x="6790534" y="739287"/>
                  <a:pt x="6776343" y="702015"/>
                  <a:pt x="6762005" y="668836"/>
                </a:cubicBezTo>
                <a:cubicBezTo>
                  <a:pt x="6731281" y="608323"/>
                  <a:pt x="6727184" y="521208"/>
                  <a:pt x="6660762" y="487006"/>
                </a:cubicBezTo>
                <a:cubicBezTo>
                  <a:pt x="6658129" y="485983"/>
                  <a:pt x="6655495" y="485252"/>
                  <a:pt x="6652862" y="484813"/>
                </a:cubicBezTo>
                <a:cubicBezTo>
                  <a:pt x="6652715" y="483936"/>
                  <a:pt x="6652423" y="483059"/>
                  <a:pt x="6652277" y="482182"/>
                </a:cubicBezTo>
                <a:cubicBezTo>
                  <a:pt x="6637354" y="482328"/>
                  <a:pt x="6623308" y="482182"/>
                  <a:pt x="6611019" y="481013"/>
                </a:cubicBezTo>
                <a:cubicBezTo>
                  <a:pt x="6589659" y="481159"/>
                  <a:pt x="6568444" y="481598"/>
                  <a:pt x="6547084" y="482036"/>
                </a:cubicBezTo>
                <a:cubicBezTo>
                  <a:pt x="6556301" y="472974"/>
                  <a:pt x="6563616" y="461281"/>
                  <a:pt x="6560398" y="448564"/>
                </a:cubicBezTo>
                <a:cubicBezTo>
                  <a:pt x="6570493" y="432048"/>
                  <a:pt x="6583368" y="416992"/>
                  <a:pt x="6591268" y="399306"/>
                </a:cubicBezTo>
                <a:cubicBezTo>
                  <a:pt x="6591268" y="398283"/>
                  <a:pt x="6590975" y="397699"/>
                  <a:pt x="6590975" y="396822"/>
                </a:cubicBezTo>
                <a:cubicBezTo>
                  <a:pt x="6604142" y="375189"/>
                  <a:pt x="6615993" y="352972"/>
                  <a:pt x="6621553" y="328416"/>
                </a:cubicBezTo>
                <a:cubicBezTo>
                  <a:pt x="6635891" y="320085"/>
                  <a:pt x="6647009" y="307953"/>
                  <a:pt x="6652862" y="289829"/>
                </a:cubicBezTo>
                <a:cubicBezTo>
                  <a:pt x="6673490" y="228731"/>
                  <a:pt x="6649350" y="163980"/>
                  <a:pt x="6623162" y="108437"/>
                </a:cubicBezTo>
                <a:cubicBezTo>
                  <a:pt x="6595949" y="69703"/>
                  <a:pt x="6541085" y="69119"/>
                  <a:pt x="6498219" y="68680"/>
                </a:cubicBezTo>
                <a:cubicBezTo>
                  <a:pt x="6399317" y="72919"/>
                  <a:pt x="6299537" y="65757"/>
                  <a:pt x="6201514" y="80958"/>
                </a:cubicBezTo>
                <a:cubicBezTo>
                  <a:pt x="6182641" y="85782"/>
                  <a:pt x="6157184" y="82420"/>
                  <a:pt x="6138603" y="90020"/>
                </a:cubicBezTo>
                <a:cubicBezTo>
                  <a:pt x="6134361" y="88413"/>
                  <a:pt x="6129825" y="87974"/>
                  <a:pt x="6125436" y="88997"/>
                </a:cubicBezTo>
                <a:cubicBezTo>
                  <a:pt x="6103637" y="89582"/>
                  <a:pt x="6060623" y="113699"/>
                  <a:pt x="6030192" y="142786"/>
                </a:cubicBezTo>
                <a:cubicBezTo>
                  <a:pt x="6020975" y="97767"/>
                  <a:pt x="6004881" y="56841"/>
                  <a:pt x="5988788" y="35354"/>
                </a:cubicBezTo>
                <a:cubicBezTo>
                  <a:pt x="5932461" y="-8934"/>
                  <a:pt x="5845117" y="-310"/>
                  <a:pt x="5773721" y="2760"/>
                </a:cubicBezTo>
                <a:cubicBezTo>
                  <a:pt x="5734804" y="5244"/>
                  <a:pt x="5692961" y="6560"/>
                  <a:pt x="5656678" y="20299"/>
                </a:cubicBezTo>
                <a:cubicBezTo>
                  <a:pt x="5636780" y="28923"/>
                  <a:pt x="5625076" y="41347"/>
                  <a:pt x="5618639" y="55818"/>
                </a:cubicBezTo>
                <a:cubicBezTo>
                  <a:pt x="5601960" y="67072"/>
                  <a:pt x="5586159" y="97913"/>
                  <a:pt x="5574894" y="107560"/>
                </a:cubicBezTo>
                <a:cubicBezTo>
                  <a:pt x="5572699" y="111214"/>
                  <a:pt x="5569335" y="115161"/>
                  <a:pt x="5565384" y="119400"/>
                </a:cubicBezTo>
                <a:cubicBezTo>
                  <a:pt x="5519298" y="58741"/>
                  <a:pt x="5406352" y="71165"/>
                  <a:pt x="5331151" y="74088"/>
                </a:cubicBezTo>
                <a:cubicBezTo>
                  <a:pt x="5282140" y="81835"/>
                  <a:pt x="5214986" y="77889"/>
                  <a:pt x="5185287" y="117207"/>
                </a:cubicBezTo>
                <a:cubicBezTo>
                  <a:pt x="5180019" y="125977"/>
                  <a:pt x="5175630" y="137524"/>
                  <a:pt x="5174460" y="148925"/>
                </a:cubicBezTo>
                <a:cubicBezTo>
                  <a:pt x="5149442" y="167927"/>
                  <a:pt x="5128521" y="191898"/>
                  <a:pt x="5107892" y="216307"/>
                </a:cubicBezTo>
                <a:cubicBezTo>
                  <a:pt x="5096041" y="163395"/>
                  <a:pt x="5072925" y="108583"/>
                  <a:pt x="5064732" y="80812"/>
                </a:cubicBezTo>
                <a:cubicBezTo>
                  <a:pt x="5054052" y="45148"/>
                  <a:pt x="5019524" y="28777"/>
                  <a:pt x="4976803" y="32723"/>
                </a:cubicBezTo>
                <a:cubicBezTo>
                  <a:pt x="4916965" y="35501"/>
                  <a:pt x="4857565" y="44855"/>
                  <a:pt x="4799044" y="55525"/>
                </a:cubicBezTo>
                <a:cubicBezTo>
                  <a:pt x="4752227" y="60787"/>
                  <a:pt x="4703068" y="80666"/>
                  <a:pt x="4690779" y="119838"/>
                </a:cubicBezTo>
                <a:cubicBezTo>
                  <a:pt x="4686975" y="117353"/>
                  <a:pt x="4679952" y="114430"/>
                  <a:pt x="4676148" y="112676"/>
                </a:cubicBezTo>
                <a:cubicBezTo>
                  <a:pt x="4671028" y="111507"/>
                  <a:pt x="4669126" y="119546"/>
                  <a:pt x="4674393" y="120715"/>
                </a:cubicBezTo>
                <a:cubicBezTo>
                  <a:pt x="4677758" y="122323"/>
                  <a:pt x="4680830" y="124662"/>
                  <a:pt x="4684488" y="125685"/>
                </a:cubicBezTo>
                <a:cubicBezTo>
                  <a:pt x="4664883" y="156379"/>
                  <a:pt x="4641474" y="184297"/>
                  <a:pt x="4618943" y="212945"/>
                </a:cubicBezTo>
                <a:cubicBezTo>
                  <a:pt x="4616895" y="201837"/>
                  <a:pt x="4615140" y="191021"/>
                  <a:pt x="4613823" y="180643"/>
                </a:cubicBezTo>
                <a:cubicBezTo>
                  <a:pt x="4606654" y="152725"/>
                  <a:pt x="4608702" y="118669"/>
                  <a:pt x="4580027" y="98644"/>
                </a:cubicBezTo>
                <a:cubicBezTo>
                  <a:pt x="4513897" y="65172"/>
                  <a:pt x="4426700" y="76135"/>
                  <a:pt x="4352816" y="81104"/>
                </a:cubicBezTo>
                <a:cubicBezTo>
                  <a:pt x="4311413" y="85928"/>
                  <a:pt x="4254793" y="91920"/>
                  <a:pt x="4247478" y="133578"/>
                </a:cubicBezTo>
                <a:cubicBezTo>
                  <a:pt x="4247331" y="134455"/>
                  <a:pt x="4247185" y="135332"/>
                  <a:pt x="4247039" y="136355"/>
                </a:cubicBezTo>
                <a:cubicBezTo>
                  <a:pt x="4214998" y="155941"/>
                  <a:pt x="4178568" y="197013"/>
                  <a:pt x="4168034" y="211192"/>
                </a:cubicBezTo>
                <a:cubicBezTo>
                  <a:pt x="4164962" y="215723"/>
                  <a:pt x="4160719" y="220692"/>
                  <a:pt x="4156330" y="225954"/>
                </a:cubicBezTo>
                <a:cubicBezTo>
                  <a:pt x="4152380" y="209876"/>
                  <a:pt x="4147845" y="193798"/>
                  <a:pt x="4143455" y="178158"/>
                </a:cubicBezTo>
                <a:cubicBezTo>
                  <a:pt x="4135701" y="137816"/>
                  <a:pt x="4110098" y="97621"/>
                  <a:pt x="4058746" y="87389"/>
                </a:cubicBezTo>
                <a:cubicBezTo>
                  <a:pt x="3975645" y="71750"/>
                  <a:pt x="3884790" y="85051"/>
                  <a:pt x="3803884" y="104198"/>
                </a:cubicBezTo>
                <a:cubicBezTo>
                  <a:pt x="3772867" y="110045"/>
                  <a:pt x="3758822" y="126269"/>
                  <a:pt x="3754287" y="145856"/>
                </a:cubicBezTo>
                <a:cubicBezTo>
                  <a:pt x="3728684" y="164711"/>
                  <a:pt x="3703373" y="198621"/>
                  <a:pt x="3691669" y="212799"/>
                </a:cubicBezTo>
                <a:cubicBezTo>
                  <a:pt x="3689182" y="216453"/>
                  <a:pt x="3685816" y="220400"/>
                  <a:pt x="3682305" y="224639"/>
                </a:cubicBezTo>
                <a:cubicBezTo>
                  <a:pt x="3678209" y="193359"/>
                  <a:pt x="3670894" y="162518"/>
                  <a:pt x="3651874" y="135916"/>
                </a:cubicBezTo>
                <a:cubicBezTo>
                  <a:pt x="3616761" y="101860"/>
                  <a:pt x="3555313" y="106099"/>
                  <a:pt x="3506594" y="109022"/>
                </a:cubicBezTo>
                <a:cubicBezTo>
                  <a:pt x="3462410" y="111945"/>
                  <a:pt x="3417641" y="109314"/>
                  <a:pt x="3373896" y="115892"/>
                </a:cubicBezTo>
                <a:cubicBezTo>
                  <a:pt x="3358827" y="118230"/>
                  <a:pt x="3348001" y="128170"/>
                  <a:pt x="3340539" y="142348"/>
                </a:cubicBezTo>
                <a:cubicBezTo>
                  <a:pt x="3292551" y="133285"/>
                  <a:pt x="3250123" y="190582"/>
                  <a:pt x="3217936" y="222154"/>
                </a:cubicBezTo>
                <a:cubicBezTo>
                  <a:pt x="3213255" y="205053"/>
                  <a:pt x="3208280" y="188974"/>
                  <a:pt x="3204915" y="175966"/>
                </a:cubicBezTo>
                <a:cubicBezTo>
                  <a:pt x="3198478" y="155356"/>
                  <a:pt x="3192040" y="133431"/>
                  <a:pt x="3174338" y="117207"/>
                </a:cubicBezTo>
                <a:cubicBezTo>
                  <a:pt x="3106745" y="59618"/>
                  <a:pt x="2965855" y="83589"/>
                  <a:pt x="2885826" y="111360"/>
                </a:cubicBezTo>
                <a:cubicBezTo>
                  <a:pt x="2877341" y="115453"/>
                  <a:pt x="2871050" y="120715"/>
                  <a:pt x="2866368" y="126854"/>
                </a:cubicBezTo>
                <a:cubicBezTo>
                  <a:pt x="2847495" y="136355"/>
                  <a:pt x="2823940" y="159157"/>
                  <a:pt x="2813552" y="164419"/>
                </a:cubicBezTo>
                <a:cubicBezTo>
                  <a:pt x="2802725" y="175381"/>
                  <a:pt x="2776976" y="189705"/>
                  <a:pt x="2758249" y="205783"/>
                </a:cubicBezTo>
                <a:cubicBezTo>
                  <a:pt x="2747130" y="185174"/>
                  <a:pt x="2736157" y="167488"/>
                  <a:pt x="2727672" y="155210"/>
                </a:cubicBezTo>
                <a:cubicBezTo>
                  <a:pt x="2685243" y="111799"/>
                  <a:pt x="2608141" y="124662"/>
                  <a:pt x="2549181" y="129193"/>
                </a:cubicBezTo>
                <a:cubicBezTo>
                  <a:pt x="2519627" y="134893"/>
                  <a:pt x="2485977" y="136939"/>
                  <a:pt x="2459935" y="150387"/>
                </a:cubicBezTo>
                <a:cubicBezTo>
                  <a:pt x="2459496" y="150241"/>
                  <a:pt x="2459058" y="149948"/>
                  <a:pt x="2458472" y="149802"/>
                </a:cubicBezTo>
                <a:cubicBezTo>
                  <a:pt x="2436673" y="143371"/>
                  <a:pt x="2417946" y="154772"/>
                  <a:pt x="2401121" y="167488"/>
                </a:cubicBezTo>
                <a:cubicBezTo>
                  <a:pt x="2399951" y="167780"/>
                  <a:pt x="2398780" y="168219"/>
                  <a:pt x="2397756" y="168804"/>
                </a:cubicBezTo>
                <a:cubicBezTo>
                  <a:pt x="2373177" y="182397"/>
                  <a:pt x="2353426" y="204176"/>
                  <a:pt x="2336601" y="227124"/>
                </a:cubicBezTo>
                <a:cubicBezTo>
                  <a:pt x="2325921" y="202275"/>
                  <a:pt x="2313339" y="182543"/>
                  <a:pt x="2300318" y="173188"/>
                </a:cubicBezTo>
                <a:cubicBezTo>
                  <a:pt x="2232286" y="125831"/>
                  <a:pt x="2105587" y="167196"/>
                  <a:pt x="2027753" y="182689"/>
                </a:cubicBezTo>
                <a:cubicBezTo>
                  <a:pt x="1995127" y="194675"/>
                  <a:pt x="1986495" y="222300"/>
                  <a:pt x="1988836" y="252702"/>
                </a:cubicBezTo>
                <a:cubicBezTo>
                  <a:pt x="1965720" y="278720"/>
                  <a:pt x="1946262" y="309269"/>
                  <a:pt x="1925048" y="335724"/>
                </a:cubicBezTo>
                <a:cubicBezTo>
                  <a:pt x="1922853" y="339671"/>
                  <a:pt x="1919781" y="344202"/>
                  <a:pt x="1916270" y="348879"/>
                </a:cubicBezTo>
                <a:cubicBezTo>
                  <a:pt x="1913636" y="330170"/>
                  <a:pt x="1908808" y="311607"/>
                  <a:pt x="1904712" y="293921"/>
                </a:cubicBezTo>
                <a:cubicBezTo>
                  <a:pt x="1894470" y="239401"/>
                  <a:pt x="1848823" y="185613"/>
                  <a:pt x="1779036" y="178158"/>
                </a:cubicBezTo>
                <a:cubicBezTo>
                  <a:pt x="1727537" y="172604"/>
                  <a:pt x="1548608" y="177135"/>
                  <a:pt x="1527394" y="219961"/>
                </a:cubicBezTo>
                <a:cubicBezTo>
                  <a:pt x="1524614" y="225808"/>
                  <a:pt x="1523151" y="232385"/>
                  <a:pt x="1523297" y="238671"/>
                </a:cubicBezTo>
                <a:cubicBezTo>
                  <a:pt x="1508520" y="252118"/>
                  <a:pt x="1494768" y="270389"/>
                  <a:pt x="1486575" y="279012"/>
                </a:cubicBezTo>
                <a:cubicBezTo>
                  <a:pt x="1476041" y="292167"/>
                  <a:pt x="1465653" y="305614"/>
                  <a:pt x="1455558" y="319208"/>
                </a:cubicBezTo>
                <a:cubicBezTo>
                  <a:pt x="1445024" y="298306"/>
                  <a:pt x="1433466" y="277697"/>
                  <a:pt x="1422201" y="257380"/>
                </a:cubicBezTo>
                <a:cubicBezTo>
                  <a:pt x="1404791" y="214261"/>
                  <a:pt x="1353731" y="202275"/>
                  <a:pt x="1303841" y="207537"/>
                </a:cubicBezTo>
                <a:cubicBezTo>
                  <a:pt x="1255414" y="210315"/>
                  <a:pt x="1208012" y="220692"/>
                  <a:pt x="1161341" y="231070"/>
                </a:cubicBezTo>
                <a:cubicBezTo>
                  <a:pt x="1114377" y="243786"/>
                  <a:pt x="1059952" y="248171"/>
                  <a:pt x="1021035" y="275358"/>
                </a:cubicBezTo>
                <a:cubicBezTo>
                  <a:pt x="1004064" y="289244"/>
                  <a:pt x="999382" y="308830"/>
                  <a:pt x="1001869" y="327832"/>
                </a:cubicBezTo>
                <a:cubicBezTo>
                  <a:pt x="978754" y="348441"/>
                  <a:pt x="954467" y="378697"/>
                  <a:pt x="945104" y="388636"/>
                </a:cubicBezTo>
                <a:cubicBezTo>
                  <a:pt x="940714" y="394337"/>
                  <a:pt x="934131" y="401499"/>
                  <a:pt x="927986" y="409246"/>
                </a:cubicBezTo>
                <a:cubicBezTo>
                  <a:pt x="903992" y="362619"/>
                  <a:pt x="878096" y="314530"/>
                  <a:pt x="811235" y="313800"/>
                </a:cubicBezTo>
                <a:cubicBezTo>
                  <a:pt x="737937" y="309415"/>
                  <a:pt x="667126" y="330755"/>
                  <a:pt x="597046" y="345664"/>
                </a:cubicBezTo>
                <a:cubicBezTo>
                  <a:pt x="565006" y="356772"/>
                  <a:pt x="520237" y="353849"/>
                  <a:pt x="497121" y="376943"/>
                </a:cubicBezTo>
                <a:cubicBezTo>
                  <a:pt x="495950" y="375920"/>
                  <a:pt x="494634" y="375043"/>
                  <a:pt x="493317" y="374312"/>
                </a:cubicBezTo>
                <a:cubicBezTo>
                  <a:pt x="471518" y="343910"/>
                  <a:pt x="394708" y="416262"/>
                  <a:pt x="327847" y="492852"/>
                </a:cubicBezTo>
                <a:cubicBezTo>
                  <a:pt x="324043" y="488321"/>
                  <a:pt x="318776" y="484813"/>
                  <a:pt x="311754" y="483352"/>
                </a:cubicBezTo>
                <a:cubicBezTo>
                  <a:pt x="290978" y="476774"/>
                  <a:pt x="171741" y="473851"/>
                  <a:pt x="146284" y="500307"/>
                </a:cubicBezTo>
                <a:cubicBezTo>
                  <a:pt x="141895" y="493729"/>
                  <a:pt x="132677" y="490660"/>
                  <a:pt x="125216" y="494460"/>
                </a:cubicBezTo>
                <a:cubicBezTo>
                  <a:pt x="111902" y="500891"/>
                  <a:pt x="105319" y="515508"/>
                  <a:pt x="99174" y="528224"/>
                </a:cubicBezTo>
                <a:cubicBezTo>
                  <a:pt x="75473" y="579528"/>
                  <a:pt x="64500" y="633317"/>
                  <a:pt x="46358" y="686960"/>
                </a:cubicBezTo>
                <a:cubicBezTo>
                  <a:pt x="32313" y="725986"/>
                  <a:pt x="17682" y="764720"/>
                  <a:pt x="5539" y="804477"/>
                </a:cubicBezTo>
                <a:cubicBezTo>
                  <a:pt x="-2215" y="822309"/>
                  <a:pt x="-3385" y="847011"/>
                  <a:pt x="12269" y="858705"/>
                </a:cubicBezTo>
                <a:cubicBezTo>
                  <a:pt x="10806" y="884430"/>
                  <a:pt x="27924" y="934857"/>
                  <a:pt x="31728" y="946404"/>
                </a:cubicBezTo>
                <a:cubicBezTo>
                  <a:pt x="79569" y="1093739"/>
                  <a:pt x="133116" y="1238881"/>
                  <a:pt x="191931" y="1381831"/>
                </a:cubicBezTo>
                <a:cubicBezTo>
                  <a:pt x="190468" y="1382416"/>
                  <a:pt x="189004" y="1383000"/>
                  <a:pt x="187541" y="1383439"/>
                </a:cubicBezTo>
                <a:cubicBezTo>
                  <a:pt x="204805" y="1431089"/>
                  <a:pt x="222801" y="1473623"/>
                  <a:pt x="227629" y="1484000"/>
                </a:cubicBezTo>
                <a:cubicBezTo>
                  <a:pt x="295075" y="1631335"/>
                  <a:pt x="347744" y="1784663"/>
                  <a:pt x="414313" y="1932290"/>
                </a:cubicBezTo>
                <a:cubicBezTo>
                  <a:pt x="519213" y="2152269"/>
                  <a:pt x="593096" y="2385988"/>
                  <a:pt x="701800" y="2604359"/>
                </a:cubicBezTo>
                <a:cubicBezTo>
                  <a:pt x="719503" y="2639000"/>
                  <a:pt x="739254" y="2672618"/>
                  <a:pt x="756810" y="2707259"/>
                </a:cubicBezTo>
                <a:cubicBezTo>
                  <a:pt x="775098" y="2735762"/>
                  <a:pt x="779049" y="2783411"/>
                  <a:pt x="815771" y="2794666"/>
                </a:cubicBezTo>
                <a:cubicBezTo>
                  <a:pt x="818551" y="2795105"/>
                  <a:pt x="821184" y="2795251"/>
                  <a:pt x="823818" y="2795251"/>
                </a:cubicBezTo>
                <a:cubicBezTo>
                  <a:pt x="837863" y="2795251"/>
                  <a:pt x="849421" y="2789551"/>
                  <a:pt x="859077" y="2780196"/>
                </a:cubicBezTo>
                <a:cubicBezTo>
                  <a:pt x="969097" y="2789989"/>
                  <a:pt x="1075607" y="2789551"/>
                  <a:pt x="1187237" y="2801098"/>
                </a:cubicBezTo>
                <a:cubicBezTo>
                  <a:pt x="1337930" y="2807675"/>
                  <a:pt x="1488916" y="2806506"/>
                  <a:pt x="1639755" y="2810306"/>
                </a:cubicBezTo>
                <a:cubicBezTo>
                  <a:pt x="1658482" y="2810452"/>
                  <a:pt x="1677355" y="2810452"/>
                  <a:pt x="1696228" y="2810452"/>
                </a:cubicBezTo>
                <a:cubicBezTo>
                  <a:pt x="1788985" y="2810452"/>
                  <a:pt x="1881888" y="2808844"/>
                  <a:pt x="1974791" y="2807236"/>
                </a:cubicBezTo>
                <a:cubicBezTo>
                  <a:pt x="2103100" y="2805044"/>
                  <a:pt x="2231409" y="2802851"/>
                  <a:pt x="2359717" y="2805044"/>
                </a:cubicBezTo>
                <a:cubicBezTo>
                  <a:pt x="2467982" y="2806360"/>
                  <a:pt x="2576101" y="2804606"/>
                  <a:pt x="2684219" y="2802705"/>
                </a:cubicBezTo>
                <a:cubicBezTo>
                  <a:pt x="2787217" y="2800951"/>
                  <a:pt x="2890362" y="2799344"/>
                  <a:pt x="2993506" y="2800367"/>
                </a:cubicBezTo>
                <a:cubicBezTo>
                  <a:pt x="3303085" y="2814545"/>
                  <a:pt x="3612811" y="2808844"/>
                  <a:pt x="3922829" y="2806944"/>
                </a:cubicBezTo>
                <a:cubicBezTo>
                  <a:pt x="4121510" y="2810891"/>
                  <a:pt x="4319459" y="2791743"/>
                  <a:pt x="4517994" y="2787066"/>
                </a:cubicBezTo>
                <a:cubicBezTo>
                  <a:pt x="4757640" y="2786043"/>
                  <a:pt x="4996993" y="2770403"/>
                  <a:pt x="5236493" y="2763679"/>
                </a:cubicBezTo>
                <a:cubicBezTo>
                  <a:pt x="5471896" y="2761779"/>
                  <a:pt x="5706714" y="2747162"/>
                  <a:pt x="5942117" y="2742777"/>
                </a:cubicBezTo>
                <a:cubicBezTo>
                  <a:pt x="5958942" y="2742485"/>
                  <a:pt x="5975913" y="2742193"/>
                  <a:pt x="5992738" y="2741754"/>
                </a:cubicBezTo>
                <a:cubicBezTo>
                  <a:pt x="5995811" y="2742777"/>
                  <a:pt x="5999175" y="2743216"/>
                  <a:pt x="6002833" y="2743362"/>
                </a:cubicBezTo>
                <a:cubicBezTo>
                  <a:pt x="6028290" y="2742777"/>
                  <a:pt x="6053747" y="2741170"/>
                  <a:pt x="6079204" y="2741024"/>
                </a:cubicBezTo>
                <a:cubicBezTo>
                  <a:pt x="6130703" y="2741170"/>
                  <a:pt x="6181763" y="2737808"/>
                  <a:pt x="6232823" y="2731084"/>
                </a:cubicBezTo>
                <a:cubicBezTo>
                  <a:pt x="6387905" y="2728307"/>
                  <a:pt x="6542987" y="2733861"/>
                  <a:pt x="6698070" y="2736200"/>
                </a:cubicBezTo>
                <a:cubicBezTo>
                  <a:pt x="6738888" y="2735177"/>
                  <a:pt x="6779707" y="2737516"/>
                  <a:pt x="6820526" y="2740000"/>
                </a:cubicBezTo>
                <a:cubicBezTo>
                  <a:pt x="6858419" y="2742193"/>
                  <a:pt x="6896165" y="2744385"/>
                  <a:pt x="6934204" y="2743947"/>
                </a:cubicBezTo>
                <a:cubicBezTo>
                  <a:pt x="7020378" y="2743947"/>
                  <a:pt x="7106697" y="2740585"/>
                  <a:pt x="7191992" y="2755202"/>
                </a:cubicBezTo>
                <a:cubicBezTo>
                  <a:pt x="7202380" y="2755640"/>
                  <a:pt x="7214815" y="2756371"/>
                  <a:pt x="7227690" y="2756371"/>
                </a:cubicBezTo>
                <a:cubicBezTo>
                  <a:pt x="7266168" y="2756371"/>
                  <a:pt x="7308157" y="2749940"/>
                  <a:pt x="7314156" y="2708575"/>
                </a:cubicBezTo>
                <a:cubicBezTo>
                  <a:pt x="7320301" y="2609475"/>
                  <a:pt x="7306695" y="2511544"/>
                  <a:pt x="7308011" y="24130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5" name="Google Shape;1235;p34"/>
          <p:cNvGrpSpPr/>
          <p:nvPr/>
        </p:nvGrpSpPr>
        <p:grpSpPr>
          <a:xfrm>
            <a:off x="9668798" y="3619200"/>
            <a:ext cx="7315757" cy="2810452"/>
            <a:chOff x="9668798" y="3619200"/>
            <a:chExt cx="7315757" cy="2810452"/>
          </a:xfrm>
        </p:grpSpPr>
        <p:grpSp>
          <p:nvGrpSpPr>
            <p:cNvPr id="1236" name="Google Shape;1236;p34"/>
            <p:cNvGrpSpPr/>
            <p:nvPr/>
          </p:nvGrpSpPr>
          <p:grpSpPr>
            <a:xfrm>
              <a:off x="9668798" y="3619200"/>
              <a:ext cx="7315757" cy="2810452"/>
              <a:chOff x="9668798" y="3619200"/>
              <a:chExt cx="7315757" cy="2810452"/>
            </a:xfrm>
          </p:grpSpPr>
          <p:sp>
            <p:nvSpPr>
              <p:cNvPr id="1237" name="Google Shape;1237;p34"/>
              <p:cNvSpPr/>
              <p:nvPr/>
            </p:nvSpPr>
            <p:spPr>
              <a:xfrm>
                <a:off x="9668798" y="3619200"/>
                <a:ext cx="7315757" cy="2810452"/>
              </a:xfrm>
              <a:custGeom>
                <a:avLst/>
                <a:gdLst/>
                <a:ahLst/>
                <a:cxnLst/>
                <a:rect l="l" t="t" r="r" b="b"/>
                <a:pathLst>
                  <a:path w="7315757" h="2810452" extrusionOk="0">
                    <a:moveTo>
                      <a:pt x="7308011" y="2413028"/>
                    </a:moveTo>
                    <a:cubicBezTo>
                      <a:pt x="7303915" y="2373564"/>
                      <a:pt x="7317667" y="2316705"/>
                      <a:pt x="7285773" y="2287618"/>
                    </a:cubicBezTo>
                    <a:cubicBezTo>
                      <a:pt x="7277580" y="2281333"/>
                      <a:pt x="7268070" y="2279725"/>
                      <a:pt x="7258122" y="2279433"/>
                    </a:cubicBezTo>
                    <a:cubicBezTo>
                      <a:pt x="7209402" y="2277679"/>
                      <a:pt x="7160537" y="2276217"/>
                      <a:pt x="7111964" y="2272563"/>
                    </a:cubicBezTo>
                    <a:cubicBezTo>
                      <a:pt x="7101723" y="2272417"/>
                      <a:pt x="7091481" y="2272125"/>
                      <a:pt x="7081094" y="2271979"/>
                    </a:cubicBezTo>
                    <a:cubicBezTo>
                      <a:pt x="7082410" y="2268617"/>
                      <a:pt x="7083435" y="2265109"/>
                      <a:pt x="7084020" y="2261601"/>
                    </a:cubicBezTo>
                    <a:cubicBezTo>
                      <a:pt x="7093530" y="2234999"/>
                      <a:pt x="7104063" y="2208689"/>
                      <a:pt x="7116792" y="2183402"/>
                    </a:cubicBezTo>
                    <a:cubicBezTo>
                      <a:pt x="7127765" y="2161331"/>
                      <a:pt x="7142834" y="2137214"/>
                      <a:pt x="7154684" y="2114704"/>
                    </a:cubicBezTo>
                    <a:cubicBezTo>
                      <a:pt x="7157903" y="2110612"/>
                      <a:pt x="7158489" y="2104619"/>
                      <a:pt x="7155855" y="2099942"/>
                    </a:cubicBezTo>
                    <a:cubicBezTo>
                      <a:pt x="7155123" y="2098919"/>
                      <a:pt x="7154392" y="2098042"/>
                      <a:pt x="7153660" y="2097311"/>
                    </a:cubicBezTo>
                    <a:cubicBezTo>
                      <a:pt x="7168584" y="2071293"/>
                      <a:pt x="7167120" y="2032121"/>
                      <a:pt x="7158927" y="1994556"/>
                    </a:cubicBezTo>
                    <a:cubicBezTo>
                      <a:pt x="7147223" y="1936236"/>
                      <a:pt x="7140493" y="1873385"/>
                      <a:pt x="7109477" y="1821350"/>
                    </a:cubicBezTo>
                    <a:cubicBezTo>
                      <a:pt x="7087823" y="1794602"/>
                      <a:pt x="7049492" y="1792556"/>
                      <a:pt x="7017744" y="1788025"/>
                    </a:cubicBezTo>
                    <a:cubicBezTo>
                      <a:pt x="7010575" y="1787294"/>
                      <a:pt x="7003406" y="1786563"/>
                      <a:pt x="6996237" y="1785832"/>
                    </a:cubicBezTo>
                    <a:lnTo>
                      <a:pt x="6996237" y="1785832"/>
                    </a:lnTo>
                    <a:cubicBezTo>
                      <a:pt x="7004430" y="1769608"/>
                      <a:pt x="7011014" y="1751776"/>
                      <a:pt x="7017598" y="1742275"/>
                    </a:cubicBezTo>
                    <a:cubicBezTo>
                      <a:pt x="7021109" y="1734236"/>
                      <a:pt x="7035154" y="1708364"/>
                      <a:pt x="7039690" y="1689217"/>
                    </a:cubicBezTo>
                    <a:cubicBezTo>
                      <a:pt x="7046127" y="1689071"/>
                      <a:pt x="7052272" y="1688778"/>
                      <a:pt x="7057831" y="1688194"/>
                    </a:cubicBezTo>
                    <a:cubicBezTo>
                      <a:pt x="7057246" y="1686440"/>
                      <a:pt x="7056661" y="1684686"/>
                      <a:pt x="7056076" y="1682932"/>
                    </a:cubicBezTo>
                    <a:cubicBezTo>
                      <a:pt x="7078167" y="1673723"/>
                      <a:pt x="7081971" y="1638936"/>
                      <a:pt x="7071584" y="1616719"/>
                    </a:cubicBezTo>
                    <a:cubicBezTo>
                      <a:pt x="7059148" y="1585439"/>
                      <a:pt x="7046273" y="1553575"/>
                      <a:pt x="7032813" y="1521273"/>
                    </a:cubicBezTo>
                    <a:cubicBezTo>
                      <a:pt x="7007210" y="1469676"/>
                      <a:pt x="6993311" y="1387531"/>
                      <a:pt x="6934643" y="1359906"/>
                    </a:cubicBezTo>
                    <a:cubicBezTo>
                      <a:pt x="6931132" y="1350844"/>
                      <a:pt x="6927767" y="1341781"/>
                      <a:pt x="6924256" y="1332865"/>
                    </a:cubicBezTo>
                    <a:cubicBezTo>
                      <a:pt x="6894702" y="1331696"/>
                      <a:pt x="6865149" y="1330965"/>
                      <a:pt x="6835595" y="1330381"/>
                    </a:cubicBezTo>
                    <a:cubicBezTo>
                      <a:pt x="6844227" y="1327019"/>
                      <a:pt x="6851104" y="1317956"/>
                      <a:pt x="6854030" y="1308456"/>
                    </a:cubicBezTo>
                    <a:cubicBezTo>
                      <a:pt x="6856810" y="1299540"/>
                      <a:pt x="6883291" y="1258321"/>
                      <a:pt x="6893386" y="1230842"/>
                    </a:cubicBezTo>
                    <a:cubicBezTo>
                      <a:pt x="6905236" y="1225872"/>
                      <a:pt x="6914307" y="1213741"/>
                      <a:pt x="6916355" y="1200293"/>
                    </a:cubicBezTo>
                    <a:cubicBezTo>
                      <a:pt x="6920745" y="1175007"/>
                      <a:pt x="6909772" y="1149866"/>
                      <a:pt x="6901432" y="1126480"/>
                    </a:cubicBezTo>
                    <a:cubicBezTo>
                      <a:pt x="6884169" y="1077807"/>
                      <a:pt x="6871586" y="1027087"/>
                      <a:pt x="6847593" y="981191"/>
                    </a:cubicBezTo>
                    <a:cubicBezTo>
                      <a:pt x="6837936" y="964675"/>
                      <a:pt x="6827256" y="946842"/>
                      <a:pt x="6810724" y="936465"/>
                    </a:cubicBezTo>
                    <a:cubicBezTo>
                      <a:pt x="6802970" y="930764"/>
                      <a:pt x="6791412" y="927548"/>
                      <a:pt x="6781317" y="927987"/>
                    </a:cubicBezTo>
                    <a:cubicBezTo>
                      <a:pt x="6779854" y="923310"/>
                      <a:pt x="6778391" y="918632"/>
                      <a:pt x="6776927" y="913809"/>
                    </a:cubicBezTo>
                    <a:cubicBezTo>
                      <a:pt x="6761712" y="913663"/>
                      <a:pt x="6746496" y="913663"/>
                      <a:pt x="6731281" y="913517"/>
                    </a:cubicBezTo>
                    <a:cubicBezTo>
                      <a:pt x="6741815" y="894954"/>
                      <a:pt x="6750300" y="872152"/>
                      <a:pt x="6757908" y="861628"/>
                    </a:cubicBezTo>
                    <a:cubicBezTo>
                      <a:pt x="6762297" y="847304"/>
                      <a:pt x="6803408" y="782699"/>
                      <a:pt x="6776489" y="779921"/>
                    </a:cubicBezTo>
                    <a:cubicBezTo>
                      <a:pt x="6777074" y="778314"/>
                      <a:pt x="6777659" y="776706"/>
                      <a:pt x="6778098" y="775244"/>
                    </a:cubicBezTo>
                    <a:cubicBezTo>
                      <a:pt x="6790534" y="739287"/>
                      <a:pt x="6776343" y="702015"/>
                      <a:pt x="6762005" y="668836"/>
                    </a:cubicBezTo>
                    <a:cubicBezTo>
                      <a:pt x="6731281" y="608323"/>
                      <a:pt x="6727184" y="521208"/>
                      <a:pt x="6660762" y="487006"/>
                    </a:cubicBezTo>
                    <a:cubicBezTo>
                      <a:pt x="6658129" y="485983"/>
                      <a:pt x="6655495" y="485252"/>
                      <a:pt x="6652862" y="484813"/>
                    </a:cubicBezTo>
                    <a:cubicBezTo>
                      <a:pt x="6652715" y="483936"/>
                      <a:pt x="6652423" y="483059"/>
                      <a:pt x="6652277" y="482182"/>
                    </a:cubicBezTo>
                    <a:cubicBezTo>
                      <a:pt x="6637354" y="482328"/>
                      <a:pt x="6623308" y="482182"/>
                      <a:pt x="6611019" y="481013"/>
                    </a:cubicBezTo>
                    <a:cubicBezTo>
                      <a:pt x="6589659" y="481159"/>
                      <a:pt x="6568444" y="481598"/>
                      <a:pt x="6547084" y="482036"/>
                    </a:cubicBezTo>
                    <a:cubicBezTo>
                      <a:pt x="6556301" y="472974"/>
                      <a:pt x="6563616" y="461281"/>
                      <a:pt x="6560398" y="448564"/>
                    </a:cubicBezTo>
                    <a:cubicBezTo>
                      <a:pt x="6570493" y="432048"/>
                      <a:pt x="6583368" y="416992"/>
                      <a:pt x="6591268" y="399306"/>
                    </a:cubicBezTo>
                    <a:cubicBezTo>
                      <a:pt x="6591268" y="398283"/>
                      <a:pt x="6590975" y="397699"/>
                      <a:pt x="6590975" y="396822"/>
                    </a:cubicBezTo>
                    <a:cubicBezTo>
                      <a:pt x="6604142" y="375189"/>
                      <a:pt x="6615993" y="352972"/>
                      <a:pt x="6621553" y="328416"/>
                    </a:cubicBezTo>
                    <a:cubicBezTo>
                      <a:pt x="6635891" y="320085"/>
                      <a:pt x="6647009" y="307953"/>
                      <a:pt x="6652862" y="289829"/>
                    </a:cubicBezTo>
                    <a:cubicBezTo>
                      <a:pt x="6673490" y="228731"/>
                      <a:pt x="6649350" y="163980"/>
                      <a:pt x="6623162" y="108437"/>
                    </a:cubicBezTo>
                    <a:cubicBezTo>
                      <a:pt x="6595949" y="69703"/>
                      <a:pt x="6541085" y="69119"/>
                      <a:pt x="6498219" y="68680"/>
                    </a:cubicBezTo>
                    <a:cubicBezTo>
                      <a:pt x="6399317" y="72919"/>
                      <a:pt x="6299537" y="65757"/>
                      <a:pt x="6201514" y="80958"/>
                    </a:cubicBezTo>
                    <a:cubicBezTo>
                      <a:pt x="6182641" y="85782"/>
                      <a:pt x="6157184" y="82420"/>
                      <a:pt x="6138603" y="90020"/>
                    </a:cubicBezTo>
                    <a:cubicBezTo>
                      <a:pt x="6134361" y="88413"/>
                      <a:pt x="6129825" y="87974"/>
                      <a:pt x="6125436" y="88997"/>
                    </a:cubicBezTo>
                    <a:cubicBezTo>
                      <a:pt x="6103637" y="89582"/>
                      <a:pt x="6060623" y="113699"/>
                      <a:pt x="6030192" y="142786"/>
                    </a:cubicBezTo>
                    <a:cubicBezTo>
                      <a:pt x="6020975" y="97767"/>
                      <a:pt x="6004881" y="56841"/>
                      <a:pt x="5988788" y="35354"/>
                    </a:cubicBezTo>
                    <a:cubicBezTo>
                      <a:pt x="5932461" y="-8934"/>
                      <a:pt x="5845117" y="-310"/>
                      <a:pt x="5773721" y="2760"/>
                    </a:cubicBezTo>
                    <a:cubicBezTo>
                      <a:pt x="5734804" y="5244"/>
                      <a:pt x="5692961" y="6560"/>
                      <a:pt x="5656678" y="20299"/>
                    </a:cubicBezTo>
                    <a:cubicBezTo>
                      <a:pt x="5636780" y="28923"/>
                      <a:pt x="5625076" y="41347"/>
                      <a:pt x="5618639" y="55818"/>
                    </a:cubicBezTo>
                    <a:cubicBezTo>
                      <a:pt x="5601960" y="67072"/>
                      <a:pt x="5586159" y="97913"/>
                      <a:pt x="5574894" y="107560"/>
                    </a:cubicBezTo>
                    <a:cubicBezTo>
                      <a:pt x="5572699" y="111214"/>
                      <a:pt x="5569335" y="115161"/>
                      <a:pt x="5565384" y="119400"/>
                    </a:cubicBezTo>
                    <a:cubicBezTo>
                      <a:pt x="5519298" y="58741"/>
                      <a:pt x="5406352" y="71165"/>
                      <a:pt x="5331151" y="74088"/>
                    </a:cubicBezTo>
                    <a:cubicBezTo>
                      <a:pt x="5282140" y="81835"/>
                      <a:pt x="5214986" y="77889"/>
                      <a:pt x="5185287" y="117207"/>
                    </a:cubicBezTo>
                    <a:cubicBezTo>
                      <a:pt x="5180019" y="125977"/>
                      <a:pt x="5175630" y="137524"/>
                      <a:pt x="5174460" y="148925"/>
                    </a:cubicBezTo>
                    <a:cubicBezTo>
                      <a:pt x="5149442" y="167927"/>
                      <a:pt x="5128521" y="191898"/>
                      <a:pt x="5107892" y="216307"/>
                    </a:cubicBezTo>
                    <a:cubicBezTo>
                      <a:pt x="5096041" y="163395"/>
                      <a:pt x="5072925" y="108583"/>
                      <a:pt x="5064732" y="80812"/>
                    </a:cubicBezTo>
                    <a:cubicBezTo>
                      <a:pt x="5054052" y="45148"/>
                      <a:pt x="5019524" y="28777"/>
                      <a:pt x="4976803" y="32723"/>
                    </a:cubicBezTo>
                    <a:cubicBezTo>
                      <a:pt x="4916965" y="35501"/>
                      <a:pt x="4857565" y="44855"/>
                      <a:pt x="4799044" y="55525"/>
                    </a:cubicBezTo>
                    <a:cubicBezTo>
                      <a:pt x="4752227" y="60787"/>
                      <a:pt x="4703068" y="80666"/>
                      <a:pt x="4690779" y="119838"/>
                    </a:cubicBezTo>
                    <a:cubicBezTo>
                      <a:pt x="4686975" y="117353"/>
                      <a:pt x="4679952" y="114430"/>
                      <a:pt x="4676148" y="112676"/>
                    </a:cubicBezTo>
                    <a:cubicBezTo>
                      <a:pt x="4671028" y="111507"/>
                      <a:pt x="4669126" y="119546"/>
                      <a:pt x="4674393" y="120715"/>
                    </a:cubicBezTo>
                    <a:cubicBezTo>
                      <a:pt x="4677758" y="122323"/>
                      <a:pt x="4680830" y="124662"/>
                      <a:pt x="4684488" y="125685"/>
                    </a:cubicBezTo>
                    <a:cubicBezTo>
                      <a:pt x="4664883" y="156379"/>
                      <a:pt x="4641474" y="184297"/>
                      <a:pt x="4618943" y="212945"/>
                    </a:cubicBezTo>
                    <a:cubicBezTo>
                      <a:pt x="4616895" y="201837"/>
                      <a:pt x="4615140" y="191021"/>
                      <a:pt x="4613823" y="180643"/>
                    </a:cubicBezTo>
                    <a:cubicBezTo>
                      <a:pt x="4606654" y="152725"/>
                      <a:pt x="4608702" y="118669"/>
                      <a:pt x="4580027" y="98644"/>
                    </a:cubicBezTo>
                    <a:cubicBezTo>
                      <a:pt x="4513897" y="65172"/>
                      <a:pt x="4426700" y="76135"/>
                      <a:pt x="4352816" y="81104"/>
                    </a:cubicBezTo>
                    <a:cubicBezTo>
                      <a:pt x="4311413" y="85928"/>
                      <a:pt x="4254793" y="91920"/>
                      <a:pt x="4247478" y="133578"/>
                    </a:cubicBezTo>
                    <a:cubicBezTo>
                      <a:pt x="4247331" y="134455"/>
                      <a:pt x="4247185" y="135332"/>
                      <a:pt x="4247039" y="136355"/>
                    </a:cubicBezTo>
                    <a:cubicBezTo>
                      <a:pt x="4214998" y="155941"/>
                      <a:pt x="4178568" y="197013"/>
                      <a:pt x="4168034" y="211192"/>
                    </a:cubicBezTo>
                    <a:cubicBezTo>
                      <a:pt x="4164962" y="215723"/>
                      <a:pt x="4160719" y="220692"/>
                      <a:pt x="4156330" y="225954"/>
                    </a:cubicBezTo>
                    <a:cubicBezTo>
                      <a:pt x="4152380" y="209876"/>
                      <a:pt x="4147845" y="193798"/>
                      <a:pt x="4143455" y="178158"/>
                    </a:cubicBezTo>
                    <a:cubicBezTo>
                      <a:pt x="4135701" y="137816"/>
                      <a:pt x="4110098" y="97621"/>
                      <a:pt x="4058746" y="87389"/>
                    </a:cubicBezTo>
                    <a:cubicBezTo>
                      <a:pt x="3975645" y="71750"/>
                      <a:pt x="3884790" y="85051"/>
                      <a:pt x="3803884" y="104198"/>
                    </a:cubicBezTo>
                    <a:cubicBezTo>
                      <a:pt x="3772867" y="110045"/>
                      <a:pt x="3758822" y="126269"/>
                      <a:pt x="3754287" y="145856"/>
                    </a:cubicBezTo>
                    <a:cubicBezTo>
                      <a:pt x="3728684" y="164711"/>
                      <a:pt x="3703373" y="198621"/>
                      <a:pt x="3691669" y="212799"/>
                    </a:cubicBezTo>
                    <a:cubicBezTo>
                      <a:pt x="3689182" y="216453"/>
                      <a:pt x="3685816" y="220400"/>
                      <a:pt x="3682305" y="224639"/>
                    </a:cubicBezTo>
                    <a:cubicBezTo>
                      <a:pt x="3678209" y="193359"/>
                      <a:pt x="3670894" y="162518"/>
                      <a:pt x="3651874" y="135916"/>
                    </a:cubicBezTo>
                    <a:cubicBezTo>
                      <a:pt x="3616761" y="101860"/>
                      <a:pt x="3555313" y="106099"/>
                      <a:pt x="3506594" y="109022"/>
                    </a:cubicBezTo>
                    <a:cubicBezTo>
                      <a:pt x="3462410" y="111945"/>
                      <a:pt x="3417641" y="109314"/>
                      <a:pt x="3373896" y="115892"/>
                    </a:cubicBezTo>
                    <a:cubicBezTo>
                      <a:pt x="3358827" y="118230"/>
                      <a:pt x="3348001" y="128170"/>
                      <a:pt x="3340539" y="142348"/>
                    </a:cubicBezTo>
                    <a:cubicBezTo>
                      <a:pt x="3292551" y="133285"/>
                      <a:pt x="3250123" y="190582"/>
                      <a:pt x="3217936" y="222154"/>
                    </a:cubicBezTo>
                    <a:cubicBezTo>
                      <a:pt x="3213255" y="205053"/>
                      <a:pt x="3208280" y="188974"/>
                      <a:pt x="3204915" y="175966"/>
                    </a:cubicBezTo>
                    <a:cubicBezTo>
                      <a:pt x="3198478" y="155356"/>
                      <a:pt x="3192040" y="133431"/>
                      <a:pt x="3174338" y="117207"/>
                    </a:cubicBezTo>
                    <a:cubicBezTo>
                      <a:pt x="3106745" y="59618"/>
                      <a:pt x="2965855" y="83589"/>
                      <a:pt x="2885826" y="111360"/>
                    </a:cubicBezTo>
                    <a:cubicBezTo>
                      <a:pt x="2877341" y="115453"/>
                      <a:pt x="2871050" y="120715"/>
                      <a:pt x="2866368" y="126854"/>
                    </a:cubicBezTo>
                    <a:cubicBezTo>
                      <a:pt x="2847495" y="136355"/>
                      <a:pt x="2823940" y="159157"/>
                      <a:pt x="2813552" y="164419"/>
                    </a:cubicBezTo>
                    <a:cubicBezTo>
                      <a:pt x="2802725" y="175381"/>
                      <a:pt x="2776976" y="189705"/>
                      <a:pt x="2758249" y="205783"/>
                    </a:cubicBezTo>
                    <a:cubicBezTo>
                      <a:pt x="2747130" y="185174"/>
                      <a:pt x="2736157" y="167488"/>
                      <a:pt x="2727672" y="155210"/>
                    </a:cubicBezTo>
                    <a:cubicBezTo>
                      <a:pt x="2685243" y="111799"/>
                      <a:pt x="2608141" y="124662"/>
                      <a:pt x="2549181" y="129193"/>
                    </a:cubicBezTo>
                    <a:cubicBezTo>
                      <a:pt x="2519627" y="134893"/>
                      <a:pt x="2485977" y="136939"/>
                      <a:pt x="2459935" y="150387"/>
                    </a:cubicBezTo>
                    <a:cubicBezTo>
                      <a:pt x="2459496" y="150241"/>
                      <a:pt x="2459058" y="149948"/>
                      <a:pt x="2458472" y="149802"/>
                    </a:cubicBezTo>
                    <a:cubicBezTo>
                      <a:pt x="2436673" y="143371"/>
                      <a:pt x="2417946" y="154772"/>
                      <a:pt x="2401121" y="167488"/>
                    </a:cubicBezTo>
                    <a:cubicBezTo>
                      <a:pt x="2399951" y="167780"/>
                      <a:pt x="2398780" y="168219"/>
                      <a:pt x="2397756" y="168804"/>
                    </a:cubicBezTo>
                    <a:cubicBezTo>
                      <a:pt x="2373177" y="182397"/>
                      <a:pt x="2353426" y="204176"/>
                      <a:pt x="2336601" y="227124"/>
                    </a:cubicBezTo>
                    <a:cubicBezTo>
                      <a:pt x="2325921" y="202275"/>
                      <a:pt x="2313339" y="182543"/>
                      <a:pt x="2300318" y="173188"/>
                    </a:cubicBezTo>
                    <a:cubicBezTo>
                      <a:pt x="2232286" y="125831"/>
                      <a:pt x="2105587" y="167196"/>
                      <a:pt x="2027753" y="182689"/>
                    </a:cubicBezTo>
                    <a:cubicBezTo>
                      <a:pt x="1995127" y="194675"/>
                      <a:pt x="1986495" y="222300"/>
                      <a:pt x="1988836" y="252702"/>
                    </a:cubicBezTo>
                    <a:cubicBezTo>
                      <a:pt x="1965720" y="278720"/>
                      <a:pt x="1946262" y="309269"/>
                      <a:pt x="1925048" y="335724"/>
                    </a:cubicBezTo>
                    <a:cubicBezTo>
                      <a:pt x="1922853" y="339671"/>
                      <a:pt x="1919781" y="344202"/>
                      <a:pt x="1916270" y="348879"/>
                    </a:cubicBezTo>
                    <a:cubicBezTo>
                      <a:pt x="1913636" y="330170"/>
                      <a:pt x="1908808" y="311607"/>
                      <a:pt x="1904712" y="293921"/>
                    </a:cubicBezTo>
                    <a:cubicBezTo>
                      <a:pt x="1894470" y="239401"/>
                      <a:pt x="1848823" y="185613"/>
                      <a:pt x="1779036" y="178158"/>
                    </a:cubicBezTo>
                    <a:cubicBezTo>
                      <a:pt x="1727537" y="172604"/>
                      <a:pt x="1548608" y="177135"/>
                      <a:pt x="1527394" y="219961"/>
                    </a:cubicBezTo>
                    <a:cubicBezTo>
                      <a:pt x="1524614" y="225808"/>
                      <a:pt x="1523151" y="232385"/>
                      <a:pt x="1523297" y="238671"/>
                    </a:cubicBezTo>
                    <a:cubicBezTo>
                      <a:pt x="1508520" y="252118"/>
                      <a:pt x="1494768" y="270389"/>
                      <a:pt x="1486575" y="279012"/>
                    </a:cubicBezTo>
                    <a:cubicBezTo>
                      <a:pt x="1476041" y="292167"/>
                      <a:pt x="1465653" y="305614"/>
                      <a:pt x="1455558" y="319208"/>
                    </a:cubicBezTo>
                    <a:cubicBezTo>
                      <a:pt x="1445024" y="298306"/>
                      <a:pt x="1433466" y="277697"/>
                      <a:pt x="1422201" y="257380"/>
                    </a:cubicBezTo>
                    <a:cubicBezTo>
                      <a:pt x="1404791" y="214261"/>
                      <a:pt x="1353731" y="202275"/>
                      <a:pt x="1303841" y="207537"/>
                    </a:cubicBezTo>
                    <a:cubicBezTo>
                      <a:pt x="1255414" y="210315"/>
                      <a:pt x="1208012" y="220692"/>
                      <a:pt x="1161341" y="231070"/>
                    </a:cubicBezTo>
                    <a:cubicBezTo>
                      <a:pt x="1114377" y="243786"/>
                      <a:pt x="1059952" y="248171"/>
                      <a:pt x="1021035" y="275358"/>
                    </a:cubicBezTo>
                    <a:cubicBezTo>
                      <a:pt x="1004064" y="289244"/>
                      <a:pt x="999382" y="308830"/>
                      <a:pt x="1001869" y="327832"/>
                    </a:cubicBezTo>
                    <a:cubicBezTo>
                      <a:pt x="978754" y="348441"/>
                      <a:pt x="954467" y="378697"/>
                      <a:pt x="945104" y="388636"/>
                    </a:cubicBezTo>
                    <a:cubicBezTo>
                      <a:pt x="940714" y="394337"/>
                      <a:pt x="934131" y="401499"/>
                      <a:pt x="927986" y="409246"/>
                    </a:cubicBezTo>
                    <a:cubicBezTo>
                      <a:pt x="903992" y="362619"/>
                      <a:pt x="878096" y="314530"/>
                      <a:pt x="811235" y="313800"/>
                    </a:cubicBezTo>
                    <a:cubicBezTo>
                      <a:pt x="737937" y="309415"/>
                      <a:pt x="667126" y="330755"/>
                      <a:pt x="597046" y="345664"/>
                    </a:cubicBezTo>
                    <a:cubicBezTo>
                      <a:pt x="565006" y="356772"/>
                      <a:pt x="520237" y="353849"/>
                      <a:pt x="497121" y="376943"/>
                    </a:cubicBezTo>
                    <a:cubicBezTo>
                      <a:pt x="495950" y="375920"/>
                      <a:pt x="494634" y="375043"/>
                      <a:pt x="493317" y="374312"/>
                    </a:cubicBezTo>
                    <a:cubicBezTo>
                      <a:pt x="471518" y="343910"/>
                      <a:pt x="394708" y="416262"/>
                      <a:pt x="327847" y="492852"/>
                    </a:cubicBezTo>
                    <a:cubicBezTo>
                      <a:pt x="324043" y="488321"/>
                      <a:pt x="318776" y="484813"/>
                      <a:pt x="311754" y="483352"/>
                    </a:cubicBezTo>
                    <a:cubicBezTo>
                      <a:pt x="290978" y="476774"/>
                      <a:pt x="171741" y="473851"/>
                      <a:pt x="146284" y="500307"/>
                    </a:cubicBezTo>
                    <a:cubicBezTo>
                      <a:pt x="141895" y="493729"/>
                      <a:pt x="132677" y="490660"/>
                      <a:pt x="125216" y="494460"/>
                    </a:cubicBezTo>
                    <a:cubicBezTo>
                      <a:pt x="111902" y="500891"/>
                      <a:pt x="105319" y="515508"/>
                      <a:pt x="99174" y="528224"/>
                    </a:cubicBezTo>
                    <a:cubicBezTo>
                      <a:pt x="75473" y="579528"/>
                      <a:pt x="64500" y="633317"/>
                      <a:pt x="46358" y="686960"/>
                    </a:cubicBezTo>
                    <a:cubicBezTo>
                      <a:pt x="32313" y="725986"/>
                      <a:pt x="17682" y="764720"/>
                      <a:pt x="5539" y="804477"/>
                    </a:cubicBezTo>
                    <a:cubicBezTo>
                      <a:pt x="-2215" y="822309"/>
                      <a:pt x="-3385" y="847011"/>
                      <a:pt x="12269" y="858705"/>
                    </a:cubicBezTo>
                    <a:cubicBezTo>
                      <a:pt x="10806" y="884430"/>
                      <a:pt x="27924" y="934857"/>
                      <a:pt x="31728" y="946404"/>
                    </a:cubicBezTo>
                    <a:cubicBezTo>
                      <a:pt x="79569" y="1093739"/>
                      <a:pt x="133116" y="1238881"/>
                      <a:pt x="191931" y="1381831"/>
                    </a:cubicBezTo>
                    <a:lnTo>
                      <a:pt x="191931" y="1381831"/>
                    </a:lnTo>
                    <a:cubicBezTo>
                      <a:pt x="190468" y="1382416"/>
                      <a:pt x="189004" y="1383000"/>
                      <a:pt x="187541" y="1383439"/>
                    </a:cubicBezTo>
                    <a:cubicBezTo>
                      <a:pt x="204805" y="1431089"/>
                      <a:pt x="222801" y="1473623"/>
                      <a:pt x="227629" y="1484000"/>
                    </a:cubicBezTo>
                    <a:cubicBezTo>
                      <a:pt x="295075" y="1631335"/>
                      <a:pt x="347744" y="1784663"/>
                      <a:pt x="414313" y="1932290"/>
                    </a:cubicBezTo>
                    <a:cubicBezTo>
                      <a:pt x="519213" y="2152269"/>
                      <a:pt x="593096" y="2385988"/>
                      <a:pt x="701800" y="2604359"/>
                    </a:cubicBezTo>
                    <a:cubicBezTo>
                      <a:pt x="719503" y="2639000"/>
                      <a:pt x="739254" y="2672618"/>
                      <a:pt x="756810" y="2707259"/>
                    </a:cubicBezTo>
                    <a:cubicBezTo>
                      <a:pt x="775098" y="2735762"/>
                      <a:pt x="779049" y="2783411"/>
                      <a:pt x="815771" y="2794666"/>
                    </a:cubicBezTo>
                    <a:cubicBezTo>
                      <a:pt x="818551" y="2795105"/>
                      <a:pt x="821184" y="2795251"/>
                      <a:pt x="823818" y="2795251"/>
                    </a:cubicBezTo>
                    <a:cubicBezTo>
                      <a:pt x="837863" y="2795251"/>
                      <a:pt x="849421" y="2789551"/>
                      <a:pt x="859077" y="2780196"/>
                    </a:cubicBezTo>
                    <a:cubicBezTo>
                      <a:pt x="969097" y="2789989"/>
                      <a:pt x="1075607" y="2789551"/>
                      <a:pt x="1187237" y="2801098"/>
                    </a:cubicBezTo>
                    <a:cubicBezTo>
                      <a:pt x="1337930" y="2807675"/>
                      <a:pt x="1488916" y="2806506"/>
                      <a:pt x="1639755" y="2810306"/>
                    </a:cubicBezTo>
                    <a:cubicBezTo>
                      <a:pt x="1658482" y="2810452"/>
                      <a:pt x="1677355" y="2810452"/>
                      <a:pt x="1696228" y="2810452"/>
                    </a:cubicBezTo>
                    <a:cubicBezTo>
                      <a:pt x="1788985" y="2810452"/>
                      <a:pt x="1881888" y="2808844"/>
                      <a:pt x="1974791" y="2807236"/>
                    </a:cubicBezTo>
                    <a:cubicBezTo>
                      <a:pt x="2103100" y="2805044"/>
                      <a:pt x="2231409" y="2802851"/>
                      <a:pt x="2359717" y="2805044"/>
                    </a:cubicBezTo>
                    <a:cubicBezTo>
                      <a:pt x="2467982" y="2806360"/>
                      <a:pt x="2576101" y="2804606"/>
                      <a:pt x="2684219" y="2802705"/>
                    </a:cubicBezTo>
                    <a:cubicBezTo>
                      <a:pt x="2787217" y="2800951"/>
                      <a:pt x="2890362" y="2799344"/>
                      <a:pt x="2993506" y="2800367"/>
                    </a:cubicBezTo>
                    <a:cubicBezTo>
                      <a:pt x="3303085" y="2814545"/>
                      <a:pt x="3612811" y="2808844"/>
                      <a:pt x="3922829" y="2806944"/>
                    </a:cubicBezTo>
                    <a:cubicBezTo>
                      <a:pt x="4121510" y="2810891"/>
                      <a:pt x="4319459" y="2791743"/>
                      <a:pt x="4517994" y="2787066"/>
                    </a:cubicBezTo>
                    <a:cubicBezTo>
                      <a:pt x="4757640" y="2786043"/>
                      <a:pt x="4996993" y="2770403"/>
                      <a:pt x="5236493" y="2763679"/>
                    </a:cubicBezTo>
                    <a:cubicBezTo>
                      <a:pt x="5471896" y="2761779"/>
                      <a:pt x="5706714" y="2747162"/>
                      <a:pt x="5942117" y="2742777"/>
                    </a:cubicBezTo>
                    <a:cubicBezTo>
                      <a:pt x="5958942" y="2742485"/>
                      <a:pt x="5975913" y="2742193"/>
                      <a:pt x="5992738" y="2741754"/>
                    </a:cubicBezTo>
                    <a:cubicBezTo>
                      <a:pt x="5995811" y="2742777"/>
                      <a:pt x="5999175" y="2743216"/>
                      <a:pt x="6002833" y="2743362"/>
                    </a:cubicBezTo>
                    <a:cubicBezTo>
                      <a:pt x="6028290" y="2742777"/>
                      <a:pt x="6053747" y="2741170"/>
                      <a:pt x="6079204" y="2741024"/>
                    </a:cubicBezTo>
                    <a:cubicBezTo>
                      <a:pt x="6130703" y="2741170"/>
                      <a:pt x="6181763" y="2737808"/>
                      <a:pt x="6232823" y="2731084"/>
                    </a:cubicBezTo>
                    <a:cubicBezTo>
                      <a:pt x="6387905" y="2728307"/>
                      <a:pt x="6542987" y="2733861"/>
                      <a:pt x="6698070" y="2736200"/>
                    </a:cubicBezTo>
                    <a:cubicBezTo>
                      <a:pt x="6738888" y="2735177"/>
                      <a:pt x="6779707" y="2737516"/>
                      <a:pt x="6820526" y="2740000"/>
                    </a:cubicBezTo>
                    <a:cubicBezTo>
                      <a:pt x="6858419" y="2742193"/>
                      <a:pt x="6896165" y="2744385"/>
                      <a:pt x="6934204" y="2743947"/>
                    </a:cubicBezTo>
                    <a:cubicBezTo>
                      <a:pt x="7020378" y="2743947"/>
                      <a:pt x="7106697" y="2740585"/>
                      <a:pt x="7191992" y="2755202"/>
                    </a:cubicBezTo>
                    <a:cubicBezTo>
                      <a:pt x="7202380" y="2755640"/>
                      <a:pt x="7214815" y="2756371"/>
                      <a:pt x="7227690" y="2756371"/>
                    </a:cubicBezTo>
                    <a:cubicBezTo>
                      <a:pt x="7266168" y="2756371"/>
                      <a:pt x="7308157" y="2749940"/>
                      <a:pt x="7314156" y="2708575"/>
                    </a:cubicBezTo>
                    <a:cubicBezTo>
                      <a:pt x="7320301" y="2609475"/>
                      <a:pt x="7306695" y="2511544"/>
                      <a:pt x="7308011" y="2413028"/>
                    </a:cubicBezTo>
                    <a:close/>
                    <a:moveTo>
                      <a:pt x="7100991" y="2127129"/>
                    </a:moveTo>
                    <a:cubicBezTo>
                      <a:pt x="7101284" y="2127129"/>
                      <a:pt x="7101576" y="2127129"/>
                      <a:pt x="7101869" y="2127129"/>
                    </a:cubicBezTo>
                    <a:cubicBezTo>
                      <a:pt x="7103039" y="2127129"/>
                      <a:pt x="7104063" y="2126982"/>
                      <a:pt x="7105087" y="2126836"/>
                    </a:cubicBezTo>
                    <a:cubicBezTo>
                      <a:pt x="7103186" y="2129321"/>
                      <a:pt x="7101284" y="2131806"/>
                      <a:pt x="7099382" y="2134144"/>
                    </a:cubicBezTo>
                    <a:cubicBezTo>
                      <a:pt x="7098065" y="2135899"/>
                      <a:pt x="7096748" y="2137653"/>
                      <a:pt x="7095578" y="2139406"/>
                    </a:cubicBezTo>
                    <a:cubicBezTo>
                      <a:pt x="7095578" y="2139406"/>
                      <a:pt x="7095432" y="2139553"/>
                      <a:pt x="7095432" y="2139699"/>
                    </a:cubicBezTo>
                    <a:cubicBezTo>
                      <a:pt x="7093237" y="2142914"/>
                      <a:pt x="7090896" y="2145984"/>
                      <a:pt x="7088701" y="2149199"/>
                    </a:cubicBezTo>
                    <a:cubicBezTo>
                      <a:pt x="7088555" y="2149492"/>
                      <a:pt x="7088262" y="2149784"/>
                      <a:pt x="7088116" y="2150223"/>
                    </a:cubicBezTo>
                    <a:cubicBezTo>
                      <a:pt x="7086507" y="2152415"/>
                      <a:pt x="7085044" y="2154608"/>
                      <a:pt x="7083581" y="2156946"/>
                    </a:cubicBezTo>
                    <a:cubicBezTo>
                      <a:pt x="7081825" y="2159577"/>
                      <a:pt x="7080216" y="2162062"/>
                      <a:pt x="7078460" y="2164693"/>
                    </a:cubicBezTo>
                    <a:cubicBezTo>
                      <a:pt x="7076851" y="2167324"/>
                      <a:pt x="7075095" y="2169955"/>
                      <a:pt x="7073486" y="2172586"/>
                    </a:cubicBezTo>
                    <a:cubicBezTo>
                      <a:pt x="7070267" y="2177848"/>
                      <a:pt x="7067049" y="2183110"/>
                      <a:pt x="7063976" y="2188518"/>
                    </a:cubicBezTo>
                    <a:cubicBezTo>
                      <a:pt x="7061928" y="2192026"/>
                      <a:pt x="7059879" y="2195680"/>
                      <a:pt x="7057831" y="2199334"/>
                    </a:cubicBezTo>
                    <a:cubicBezTo>
                      <a:pt x="7056807" y="2201088"/>
                      <a:pt x="7055783" y="2202988"/>
                      <a:pt x="7054759" y="2204742"/>
                    </a:cubicBezTo>
                    <a:cubicBezTo>
                      <a:pt x="7052564" y="2208835"/>
                      <a:pt x="7050223" y="2212928"/>
                      <a:pt x="7048029" y="2217020"/>
                    </a:cubicBezTo>
                    <a:cubicBezTo>
                      <a:pt x="7041445" y="2229298"/>
                      <a:pt x="7035008" y="2241722"/>
                      <a:pt x="7028571" y="2254000"/>
                    </a:cubicBezTo>
                    <a:cubicBezTo>
                      <a:pt x="7027985" y="2255023"/>
                      <a:pt x="7027400" y="2256193"/>
                      <a:pt x="7026961" y="2257362"/>
                    </a:cubicBezTo>
                    <a:cubicBezTo>
                      <a:pt x="7026522" y="2258531"/>
                      <a:pt x="7026083" y="2259554"/>
                      <a:pt x="7025791" y="2260724"/>
                    </a:cubicBezTo>
                    <a:cubicBezTo>
                      <a:pt x="7025205" y="2263063"/>
                      <a:pt x="7024913" y="2265401"/>
                      <a:pt x="7024913" y="2267740"/>
                    </a:cubicBezTo>
                    <a:cubicBezTo>
                      <a:pt x="7024913" y="2268763"/>
                      <a:pt x="7024913" y="2269786"/>
                      <a:pt x="7025059" y="2270663"/>
                    </a:cubicBezTo>
                    <a:lnTo>
                      <a:pt x="7025059" y="2270809"/>
                    </a:lnTo>
                    <a:cubicBezTo>
                      <a:pt x="6988483" y="2269932"/>
                      <a:pt x="6951907" y="2268909"/>
                      <a:pt x="6915331" y="2267886"/>
                    </a:cubicBezTo>
                    <a:cubicBezTo>
                      <a:pt x="6912552" y="2267886"/>
                      <a:pt x="6909625" y="2267740"/>
                      <a:pt x="6906845" y="2267594"/>
                    </a:cubicBezTo>
                    <a:cubicBezTo>
                      <a:pt x="6898652" y="2267301"/>
                      <a:pt x="6890313" y="2267009"/>
                      <a:pt x="6881974" y="2266863"/>
                    </a:cubicBezTo>
                    <a:cubicBezTo>
                      <a:pt x="6830767" y="2265255"/>
                      <a:pt x="6779561" y="2263647"/>
                      <a:pt x="6728501" y="2262039"/>
                    </a:cubicBezTo>
                    <a:cubicBezTo>
                      <a:pt x="6711384" y="2261455"/>
                      <a:pt x="6694412" y="2261016"/>
                      <a:pt x="6677441" y="2260431"/>
                    </a:cubicBezTo>
                    <a:cubicBezTo>
                      <a:pt x="6675392" y="2260431"/>
                      <a:pt x="6673344" y="2260285"/>
                      <a:pt x="6671442" y="2260285"/>
                    </a:cubicBezTo>
                    <a:cubicBezTo>
                      <a:pt x="6657690" y="2259847"/>
                      <a:pt x="6643937" y="2259554"/>
                      <a:pt x="6630185" y="2259116"/>
                    </a:cubicBezTo>
                    <a:cubicBezTo>
                      <a:pt x="6612335" y="2258531"/>
                      <a:pt x="6594486" y="2258093"/>
                      <a:pt x="6576637" y="2257801"/>
                    </a:cubicBezTo>
                    <a:cubicBezTo>
                      <a:pt x="6572102" y="2257654"/>
                      <a:pt x="6567566" y="2257508"/>
                      <a:pt x="6563031" y="2257508"/>
                    </a:cubicBezTo>
                    <a:cubicBezTo>
                      <a:pt x="6559227" y="2257362"/>
                      <a:pt x="6555423" y="2257362"/>
                      <a:pt x="6551619" y="2257216"/>
                    </a:cubicBezTo>
                    <a:cubicBezTo>
                      <a:pt x="6533917" y="2256777"/>
                      <a:pt x="6516214" y="2256339"/>
                      <a:pt x="6498511" y="2256047"/>
                    </a:cubicBezTo>
                    <a:cubicBezTo>
                      <a:pt x="6493683" y="2255462"/>
                      <a:pt x="6488855" y="2255023"/>
                      <a:pt x="6484027" y="2254585"/>
                    </a:cubicBezTo>
                    <a:cubicBezTo>
                      <a:pt x="6480223" y="2254146"/>
                      <a:pt x="6476419" y="2253854"/>
                      <a:pt x="6472762" y="2253562"/>
                    </a:cubicBezTo>
                    <a:lnTo>
                      <a:pt x="6472762" y="2253562"/>
                    </a:lnTo>
                    <a:cubicBezTo>
                      <a:pt x="6475249" y="2248007"/>
                      <a:pt x="6477151" y="2242161"/>
                      <a:pt x="6478467" y="2236607"/>
                    </a:cubicBezTo>
                    <a:cubicBezTo>
                      <a:pt x="6494561" y="2190564"/>
                      <a:pt x="6516653" y="2146715"/>
                      <a:pt x="6530698" y="2099942"/>
                    </a:cubicBezTo>
                    <a:cubicBezTo>
                      <a:pt x="6530990" y="2098919"/>
                      <a:pt x="6531137" y="2097895"/>
                      <a:pt x="6531576" y="2096872"/>
                    </a:cubicBezTo>
                    <a:lnTo>
                      <a:pt x="6531576" y="2096872"/>
                    </a:lnTo>
                    <a:cubicBezTo>
                      <a:pt x="6532454" y="2095557"/>
                      <a:pt x="6533185" y="2094095"/>
                      <a:pt x="6533917" y="2092780"/>
                    </a:cubicBezTo>
                    <a:cubicBezTo>
                      <a:pt x="6534063" y="2092341"/>
                      <a:pt x="6534356" y="2092049"/>
                      <a:pt x="6534502" y="2091610"/>
                    </a:cubicBezTo>
                    <a:cubicBezTo>
                      <a:pt x="6535233" y="2090295"/>
                      <a:pt x="6535965" y="2088979"/>
                      <a:pt x="6536550" y="2087518"/>
                    </a:cubicBezTo>
                    <a:cubicBezTo>
                      <a:pt x="6537135" y="2086348"/>
                      <a:pt x="6537720" y="2085325"/>
                      <a:pt x="6538159" y="2084156"/>
                    </a:cubicBezTo>
                    <a:cubicBezTo>
                      <a:pt x="6538306" y="2084010"/>
                      <a:pt x="6538306" y="2083717"/>
                      <a:pt x="6538452" y="2083571"/>
                    </a:cubicBezTo>
                    <a:cubicBezTo>
                      <a:pt x="6538891" y="2082694"/>
                      <a:pt x="6539183" y="2081817"/>
                      <a:pt x="6539622" y="2080794"/>
                    </a:cubicBezTo>
                    <a:cubicBezTo>
                      <a:pt x="6540500" y="2078748"/>
                      <a:pt x="6541232" y="2076701"/>
                      <a:pt x="6541963" y="2074655"/>
                    </a:cubicBezTo>
                    <a:cubicBezTo>
                      <a:pt x="6542110" y="2074363"/>
                      <a:pt x="6542256" y="2074070"/>
                      <a:pt x="6542256" y="2073924"/>
                    </a:cubicBezTo>
                    <a:cubicBezTo>
                      <a:pt x="6542841" y="2072316"/>
                      <a:pt x="6543426" y="2070709"/>
                      <a:pt x="6543865" y="2069101"/>
                    </a:cubicBezTo>
                    <a:cubicBezTo>
                      <a:pt x="6544304" y="2067785"/>
                      <a:pt x="6544743" y="2066324"/>
                      <a:pt x="6545036" y="2065008"/>
                    </a:cubicBezTo>
                    <a:cubicBezTo>
                      <a:pt x="6545474" y="2063839"/>
                      <a:pt x="6545767" y="2062669"/>
                      <a:pt x="6546060" y="2061500"/>
                    </a:cubicBezTo>
                    <a:cubicBezTo>
                      <a:pt x="6546645" y="2059454"/>
                      <a:pt x="6547230" y="2057554"/>
                      <a:pt x="6547669" y="2055508"/>
                    </a:cubicBezTo>
                    <a:cubicBezTo>
                      <a:pt x="6548547" y="2051999"/>
                      <a:pt x="6549278" y="2048345"/>
                      <a:pt x="6550010" y="2044837"/>
                    </a:cubicBezTo>
                    <a:cubicBezTo>
                      <a:pt x="6550742" y="2041037"/>
                      <a:pt x="6551327" y="2037237"/>
                      <a:pt x="6551912" y="2033583"/>
                    </a:cubicBezTo>
                    <a:cubicBezTo>
                      <a:pt x="6551912" y="2033436"/>
                      <a:pt x="6551912" y="2033290"/>
                      <a:pt x="6551912" y="2032998"/>
                    </a:cubicBezTo>
                    <a:cubicBezTo>
                      <a:pt x="6552497" y="2029344"/>
                      <a:pt x="6552936" y="2025836"/>
                      <a:pt x="6553229" y="2022328"/>
                    </a:cubicBezTo>
                    <a:cubicBezTo>
                      <a:pt x="6553229" y="2022036"/>
                      <a:pt x="6553229" y="2021597"/>
                      <a:pt x="6553375" y="2021305"/>
                    </a:cubicBezTo>
                    <a:cubicBezTo>
                      <a:pt x="6553814" y="2017943"/>
                      <a:pt x="6554107" y="2014727"/>
                      <a:pt x="6554399" y="2011365"/>
                    </a:cubicBezTo>
                    <a:cubicBezTo>
                      <a:pt x="6554985" y="2011365"/>
                      <a:pt x="6555569" y="2011365"/>
                      <a:pt x="6556155" y="2011219"/>
                    </a:cubicBezTo>
                    <a:cubicBezTo>
                      <a:pt x="6556594" y="2011219"/>
                      <a:pt x="6557179" y="2011219"/>
                      <a:pt x="6557618" y="2011073"/>
                    </a:cubicBezTo>
                    <a:cubicBezTo>
                      <a:pt x="6557910" y="2011073"/>
                      <a:pt x="6558203" y="2011073"/>
                      <a:pt x="6558496" y="2010927"/>
                    </a:cubicBezTo>
                    <a:cubicBezTo>
                      <a:pt x="6559081" y="2010781"/>
                      <a:pt x="6559812" y="2010635"/>
                      <a:pt x="6560398" y="2010342"/>
                    </a:cubicBezTo>
                    <a:cubicBezTo>
                      <a:pt x="6565664" y="2008734"/>
                      <a:pt x="6570346" y="2005227"/>
                      <a:pt x="6574589" y="2000403"/>
                    </a:cubicBezTo>
                    <a:cubicBezTo>
                      <a:pt x="6575467" y="1999526"/>
                      <a:pt x="6576198" y="1998649"/>
                      <a:pt x="6576930" y="1997626"/>
                    </a:cubicBezTo>
                    <a:cubicBezTo>
                      <a:pt x="6583806" y="1989002"/>
                      <a:pt x="6589512" y="1977893"/>
                      <a:pt x="6594779" y="1968247"/>
                    </a:cubicBezTo>
                    <a:cubicBezTo>
                      <a:pt x="6595511" y="1966931"/>
                      <a:pt x="6596242" y="1965616"/>
                      <a:pt x="6596974" y="1964300"/>
                    </a:cubicBezTo>
                    <a:cubicBezTo>
                      <a:pt x="6597705" y="1962985"/>
                      <a:pt x="6598437" y="1961815"/>
                      <a:pt x="6599168" y="1960646"/>
                    </a:cubicBezTo>
                    <a:cubicBezTo>
                      <a:pt x="6599607" y="1960061"/>
                      <a:pt x="6599900" y="1959477"/>
                      <a:pt x="6600338" y="1958892"/>
                    </a:cubicBezTo>
                    <a:cubicBezTo>
                      <a:pt x="6602826" y="1954946"/>
                      <a:pt x="6605313" y="1950853"/>
                      <a:pt x="6607800" y="1946906"/>
                    </a:cubicBezTo>
                    <a:cubicBezTo>
                      <a:pt x="6610287" y="1942960"/>
                      <a:pt x="6612774" y="1939014"/>
                      <a:pt x="6615408" y="1934921"/>
                    </a:cubicBezTo>
                    <a:cubicBezTo>
                      <a:pt x="6621845" y="1924836"/>
                      <a:pt x="6628283" y="1914896"/>
                      <a:pt x="6634720" y="1904811"/>
                    </a:cubicBezTo>
                    <a:cubicBezTo>
                      <a:pt x="6638524" y="1898964"/>
                      <a:pt x="6642182" y="1893118"/>
                      <a:pt x="6645693" y="1887271"/>
                    </a:cubicBezTo>
                    <a:cubicBezTo>
                      <a:pt x="6645693" y="1887271"/>
                      <a:pt x="6645693" y="1887271"/>
                      <a:pt x="6645693" y="1887125"/>
                    </a:cubicBezTo>
                    <a:cubicBezTo>
                      <a:pt x="6645839" y="1890194"/>
                      <a:pt x="6646132" y="1893264"/>
                      <a:pt x="6646278" y="1896479"/>
                    </a:cubicBezTo>
                    <a:cubicBezTo>
                      <a:pt x="6646278" y="1897649"/>
                      <a:pt x="6646425" y="1898818"/>
                      <a:pt x="6646425" y="1899987"/>
                    </a:cubicBezTo>
                    <a:cubicBezTo>
                      <a:pt x="6646571" y="1903203"/>
                      <a:pt x="6646717" y="1906565"/>
                      <a:pt x="6646863" y="1909781"/>
                    </a:cubicBezTo>
                    <a:cubicBezTo>
                      <a:pt x="6647302" y="1920597"/>
                      <a:pt x="6647448" y="1931559"/>
                      <a:pt x="6647302" y="1942814"/>
                    </a:cubicBezTo>
                    <a:cubicBezTo>
                      <a:pt x="6647448" y="1946614"/>
                      <a:pt x="6647741" y="1950561"/>
                      <a:pt x="6647741" y="1954361"/>
                    </a:cubicBezTo>
                    <a:cubicBezTo>
                      <a:pt x="6647741" y="1955092"/>
                      <a:pt x="6647741" y="1955823"/>
                      <a:pt x="6647741" y="1956553"/>
                    </a:cubicBezTo>
                    <a:cubicBezTo>
                      <a:pt x="6647741" y="1959769"/>
                      <a:pt x="6647887" y="1963131"/>
                      <a:pt x="6647887" y="1966347"/>
                    </a:cubicBezTo>
                    <a:cubicBezTo>
                      <a:pt x="6647887" y="1974386"/>
                      <a:pt x="6648034" y="1982425"/>
                      <a:pt x="6648327" y="1990610"/>
                    </a:cubicBezTo>
                    <a:cubicBezTo>
                      <a:pt x="6648327" y="1992072"/>
                      <a:pt x="6648327" y="1993533"/>
                      <a:pt x="6648473" y="1994995"/>
                    </a:cubicBezTo>
                    <a:cubicBezTo>
                      <a:pt x="6648473" y="1996603"/>
                      <a:pt x="6648619" y="1998064"/>
                      <a:pt x="6648619" y="1999672"/>
                    </a:cubicBezTo>
                    <a:cubicBezTo>
                      <a:pt x="6648765" y="2001572"/>
                      <a:pt x="6648765" y="2003472"/>
                      <a:pt x="6649058" y="2005227"/>
                    </a:cubicBezTo>
                    <a:cubicBezTo>
                      <a:pt x="6649058" y="2006688"/>
                      <a:pt x="6649204" y="2008150"/>
                      <a:pt x="6649350" y="2009612"/>
                    </a:cubicBezTo>
                    <a:cubicBezTo>
                      <a:pt x="6649350" y="2009758"/>
                      <a:pt x="6649350" y="2009758"/>
                      <a:pt x="6649350" y="2009904"/>
                    </a:cubicBezTo>
                    <a:cubicBezTo>
                      <a:pt x="6649497" y="2011658"/>
                      <a:pt x="6649643" y="2013558"/>
                      <a:pt x="6649936" y="2015458"/>
                    </a:cubicBezTo>
                    <a:cubicBezTo>
                      <a:pt x="6649936" y="2015604"/>
                      <a:pt x="6649936" y="2015897"/>
                      <a:pt x="6649936" y="2016043"/>
                    </a:cubicBezTo>
                    <a:cubicBezTo>
                      <a:pt x="6650082" y="2016774"/>
                      <a:pt x="6650082" y="2017504"/>
                      <a:pt x="6650228" y="2018235"/>
                    </a:cubicBezTo>
                    <a:cubicBezTo>
                      <a:pt x="6650521" y="2020720"/>
                      <a:pt x="6650960" y="2023059"/>
                      <a:pt x="6651399" y="2025544"/>
                    </a:cubicBezTo>
                    <a:lnTo>
                      <a:pt x="6651399" y="2025690"/>
                    </a:lnTo>
                    <a:cubicBezTo>
                      <a:pt x="6651691" y="2027005"/>
                      <a:pt x="6651984" y="2028321"/>
                      <a:pt x="6652130" y="2029636"/>
                    </a:cubicBezTo>
                    <a:cubicBezTo>
                      <a:pt x="6652862" y="2032852"/>
                      <a:pt x="6653593" y="2036067"/>
                      <a:pt x="6654471" y="2039137"/>
                    </a:cubicBezTo>
                    <a:cubicBezTo>
                      <a:pt x="6654471" y="2039429"/>
                      <a:pt x="6654618" y="2039722"/>
                      <a:pt x="6654764" y="2040014"/>
                    </a:cubicBezTo>
                    <a:cubicBezTo>
                      <a:pt x="6655056" y="2040745"/>
                      <a:pt x="6655202" y="2041476"/>
                      <a:pt x="6655495" y="2042206"/>
                    </a:cubicBezTo>
                    <a:cubicBezTo>
                      <a:pt x="6656081" y="2043814"/>
                      <a:pt x="6656520" y="2045276"/>
                      <a:pt x="6657104" y="2046738"/>
                    </a:cubicBezTo>
                    <a:cubicBezTo>
                      <a:pt x="6657543" y="2047761"/>
                      <a:pt x="6657836" y="2048784"/>
                      <a:pt x="6658275" y="2049661"/>
                    </a:cubicBezTo>
                    <a:cubicBezTo>
                      <a:pt x="6658860" y="2051123"/>
                      <a:pt x="6659445" y="2052584"/>
                      <a:pt x="6660177" y="2054046"/>
                    </a:cubicBezTo>
                    <a:cubicBezTo>
                      <a:pt x="6657836" y="2054046"/>
                      <a:pt x="6655642" y="2054484"/>
                      <a:pt x="6653447" y="2055508"/>
                    </a:cubicBezTo>
                    <a:cubicBezTo>
                      <a:pt x="6632672" y="2072755"/>
                      <a:pt x="6625942" y="2105935"/>
                      <a:pt x="6609702" y="2128006"/>
                    </a:cubicBezTo>
                    <a:cubicBezTo>
                      <a:pt x="6597266" y="2149930"/>
                      <a:pt x="6583952" y="2171271"/>
                      <a:pt x="6570054" y="2192318"/>
                    </a:cubicBezTo>
                    <a:cubicBezTo>
                      <a:pt x="6557325" y="2206789"/>
                      <a:pt x="6548254" y="2225936"/>
                      <a:pt x="6566250" y="2240699"/>
                    </a:cubicBezTo>
                    <a:cubicBezTo>
                      <a:pt x="6572395" y="2244792"/>
                      <a:pt x="6577808" y="2246400"/>
                      <a:pt x="6582782" y="2246400"/>
                    </a:cubicBezTo>
                    <a:cubicBezTo>
                      <a:pt x="6605167" y="2246400"/>
                      <a:pt x="6615993" y="2210735"/>
                      <a:pt x="6625210" y="2191734"/>
                    </a:cubicBezTo>
                    <a:cubicBezTo>
                      <a:pt x="6636330" y="2166593"/>
                      <a:pt x="6649936" y="2142184"/>
                      <a:pt x="6661494" y="2117043"/>
                    </a:cubicBezTo>
                    <a:cubicBezTo>
                      <a:pt x="6662518" y="2114997"/>
                      <a:pt x="6663396" y="2112804"/>
                      <a:pt x="6664274" y="2110758"/>
                    </a:cubicBezTo>
                    <a:cubicBezTo>
                      <a:pt x="6665297" y="2108566"/>
                      <a:pt x="6666322" y="2106227"/>
                      <a:pt x="6667346" y="2103888"/>
                    </a:cubicBezTo>
                    <a:cubicBezTo>
                      <a:pt x="6668224" y="2101988"/>
                      <a:pt x="6668955" y="2100088"/>
                      <a:pt x="6669687" y="2098188"/>
                    </a:cubicBezTo>
                    <a:cubicBezTo>
                      <a:pt x="6670565" y="2095995"/>
                      <a:pt x="6671296" y="2093949"/>
                      <a:pt x="6672174" y="2091757"/>
                    </a:cubicBezTo>
                    <a:cubicBezTo>
                      <a:pt x="6673198" y="2089272"/>
                      <a:pt x="6674076" y="2086787"/>
                      <a:pt x="6674954" y="2084448"/>
                    </a:cubicBezTo>
                    <a:cubicBezTo>
                      <a:pt x="6675831" y="2082110"/>
                      <a:pt x="6676563" y="2079771"/>
                      <a:pt x="6677294" y="2077432"/>
                    </a:cubicBezTo>
                    <a:cubicBezTo>
                      <a:pt x="6677441" y="2077286"/>
                      <a:pt x="6677441" y="2077140"/>
                      <a:pt x="6677441" y="2076994"/>
                    </a:cubicBezTo>
                    <a:cubicBezTo>
                      <a:pt x="6679343" y="2078455"/>
                      <a:pt x="6681245" y="2079771"/>
                      <a:pt x="6683147" y="2081086"/>
                    </a:cubicBezTo>
                    <a:cubicBezTo>
                      <a:pt x="6685049" y="2082548"/>
                      <a:pt x="6686951" y="2083717"/>
                      <a:pt x="6688999" y="2084887"/>
                    </a:cubicBezTo>
                    <a:cubicBezTo>
                      <a:pt x="6690901" y="2086202"/>
                      <a:pt x="6692949" y="2087371"/>
                      <a:pt x="6694997" y="2088395"/>
                    </a:cubicBezTo>
                    <a:cubicBezTo>
                      <a:pt x="6697046" y="2089564"/>
                      <a:pt x="6698948" y="2090587"/>
                      <a:pt x="6700996" y="2091610"/>
                    </a:cubicBezTo>
                    <a:cubicBezTo>
                      <a:pt x="6703044" y="2092633"/>
                      <a:pt x="6704946" y="2093657"/>
                      <a:pt x="6706994" y="2094534"/>
                    </a:cubicBezTo>
                    <a:cubicBezTo>
                      <a:pt x="6709189" y="2095557"/>
                      <a:pt x="6711237" y="2096434"/>
                      <a:pt x="6713432" y="2097311"/>
                    </a:cubicBezTo>
                    <a:cubicBezTo>
                      <a:pt x="6715041" y="2097895"/>
                      <a:pt x="6716650" y="2098626"/>
                      <a:pt x="6718406" y="2099211"/>
                    </a:cubicBezTo>
                    <a:cubicBezTo>
                      <a:pt x="6719138" y="2099503"/>
                      <a:pt x="6720015" y="2099796"/>
                      <a:pt x="6720747" y="2100088"/>
                    </a:cubicBezTo>
                    <a:cubicBezTo>
                      <a:pt x="6721625" y="2100380"/>
                      <a:pt x="6722649" y="2100673"/>
                      <a:pt x="6723527" y="2101111"/>
                    </a:cubicBezTo>
                    <a:cubicBezTo>
                      <a:pt x="6724404" y="2101404"/>
                      <a:pt x="6725429" y="2101696"/>
                      <a:pt x="6726306" y="2101988"/>
                    </a:cubicBezTo>
                    <a:cubicBezTo>
                      <a:pt x="6730695" y="2103450"/>
                      <a:pt x="6735085" y="2104765"/>
                      <a:pt x="6739474" y="2105788"/>
                    </a:cubicBezTo>
                    <a:cubicBezTo>
                      <a:pt x="6741668" y="2106373"/>
                      <a:pt x="6743863" y="2106958"/>
                      <a:pt x="6746058" y="2107396"/>
                    </a:cubicBezTo>
                    <a:cubicBezTo>
                      <a:pt x="6748252" y="2107981"/>
                      <a:pt x="6750593" y="2108419"/>
                      <a:pt x="6752787" y="2108858"/>
                    </a:cubicBezTo>
                    <a:cubicBezTo>
                      <a:pt x="6754397" y="2109296"/>
                      <a:pt x="6756153" y="2109589"/>
                      <a:pt x="6757908" y="2109881"/>
                    </a:cubicBezTo>
                    <a:cubicBezTo>
                      <a:pt x="6759956" y="2110320"/>
                      <a:pt x="6761858" y="2110612"/>
                      <a:pt x="6763907" y="2110904"/>
                    </a:cubicBezTo>
                    <a:cubicBezTo>
                      <a:pt x="6764784" y="2111050"/>
                      <a:pt x="6765662" y="2111197"/>
                      <a:pt x="6766540" y="2111343"/>
                    </a:cubicBezTo>
                    <a:cubicBezTo>
                      <a:pt x="6769612" y="2111781"/>
                      <a:pt x="6772539" y="2112220"/>
                      <a:pt x="6775611" y="2112512"/>
                    </a:cubicBezTo>
                    <a:cubicBezTo>
                      <a:pt x="6779415" y="2112951"/>
                      <a:pt x="6783365" y="2113389"/>
                      <a:pt x="6787315" y="2113827"/>
                    </a:cubicBezTo>
                    <a:cubicBezTo>
                      <a:pt x="6789656" y="2113974"/>
                      <a:pt x="6791997" y="2114266"/>
                      <a:pt x="6794338" y="2114412"/>
                    </a:cubicBezTo>
                    <a:cubicBezTo>
                      <a:pt x="6799019" y="2114851"/>
                      <a:pt x="6803701" y="2115143"/>
                      <a:pt x="6808383" y="2115435"/>
                    </a:cubicBezTo>
                    <a:cubicBezTo>
                      <a:pt x="6808529" y="2115435"/>
                      <a:pt x="6808676" y="2115435"/>
                      <a:pt x="6808968" y="2115435"/>
                    </a:cubicBezTo>
                    <a:cubicBezTo>
                      <a:pt x="6809700" y="2115435"/>
                      <a:pt x="6810431" y="2115435"/>
                      <a:pt x="6811163" y="2115582"/>
                    </a:cubicBezTo>
                    <a:cubicBezTo>
                      <a:pt x="6814967" y="2115728"/>
                      <a:pt x="6818771" y="2116020"/>
                      <a:pt x="6822574" y="2116166"/>
                    </a:cubicBezTo>
                    <a:cubicBezTo>
                      <a:pt x="6824915" y="2116312"/>
                      <a:pt x="6827256" y="2116312"/>
                      <a:pt x="6829597" y="2116459"/>
                    </a:cubicBezTo>
                    <a:cubicBezTo>
                      <a:pt x="6834279" y="2116605"/>
                      <a:pt x="6838814" y="2116751"/>
                      <a:pt x="6843350" y="2116897"/>
                    </a:cubicBezTo>
                    <a:cubicBezTo>
                      <a:pt x="6844081" y="2116897"/>
                      <a:pt x="6844813" y="2116897"/>
                      <a:pt x="6845544" y="2116897"/>
                    </a:cubicBezTo>
                    <a:cubicBezTo>
                      <a:pt x="6848909" y="2117043"/>
                      <a:pt x="6852274" y="2117043"/>
                      <a:pt x="6855639" y="2117189"/>
                    </a:cubicBezTo>
                    <a:cubicBezTo>
                      <a:pt x="6861345" y="2117336"/>
                      <a:pt x="6867051" y="2117628"/>
                      <a:pt x="6872610" y="2117774"/>
                    </a:cubicBezTo>
                    <a:cubicBezTo>
                      <a:pt x="6876560" y="2117920"/>
                      <a:pt x="6880364" y="2118066"/>
                      <a:pt x="6884169" y="2118359"/>
                    </a:cubicBezTo>
                    <a:cubicBezTo>
                      <a:pt x="6886655" y="2118505"/>
                      <a:pt x="6889143" y="2118651"/>
                      <a:pt x="6891776" y="2118943"/>
                    </a:cubicBezTo>
                    <a:cubicBezTo>
                      <a:pt x="6953224" y="2125521"/>
                      <a:pt x="7015110" y="2127129"/>
                      <a:pt x="7076851" y="2126982"/>
                    </a:cubicBezTo>
                    <a:cubicBezTo>
                      <a:pt x="7082996" y="2127713"/>
                      <a:pt x="7088701" y="2128152"/>
                      <a:pt x="7094114" y="2128152"/>
                    </a:cubicBezTo>
                    <a:cubicBezTo>
                      <a:pt x="7095724" y="2128152"/>
                      <a:pt x="7097480" y="2128152"/>
                      <a:pt x="7099089" y="2128006"/>
                    </a:cubicBezTo>
                    <a:cubicBezTo>
                      <a:pt x="7099382" y="2127275"/>
                      <a:pt x="7100113" y="2127275"/>
                      <a:pt x="7100991" y="2127129"/>
                    </a:cubicBezTo>
                    <a:close/>
                    <a:moveTo>
                      <a:pt x="6163475" y="2245523"/>
                    </a:moveTo>
                    <a:cubicBezTo>
                      <a:pt x="6134361" y="2245669"/>
                      <a:pt x="6105246" y="2245669"/>
                      <a:pt x="6075985" y="2245523"/>
                    </a:cubicBezTo>
                    <a:cubicBezTo>
                      <a:pt x="6090762" y="2219944"/>
                      <a:pt x="6098955" y="2176094"/>
                      <a:pt x="6109342" y="2160162"/>
                    </a:cubicBezTo>
                    <a:cubicBezTo>
                      <a:pt x="6120461" y="2131367"/>
                      <a:pt x="6133775" y="2103304"/>
                      <a:pt x="6143138" y="2073924"/>
                    </a:cubicBezTo>
                    <a:lnTo>
                      <a:pt x="6143138" y="2073924"/>
                    </a:lnTo>
                    <a:cubicBezTo>
                      <a:pt x="6145626" y="2077140"/>
                      <a:pt x="6148259" y="2079917"/>
                      <a:pt x="6151185" y="2082694"/>
                    </a:cubicBezTo>
                    <a:cubicBezTo>
                      <a:pt x="6152649" y="2084010"/>
                      <a:pt x="6153965" y="2085325"/>
                      <a:pt x="6155574" y="2086495"/>
                    </a:cubicBezTo>
                    <a:cubicBezTo>
                      <a:pt x="6157037" y="2087664"/>
                      <a:pt x="6158501" y="2088833"/>
                      <a:pt x="6160110" y="2090003"/>
                    </a:cubicBezTo>
                    <a:cubicBezTo>
                      <a:pt x="6161280" y="2090880"/>
                      <a:pt x="6162451" y="2091610"/>
                      <a:pt x="6163621" y="2092487"/>
                    </a:cubicBezTo>
                    <a:cubicBezTo>
                      <a:pt x="6164060" y="2092780"/>
                      <a:pt x="6164645" y="2093072"/>
                      <a:pt x="6165084" y="2093510"/>
                    </a:cubicBezTo>
                    <a:cubicBezTo>
                      <a:pt x="6166547" y="2094387"/>
                      <a:pt x="6168010" y="2095265"/>
                      <a:pt x="6169473" y="2096142"/>
                    </a:cubicBezTo>
                    <a:cubicBezTo>
                      <a:pt x="6171083" y="2097018"/>
                      <a:pt x="6172839" y="2097895"/>
                      <a:pt x="6174448" y="2098772"/>
                    </a:cubicBezTo>
                    <a:cubicBezTo>
                      <a:pt x="6176057" y="2099649"/>
                      <a:pt x="6177813" y="2100380"/>
                      <a:pt x="6179568" y="2101111"/>
                    </a:cubicBezTo>
                    <a:cubicBezTo>
                      <a:pt x="6181178" y="2101696"/>
                      <a:pt x="6182787" y="2102427"/>
                      <a:pt x="6184396" y="2103011"/>
                    </a:cubicBezTo>
                    <a:cubicBezTo>
                      <a:pt x="6184689" y="2103157"/>
                      <a:pt x="6184982" y="2103304"/>
                      <a:pt x="6185274" y="2103304"/>
                    </a:cubicBezTo>
                    <a:cubicBezTo>
                      <a:pt x="6186884" y="2103888"/>
                      <a:pt x="6188639" y="2104473"/>
                      <a:pt x="6190395" y="2104911"/>
                    </a:cubicBezTo>
                    <a:cubicBezTo>
                      <a:pt x="6192004" y="2105496"/>
                      <a:pt x="6193760" y="2105935"/>
                      <a:pt x="6195369" y="2106373"/>
                    </a:cubicBezTo>
                    <a:cubicBezTo>
                      <a:pt x="6196686" y="2106812"/>
                      <a:pt x="6198002" y="2107104"/>
                      <a:pt x="6199173" y="2107396"/>
                    </a:cubicBezTo>
                    <a:cubicBezTo>
                      <a:pt x="6200782" y="2107835"/>
                      <a:pt x="6202245" y="2108127"/>
                      <a:pt x="6203855" y="2108566"/>
                    </a:cubicBezTo>
                    <a:cubicBezTo>
                      <a:pt x="6205757" y="2109004"/>
                      <a:pt x="6207805" y="2109442"/>
                      <a:pt x="6209853" y="2109735"/>
                    </a:cubicBezTo>
                    <a:cubicBezTo>
                      <a:pt x="6211901" y="2110173"/>
                      <a:pt x="6213803" y="2110466"/>
                      <a:pt x="6215852" y="2110758"/>
                    </a:cubicBezTo>
                    <a:cubicBezTo>
                      <a:pt x="6217900" y="2111050"/>
                      <a:pt x="6219948" y="2111343"/>
                      <a:pt x="6221996" y="2111635"/>
                    </a:cubicBezTo>
                    <a:cubicBezTo>
                      <a:pt x="6223899" y="2111927"/>
                      <a:pt x="6225801" y="2112074"/>
                      <a:pt x="6227703" y="2112220"/>
                    </a:cubicBezTo>
                    <a:cubicBezTo>
                      <a:pt x="6228726" y="2112366"/>
                      <a:pt x="6229897" y="2112366"/>
                      <a:pt x="6230921" y="2112512"/>
                    </a:cubicBezTo>
                    <a:cubicBezTo>
                      <a:pt x="6236188" y="2112951"/>
                      <a:pt x="6241601" y="2113389"/>
                      <a:pt x="6246868" y="2113681"/>
                    </a:cubicBezTo>
                    <a:cubicBezTo>
                      <a:pt x="6249648" y="2113827"/>
                      <a:pt x="6252428" y="2113974"/>
                      <a:pt x="6255207" y="2114120"/>
                    </a:cubicBezTo>
                    <a:cubicBezTo>
                      <a:pt x="6257256" y="2114266"/>
                      <a:pt x="6259304" y="2114266"/>
                      <a:pt x="6261206" y="2114412"/>
                    </a:cubicBezTo>
                    <a:cubicBezTo>
                      <a:pt x="6261791" y="2114412"/>
                      <a:pt x="6262377" y="2114412"/>
                      <a:pt x="6262815" y="2114412"/>
                    </a:cubicBezTo>
                    <a:cubicBezTo>
                      <a:pt x="6262961" y="2114412"/>
                      <a:pt x="6263254" y="2114412"/>
                      <a:pt x="6263400" y="2114412"/>
                    </a:cubicBezTo>
                    <a:cubicBezTo>
                      <a:pt x="6263547" y="2114412"/>
                      <a:pt x="6263693" y="2114412"/>
                      <a:pt x="6263839" y="2114412"/>
                    </a:cubicBezTo>
                    <a:cubicBezTo>
                      <a:pt x="6266034" y="2114412"/>
                      <a:pt x="6268229" y="2114558"/>
                      <a:pt x="6270277" y="2114558"/>
                    </a:cubicBezTo>
                    <a:cubicBezTo>
                      <a:pt x="6275251" y="2114704"/>
                      <a:pt x="6280372" y="2114851"/>
                      <a:pt x="6285346" y="2114997"/>
                    </a:cubicBezTo>
                    <a:cubicBezTo>
                      <a:pt x="6287394" y="2114997"/>
                      <a:pt x="6289296" y="2115143"/>
                      <a:pt x="6291198" y="2115289"/>
                    </a:cubicBezTo>
                    <a:cubicBezTo>
                      <a:pt x="6293246" y="2115289"/>
                      <a:pt x="6295148" y="2115435"/>
                      <a:pt x="6297051" y="2115582"/>
                    </a:cubicBezTo>
                    <a:cubicBezTo>
                      <a:pt x="6299684" y="2115728"/>
                      <a:pt x="6302317" y="2115874"/>
                      <a:pt x="6304951" y="2116166"/>
                    </a:cubicBezTo>
                    <a:cubicBezTo>
                      <a:pt x="6305097" y="2116166"/>
                      <a:pt x="6305097" y="2116166"/>
                      <a:pt x="6305243" y="2116166"/>
                    </a:cubicBezTo>
                    <a:cubicBezTo>
                      <a:pt x="6306268" y="2116166"/>
                      <a:pt x="6307438" y="2116312"/>
                      <a:pt x="6308462" y="2116459"/>
                    </a:cubicBezTo>
                    <a:cubicBezTo>
                      <a:pt x="6312266" y="2116751"/>
                      <a:pt x="6315924" y="2117189"/>
                      <a:pt x="6319435" y="2117628"/>
                    </a:cubicBezTo>
                    <a:cubicBezTo>
                      <a:pt x="6366837" y="2119820"/>
                      <a:pt x="6423603" y="2127129"/>
                      <a:pt x="6473054" y="2130783"/>
                    </a:cubicBezTo>
                    <a:cubicBezTo>
                      <a:pt x="6474078" y="2130783"/>
                      <a:pt x="6475102" y="2130783"/>
                      <a:pt x="6476126" y="2130637"/>
                    </a:cubicBezTo>
                    <a:cubicBezTo>
                      <a:pt x="6476858" y="2130637"/>
                      <a:pt x="6477736" y="2130637"/>
                      <a:pt x="6478467" y="2130490"/>
                    </a:cubicBezTo>
                    <a:cubicBezTo>
                      <a:pt x="6479053" y="2130490"/>
                      <a:pt x="6479784" y="2130344"/>
                      <a:pt x="6480369" y="2130344"/>
                    </a:cubicBezTo>
                    <a:cubicBezTo>
                      <a:pt x="6480369" y="2130344"/>
                      <a:pt x="6480516" y="2130344"/>
                      <a:pt x="6480662" y="2130344"/>
                    </a:cubicBezTo>
                    <a:cubicBezTo>
                      <a:pt x="6481979" y="2130198"/>
                      <a:pt x="6483295" y="2130052"/>
                      <a:pt x="6484466" y="2129759"/>
                    </a:cubicBezTo>
                    <a:lnTo>
                      <a:pt x="6484466" y="2129759"/>
                    </a:lnTo>
                    <a:cubicBezTo>
                      <a:pt x="6484612" y="2129759"/>
                      <a:pt x="6484758" y="2129759"/>
                      <a:pt x="6484905" y="2129759"/>
                    </a:cubicBezTo>
                    <a:cubicBezTo>
                      <a:pt x="6480808" y="2137799"/>
                      <a:pt x="6476712" y="2145692"/>
                      <a:pt x="6472469" y="2153584"/>
                    </a:cubicBezTo>
                    <a:cubicBezTo>
                      <a:pt x="6457985" y="2180625"/>
                      <a:pt x="6443355" y="2207520"/>
                      <a:pt x="6427407" y="2233829"/>
                    </a:cubicBezTo>
                    <a:cubicBezTo>
                      <a:pt x="6423311" y="2238799"/>
                      <a:pt x="6421701" y="2244938"/>
                      <a:pt x="6421994" y="2250931"/>
                    </a:cubicBezTo>
                    <a:cubicBezTo>
                      <a:pt x="6421994" y="2250931"/>
                      <a:pt x="6421994" y="2250931"/>
                      <a:pt x="6421848" y="2250931"/>
                    </a:cubicBezTo>
                    <a:cubicBezTo>
                      <a:pt x="6414971" y="2250638"/>
                      <a:pt x="6408095" y="2250346"/>
                      <a:pt x="6401219" y="2250346"/>
                    </a:cubicBezTo>
                    <a:cubicBezTo>
                      <a:pt x="6388783" y="2250200"/>
                      <a:pt x="6376347" y="2250200"/>
                      <a:pt x="6363912" y="2250346"/>
                    </a:cubicBezTo>
                    <a:cubicBezTo>
                      <a:pt x="6360985" y="2250346"/>
                      <a:pt x="6358059" y="2250346"/>
                      <a:pt x="6355133" y="2250492"/>
                    </a:cubicBezTo>
                    <a:cubicBezTo>
                      <a:pt x="6351329" y="2250492"/>
                      <a:pt x="6347379" y="2250638"/>
                      <a:pt x="6343575" y="2250785"/>
                    </a:cubicBezTo>
                    <a:cubicBezTo>
                      <a:pt x="6340210" y="2250785"/>
                      <a:pt x="6336845" y="2250931"/>
                      <a:pt x="6333480" y="2251077"/>
                    </a:cubicBezTo>
                    <a:cubicBezTo>
                      <a:pt x="6328067" y="2251223"/>
                      <a:pt x="6322800" y="2251515"/>
                      <a:pt x="6317533" y="2251662"/>
                    </a:cubicBezTo>
                    <a:cubicBezTo>
                      <a:pt x="6310218" y="2251954"/>
                      <a:pt x="6302903" y="2252392"/>
                      <a:pt x="6295587" y="2252831"/>
                    </a:cubicBezTo>
                    <a:cubicBezTo>
                      <a:pt x="6299537" y="2248007"/>
                      <a:pt x="6304219" y="2243769"/>
                      <a:pt x="6309486" y="2240114"/>
                    </a:cubicBezTo>
                    <a:cubicBezTo>
                      <a:pt x="6261060" y="2242161"/>
                      <a:pt x="6212340" y="2244646"/>
                      <a:pt x="6163475" y="2245523"/>
                    </a:cubicBezTo>
                    <a:close/>
                    <a:moveTo>
                      <a:pt x="926230" y="2185156"/>
                    </a:moveTo>
                    <a:cubicBezTo>
                      <a:pt x="938520" y="2175656"/>
                      <a:pt x="946859" y="2157093"/>
                      <a:pt x="956662" y="2144522"/>
                    </a:cubicBezTo>
                    <a:cubicBezTo>
                      <a:pt x="972755" y="2120551"/>
                      <a:pt x="988410" y="2096142"/>
                      <a:pt x="1004503" y="2072024"/>
                    </a:cubicBezTo>
                    <a:cubicBezTo>
                      <a:pt x="1021474" y="2133852"/>
                      <a:pt x="1036397" y="2198165"/>
                      <a:pt x="1070047" y="2253269"/>
                    </a:cubicBezTo>
                    <a:lnTo>
                      <a:pt x="1070047" y="2253269"/>
                    </a:lnTo>
                    <a:cubicBezTo>
                      <a:pt x="1062293" y="2264816"/>
                      <a:pt x="1056002" y="2280602"/>
                      <a:pt x="1050004" y="2287618"/>
                    </a:cubicBezTo>
                    <a:cubicBezTo>
                      <a:pt x="1040933" y="2305889"/>
                      <a:pt x="1015330" y="2332491"/>
                      <a:pt x="1017670" y="2353685"/>
                    </a:cubicBezTo>
                    <a:cubicBezTo>
                      <a:pt x="1011672" y="2353685"/>
                      <a:pt x="1005527" y="2353831"/>
                      <a:pt x="999529" y="2353977"/>
                    </a:cubicBezTo>
                    <a:cubicBezTo>
                      <a:pt x="972170" y="2298873"/>
                      <a:pt x="948615" y="2242307"/>
                      <a:pt x="926230" y="2185156"/>
                    </a:cubicBezTo>
                    <a:close/>
                    <a:moveTo>
                      <a:pt x="543938" y="827864"/>
                    </a:moveTo>
                    <a:cubicBezTo>
                      <a:pt x="551985" y="874344"/>
                      <a:pt x="564421" y="918340"/>
                      <a:pt x="583294" y="962921"/>
                    </a:cubicBezTo>
                    <a:cubicBezTo>
                      <a:pt x="591487" y="989669"/>
                      <a:pt x="604362" y="1005893"/>
                      <a:pt x="620455" y="1015832"/>
                    </a:cubicBezTo>
                    <a:cubicBezTo>
                      <a:pt x="617675" y="1018902"/>
                      <a:pt x="615042" y="1021971"/>
                      <a:pt x="612408" y="1024456"/>
                    </a:cubicBezTo>
                    <a:cubicBezTo>
                      <a:pt x="585488" y="1056466"/>
                      <a:pt x="562811" y="1091838"/>
                      <a:pt x="537208" y="1125164"/>
                    </a:cubicBezTo>
                    <a:cubicBezTo>
                      <a:pt x="521407" y="1146212"/>
                      <a:pt x="505021" y="1166968"/>
                      <a:pt x="488781" y="1187723"/>
                    </a:cubicBezTo>
                    <a:cubicBezTo>
                      <a:pt x="486002" y="1190939"/>
                      <a:pt x="482929" y="1194447"/>
                      <a:pt x="479857" y="1198393"/>
                    </a:cubicBezTo>
                    <a:cubicBezTo>
                      <a:pt x="466690" y="1171060"/>
                      <a:pt x="453815" y="1143727"/>
                      <a:pt x="441525" y="1115956"/>
                    </a:cubicBezTo>
                    <a:cubicBezTo>
                      <a:pt x="431430" y="1091400"/>
                      <a:pt x="421482" y="1066844"/>
                      <a:pt x="411387" y="1042288"/>
                    </a:cubicBezTo>
                    <a:cubicBezTo>
                      <a:pt x="423384" y="1023725"/>
                      <a:pt x="430845" y="996392"/>
                      <a:pt x="442110" y="982507"/>
                    </a:cubicBezTo>
                    <a:cubicBezTo>
                      <a:pt x="473273" y="929302"/>
                      <a:pt x="504582" y="875367"/>
                      <a:pt x="543938" y="827864"/>
                    </a:cubicBezTo>
                    <a:close/>
                    <a:moveTo>
                      <a:pt x="1281456" y="666497"/>
                    </a:moveTo>
                    <a:cubicBezTo>
                      <a:pt x="1282188" y="666935"/>
                      <a:pt x="1282773" y="666789"/>
                      <a:pt x="1283359" y="666935"/>
                    </a:cubicBezTo>
                    <a:cubicBezTo>
                      <a:pt x="1288040" y="681552"/>
                      <a:pt x="1295648" y="697776"/>
                      <a:pt x="1296526" y="703477"/>
                    </a:cubicBezTo>
                    <a:cubicBezTo>
                      <a:pt x="1326372" y="772905"/>
                      <a:pt x="1338223" y="891007"/>
                      <a:pt x="1432589" y="895538"/>
                    </a:cubicBezTo>
                    <a:cubicBezTo>
                      <a:pt x="1442245" y="896269"/>
                      <a:pt x="1451754" y="896561"/>
                      <a:pt x="1461410" y="896561"/>
                    </a:cubicBezTo>
                    <a:cubicBezTo>
                      <a:pt x="1511300" y="896561"/>
                      <a:pt x="1561043" y="888230"/>
                      <a:pt x="1610055" y="880045"/>
                    </a:cubicBezTo>
                    <a:cubicBezTo>
                      <a:pt x="1614298" y="879314"/>
                      <a:pt x="1618687" y="878583"/>
                      <a:pt x="1622930" y="877706"/>
                    </a:cubicBezTo>
                    <a:cubicBezTo>
                      <a:pt x="1608885" y="899046"/>
                      <a:pt x="1596888" y="918048"/>
                      <a:pt x="1591621" y="922433"/>
                    </a:cubicBezTo>
                    <a:cubicBezTo>
                      <a:pt x="1583282" y="930472"/>
                      <a:pt x="1574796" y="941727"/>
                      <a:pt x="1573626" y="952689"/>
                    </a:cubicBezTo>
                    <a:cubicBezTo>
                      <a:pt x="1555191" y="975345"/>
                      <a:pt x="1539391" y="1000339"/>
                      <a:pt x="1522127" y="1023579"/>
                    </a:cubicBezTo>
                    <a:cubicBezTo>
                      <a:pt x="1515982" y="1032642"/>
                      <a:pt x="1518762" y="1045358"/>
                      <a:pt x="1528564" y="1050620"/>
                    </a:cubicBezTo>
                    <a:cubicBezTo>
                      <a:pt x="1531051" y="1051497"/>
                      <a:pt x="1533246" y="1051935"/>
                      <a:pt x="1535440" y="1052081"/>
                    </a:cubicBezTo>
                    <a:cubicBezTo>
                      <a:pt x="1524906" y="1065383"/>
                      <a:pt x="1515397" y="1078537"/>
                      <a:pt x="1507642" y="1086577"/>
                    </a:cubicBezTo>
                    <a:cubicBezTo>
                      <a:pt x="1499449" y="1097100"/>
                      <a:pt x="1491549" y="1107917"/>
                      <a:pt x="1483941" y="1118733"/>
                    </a:cubicBezTo>
                    <a:cubicBezTo>
                      <a:pt x="1468433" y="1083799"/>
                      <a:pt x="1453949" y="1045796"/>
                      <a:pt x="1422494" y="1023287"/>
                    </a:cubicBezTo>
                    <a:cubicBezTo>
                      <a:pt x="1339686" y="984845"/>
                      <a:pt x="1246636" y="1011447"/>
                      <a:pt x="1159146" y="1029864"/>
                    </a:cubicBezTo>
                    <a:cubicBezTo>
                      <a:pt x="1174947" y="1021679"/>
                      <a:pt x="1183140" y="996685"/>
                      <a:pt x="1192211" y="980607"/>
                    </a:cubicBezTo>
                    <a:cubicBezTo>
                      <a:pt x="1207866" y="952250"/>
                      <a:pt x="1225568" y="924918"/>
                      <a:pt x="1244588" y="898608"/>
                    </a:cubicBezTo>
                    <a:cubicBezTo>
                      <a:pt x="1249562" y="891299"/>
                      <a:pt x="1250147" y="881799"/>
                      <a:pt x="1245173" y="874198"/>
                    </a:cubicBezTo>
                    <a:cubicBezTo>
                      <a:pt x="1240053" y="868351"/>
                      <a:pt x="1234639" y="865574"/>
                      <a:pt x="1229372" y="864697"/>
                    </a:cubicBezTo>
                    <a:cubicBezTo>
                      <a:pt x="1226446" y="839703"/>
                      <a:pt x="1217814" y="813247"/>
                      <a:pt x="1208158" y="789714"/>
                    </a:cubicBezTo>
                    <a:cubicBezTo>
                      <a:pt x="1210499" y="785037"/>
                      <a:pt x="1212401" y="780214"/>
                      <a:pt x="1213864" y="775683"/>
                    </a:cubicBezTo>
                    <a:cubicBezTo>
                      <a:pt x="1232737" y="737241"/>
                      <a:pt x="1252049" y="698069"/>
                      <a:pt x="1281456" y="666497"/>
                    </a:cubicBezTo>
                    <a:close/>
                    <a:moveTo>
                      <a:pt x="1491988" y="640918"/>
                    </a:moveTo>
                    <a:cubicBezTo>
                      <a:pt x="1499596" y="641210"/>
                      <a:pt x="1507935" y="640918"/>
                      <a:pt x="1516274" y="640626"/>
                    </a:cubicBezTo>
                    <a:cubicBezTo>
                      <a:pt x="1541146" y="639749"/>
                      <a:pt x="1567773" y="638872"/>
                      <a:pt x="1586500" y="654219"/>
                    </a:cubicBezTo>
                    <a:cubicBezTo>
                      <a:pt x="1596742" y="666789"/>
                      <a:pt x="1601862" y="682429"/>
                      <a:pt x="1607276" y="697484"/>
                    </a:cubicBezTo>
                    <a:cubicBezTo>
                      <a:pt x="1617370" y="733441"/>
                      <a:pt x="1634488" y="772028"/>
                      <a:pt x="1626002" y="809739"/>
                    </a:cubicBezTo>
                    <a:cubicBezTo>
                      <a:pt x="1575235" y="823040"/>
                      <a:pt x="1523297" y="830787"/>
                      <a:pt x="1470628" y="835318"/>
                    </a:cubicBezTo>
                    <a:cubicBezTo>
                      <a:pt x="1465653" y="835172"/>
                      <a:pt x="1460386" y="835464"/>
                      <a:pt x="1454973" y="835757"/>
                    </a:cubicBezTo>
                    <a:cubicBezTo>
                      <a:pt x="1438294" y="836487"/>
                      <a:pt x="1420884" y="837364"/>
                      <a:pt x="1406985" y="828010"/>
                    </a:cubicBezTo>
                    <a:cubicBezTo>
                      <a:pt x="1362948" y="785329"/>
                      <a:pt x="1344221" y="724671"/>
                      <a:pt x="1312327" y="673367"/>
                    </a:cubicBezTo>
                    <a:cubicBezTo>
                      <a:pt x="1371726" y="666789"/>
                      <a:pt x="1430833" y="643695"/>
                      <a:pt x="1491988" y="640918"/>
                    </a:cubicBezTo>
                    <a:close/>
                    <a:moveTo>
                      <a:pt x="1755774" y="633464"/>
                    </a:moveTo>
                    <a:cubicBezTo>
                      <a:pt x="1756359" y="628348"/>
                      <a:pt x="1760310" y="625424"/>
                      <a:pt x="1764552" y="622940"/>
                    </a:cubicBezTo>
                    <a:cubicBezTo>
                      <a:pt x="1772014" y="634048"/>
                      <a:pt x="1785766" y="641210"/>
                      <a:pt x="1799812" y="636972"/>
                    </a:cubicBezTo>
                    <a:cubicBezTo>
                      <a:pt x="1832876" y="628055"/>
                      <a:pt x="1860235" y="622063"/>
                      <a:pt x="1896519" y="617239"/>
                    </a:cubicBezTo>
                    <a:cubicBezTo>
                      <a:pt x="1939239" y="609054"/>
                      <a:pt x="1943336" y="652319"/>
                      <a:pt x="1955625" y="682283"/>
                    </a:cubicBezTo>
                    <a:cubicBezTo>
                      <a:pt x="1964404" y="712393"/>
                      <a:pt x="1972450" y="764574"/>
                      <a:pt x="1939971" y="781968"/>
                    </a:cubicBezTo>
                    <a:cubicBezTo>
                      <a:pt x="1912466" y="785183"/>
                      <a:pt x="1884814" y="786353"/>
                      <a:pt x="1856578" y="786206"/>
                    </a:cubicBezTo>
                    <a:cubicBezTo>
                      <a:pt x="1839021" y="786060"/>
                      <a:pt x="1822781" y="780652"/>
                      <a:pt x="1814588" y="764135"/>
                    </a:cubicBezTo>
                    <a:cubicBezTo>
                      <a:pt x="1792204" y="730517"/>
                      <a:pt x="1776110" y="694268"/>
                      <a:pt x="1760602" y="656850"/>
                    </a:cubicBezTo>
                    <a:cubicBezTo>
                      <a:pt x="1759139" y="653781"/>
                      <a:pt x="1757676" y="650419"/>
                      <a:pt x="1756213" y="647203"/>
                    </a:cubicBezTo>
                    <a:cubicBezTo>
                      <a:pt x="1756798" y="642818"/>
                      <a:pt x="1756506" y="637849"/>
                      <a:pt x="1755774" y="633464"/>
                    </a:cubicBezTo>
                    <a:close/>
                    <a:moveTo>
                      <a:pt x="1725489" y="633756"/>
                    </a:moveTo>
                    <a:cubicBezTo>
                      <a:pt x="1738803" y="682867"/>
                      <a:pt x="1750653" y="732710"/>
                      <a:pt x="1771868" y="779191"/>
                    </a:cubicBezTo>
                    <a:cubicBezTo>
                      <a:pt x="1782255" y="813247"/>
                      <a:pt x="1809029" y="838388"/>
                      <a:pt x="1845458" y="841311"/>
                    </a:cubicBezTo>
                    <a:cubicBezTo>
                      <a:pt x="1868136" y="841896"/>
                      <a:pt x="1893007" y="845257"/>
                      <a:pt x="1917147" y="845257"/>
                    </a:cubicBezTo>
                    <a:cubicBezTo>
                      <a:pt x="1935143" y="845257"/>
                      <a:pt x="1952699" y="843357"/>
                      <a:pt x="1968793" y="837072"/>
                    </a:cubicBezTo>
                    <a:cubicBezTo>
                      <a:pt x="1951968" y="873029"/>
                      <a:pt x="1937045" y="913809"/>
                      <a:pt x="1929437" y="924187"/>
                    </a:cubicBezTo>
                    <a:cubicBezTo>
                      <a:pt x="1913929" y="956489"/>
                      <a:pt x="1896372" y="987623"/>
                      <a:pt x="1877645" y="1018171"/>
                    </a:cubicBezTo>
                    <a:cubicBezTo>
                      <a:pt x="1875890" y="1021241"/>
                      <a:pt x="1874865" y="1024602"/>
                      <a:pt x="1874719" y="1027964"/>
                    </a:cubicBezTo>
                    <a:cubicBezTo>
                      <a:pt x="1874280" y="1026356"/>
                      <a:pt x="1873841" y="1024749"/>
                      <a:pt x="1873403" y="1023287"/>
                    </a:cubicBezTo>
                    <a:cubicBezTo>
                      <a:pt x="1868575" y="1008378"/>
                      <a:pt x="1861113" y="993615"/>
                      <a:pt x="1846775" y="985576"/>
                    </a:cubicBezTo>
                    <a:cubicBezTo>
                      <a:pt x="1816051" y="960728"/>
                      <a:pt x="1669747" y="971690"/>
                      <a:pt x="1603179" y="1009109"/>
                    </a:cubicBezTo>
                    <a:cubicBezTo>
                      <a:pt x="1602009" y="1008378"/>
                      <a:pt x="1600984" y="1007647"/>
                      <a:pt x="1599668" y="1007209"/>
                    </a:cubicBezTo>
                    <a:cubicBezTo>
                      <a:pt x="1588549" y="1005309"/>
                      <a:pt x="1577283" y="1010570"/>
                      <a:pt x="1566310" y="1019487"/>
                    </a:cubicBezTo>
                    <a:cubicBezTo>
                      <a:pt x="1570261" y="1009401"/>
                      <a:pt x="1573479" y="999170"/>
                      <a:pt x="1577137" y="992592"/>
                    </a:cubicBezTo>
                    <a:cubicBezTo>
                      <a:pt x="1579917" y="986453"/>
                      <a:pt x="1582989" y="980314"/>
                      <a:pt x="1586061" y="974175"/>
                    </a:cubicBezTo>
                    <a:cubicBezTo>
                      <a:pt x="1616346" y="989669"/>
                      <a:pt x="1630392" y="945381"/>
                      <a:pt x="1642242" y="924625"/>
                    </a:cubicBezTo>
                    <a:cubicBezTo>
                      <a:pt x="1653069" y="899923"/>
                      <a:pt x="1667407" y="875806"/>
                      <a:pt x="1677794" y="850665"/>
                    </a:cubicBezTo>
                    <a:cubicBezTo>
                      <a:pt x="1682183" y="845257"/>
                      <a:pt x="1685695" y="839118"/>
                      <a:pt x="1687889" y="831518"/>
                    </a:cubicBezTo>
                    <a:cubicBezTo>
                      <a:pt x="1702519" y="788691"/>
                      <a:pt x="1689645" y="742941"/>
                      <a:pt x="1677209" y="700700"/>
                    </a:cubicBezTo>
                    <a:cubicBezTo>
                      <a:pt x="1690230" y="675559"/>
                      <a:pt x="1705592" y="654511"/>
                      <a:pt x="1725489" y="633756"/>
                    </a:cubicBezTo>
                    <a:close/>
                    <a:moveTo>
                      <a:pt x="2058623" y="631710"/>
                    </a:moveTo>
                    <a:cubicBezTo>
                      <a:pt x="2062135" y="638287"/>
                      <a:pt x="2067694" y="643695"/>
                      <a:pt x="2074424" y="646618"/>
                    </a:cubicBezTo>
                    <a:cubicBezTo>
                      <a:pt x="2094175" y="765889"/>
                      <a:pt x="2113195" y="824356"/>
                      <a:pt x="2247648" y="824356"/>
                    </a:cubicBezTo>
                    <a:cubicBezTo>
                      <a:pt x="2247941" y="824356"/>
                      <a:pt x="2248233" y="824356"/>
                      <a:pt x="2248526" y="824356"/>
                    </a:cubicBezTo>
                    <a:cubicBezTo>
                      <a:pt x="2280713" y="822894"/>
                      <a:pt x="2313192" y="818801"/>
                      <a:pt x="2344648" y="811639"/>
                    </a:cubicBezTo>
                    <a:cubicBezTo>
                      <a:pt x="2342014" y="815293"/>
                      <a:pt x="2339527" y="818801"/>
                      <a:pt x="2336747" y="822309"/>
                    </a:cubicBezTo>
                    <a:cubicBezTo>
                      <a:pt x="2321678" y="842773"/>
                      <a:pt x="2306170" y="862943"/>
                      <a:pt x="2290223" y="882530"/>
                    </a:cubicBezTo>
                    <a:cubicBezTo>
                      <a:pt x="2276470" y="897585"/>
                      <a:pt x="2254378" y="919656"/>
                      <a:pt x="2270911" y="939388"/>
                    </a:cubicBezTo>
                    <a:cubicBezTo>
                      <a:pt x="2267253" y="936465"/>
                      <a:pt x="2263449" y="933687"/>
                      <a:pt x="2259352" y="931203"/>
                    </a:cubicBezTo>
                    <a:cubicBezTo>
                      <a:pt x="2210341" y="905916"/>
                      <a:pt x="2152551" y="914978"/>
                      <a:pt x="2100759" y="924625"/>
                    </a:cubicBezTo>
                    <a:cubicBezTo>
                      <a:pt x="2057745" y="936318"/>
                      <a:pt x="1983569" y="930618"/>
                      <a:pt x="1971719" y="984992"/>
                    </a:cubicBezTo>
                    <a:cubicBezTo>
                      <a:pt x="1971426" y="986453"/>
                      <a:pt x="1971280" y="987915"/>
                      <a:pt x="1970987" y="989377"/>
                    </a:cubicBezTo>
                    <a:cubicBezTo>
                      <a:pt x="1957674" y="994931"/>
                      <a:pt x="1943189" y="1008524"/>
                      <a:pt x="1929437" y="1024749"/>
                    </a:cubicBezTo>
                    <a:cubicBezTo>
                      <a:pt x="1930315" y="1022848"/>
                      <a:pt x="1931046" y="1020948"/>
                      <a:pt x="1931778" y="1019194"/>
                    </a:cubicBezTo>
                    <a:cubicBezTo>
                      <a:pt x="1946993" y="987184"/>
                      <a:pt x="1960892" y="954735"/>
                      <a:pt x="1973767" y="921702"/>
                    </a:cubicBezTo>
                    <a:cubicBezTo>
                      <a:pt x="1990299" y="879899"/>
                      <a:pt x="2003467" y="836780"/>
                      <a:pt x="2021608" y="795853"/>
                    </a:cubicBezTo>
                    <a:cubicBezTo>
                      <a:pt x="2023949" y="791615"/>
                      <a:pt x="2025998" y="786353"/>
                      <a:pt x="2022925" y="781822"/>
                    </a:cubicBezTo>
                    <a:cubicBezTo>
                      <a:pt x="2021755" y="780652"/>
                      <a:pt x="2020584" y="779775"/>
                      <a:pt x="2019268" y="779044"/>
                    </a:cubicBezTo>
                    <a:cubicBezTo>
                      <a:pt x="2028631" y="752735"/>
                      <a:pt x="2029362" y="723502"/>
                      <a:pt x="2024681" y="694707"/>
                    </a:cubicBezTo>
                    <a:cubicBezTo>
                      <a:pt x="2028046" y="687545"/>
                      <a:pt x="2030679" y="679798"/>
                      <a:pt x="2033459" y="673805"/>
                    </a:cubicBezTo>
                    <a:cubicBezTo>
                      <a:pt x="2040628" y="659043"/>
                      <a:pt x="2048821" y="644718"/>
                      <a:pt x="2058623" y="631710"/>
                    </a:cubicBezTo>
                    <a:close/>
                    <a:moveTo>
                      <a:pt x="2119632" y="598676"/>
                    </a:moveTo>
                    <a:cubicBezTo>
                      <a:pt x="2178593" y="573390"/>
                      <a:pt x="2247356" y="570028"/>
                      <a:pt x="2311144" y="569005"/>
                    </a:cubicBezTo>
                    <a:cubicBezTo>
                      <a:pt x="2326506" y="624694"/>
                      <a:pt x="2352987" y="687837"/>
                      <a:pt x="2342892" y="746449"/>
                    </a:cubicBezTo>
                    <a:cubicBezTo>
                      <a:pt x="2333529" y="749227"/>
                      <a:pt x="2323873" y="751273"/>
                      <a:pt x="2314363" y="753319"/>
                    </a:cubicBezTo>
                    <a:cubicBezTo>
                      <a:pt x="2292417" y="757704"/>
                      <a:pt x="2270472" y="761212"/>
                      <a:pt x="2248233" y="762966"/>
                    </a:cubicBezTo>
                    <a:cubicBezTo>
                      <a:pt x="2138652" y="766766"/>
                      <a:pt x="2143480" y="725255"/>
                      <a:pt x="2113487" y="635802"/>
                    </a:cubicBezTo>
                    <a:cubicBezTo>
                      <a:pt x="2122412" y="624986"/>
                      <a:pt x="2118023" y="611100"/>
                      <a:pt x="2119632" y="598676"/>
                    </a:cubicBezTo>
                    <a:close/>
                    <a:moveTo>
                      <a:pt x="2889338" y="695145"/>
                    </a:moveTo>
                    <a:cubicBezTo>
                      <a:pt x="2891093" y="704500"/>
                      <a:pt x="2896067" y="712831"/>
                      <a:pt x="2904407" y="717655"/>
                    </a:cubicBezTo>
                    <a:cubicBezTo>
                      <a:pt x="2906016" y="791761"/>
                      <a:pt x="2954882" y="820702"/>
                      <a:pt x="3022767" y="829325"/>
                    </a:cubicBezTo>
                    <a:cubicBezTo>
                      <a:pt x="3040323" y="831225"/>
                      <a:pt x="3062415" y="833126"/>
                      <a:pt x="3085385" y="833126"/>
                    </a:cubicBezTo>
                    <a:cubicBezTo>
                      <a:pt x="3089628" y="833126"/>
                      <a:pt x="3093871" y="832979"/>
                      <a:pt x="3098113" y="832833"/>
                    </a:cubicBezTo>
                    <a:cubicBezTo>
                      <a:pt x="3091091" y="840142"/>
                      <a:pt x="3084068" y="847450"/>
                      <a:pt x="3076460" y="854320"/>
                    </a:cubicBezTo>
                    <a:cubicBezTo>
                      <a:pt x="3060952" y="865721"/>
                      <a:pt x="3047492" y="884868"/>
                      <a:pt x="3064463" y="901531"/>
                    </a:cubicBezTo>
                    <a:cubicBezTo>
                      <a:pt x="3092407" y="924333"/>
                      <a:pt x="3111134" y="883260"/>
                      <a:pt x="3126350" y="865282"/>
                    </a:cubicBezTo>
                    <a:cubicBezTo>
                      <a:pt x="3136884" y="851981"/>
                      <a:pt x="3146979" y="838241"/>
                      <a:pt x="3156635" y="824356"/>
                    </a:cubicBezTo>
                    <a:cubicBezTo>
                      <a:pt x="3177556" y="817778"/>
                      <a:pt x="3195406" y="807108"/>
                      <a:pt x="3206086" y="790007"/>
                    </a:cubicBezTo>
                    <a:cubicBezTo>
                      <a:pt x="3224227" y="754050"/>
                      <a:pt x="3223203" y="711808"/>
                      <a:pt x="3219253" y="672782"/>
                    </a:cubicBezTo>
                    <a:cubicBezTo>
                      <a:pt x="3217790" y="662843"/>
                      <a:pt x="3216473" y="652904"/>
                      <a:pt x="3215010" y="642818"/>
                    </a:cubicBezTo>
                    <a:cubicBezTo>
                      <a:pt x="3231835" y="630979"/>
                      <a:pt x="3243539" y="602476"/>
                      <a:pt x="3257585" y="589614"/>
                    </a:cubicBezTo>
                    <a:cubicBezTo>
                      <a:pt x="3261242" y="585375"/>
                      <a:pt x="3264900" y="580990"/>
                      <a:pt x="3268704" y="576751"/>
                    </a:cubicBezTo>
                    <a:cubicBezTo>
                      <a:pt x="3271630" y="595461"/>
                      <a:pt x="3277628" y="613877"/>
                      <a:pt x="3285090" y="630686"/>
                    </a:cubicBezTo>
                    <a:cubicBezTo>
                      <a:pt x="3288455" y="639164"/>
                      <a:pt x="3295477" y="645011"/>
                      <a:pt x="3303817" y="647495"/>
                    </a:cubicBezTo>
                    <a:cubicBezTo>
                      <a:pt x="3306304" y="744549"/>
                      <a:pt x="3317130" y="776998"/>
                      <a:pt x="3421445" y="786353"/>
                    </a:cubicBezTo>
                    <a:cubicBezTo>
                      <a:pt x="3443391" y="787083"/>
                      <a:pt x="3469872" y="789714"/>
                      <a:pt x="3496207" y="789714"/>
                    </a:cubicBezTo>
                    <a:cubicBezTo>
                      <a:pt x="3508203" y="789714"/>
                      <a:pt x="3520054" y="789130"/>
                      <a:pt x="3531466" y="787668"/>
                    </a:cubicBezTo>
                    <a:lnTo>
                      <a:pt x="3531466" y="787668"/>
                    </a:lnTo>
                    <a:cubicBezTo>
                      <a:pt x="3515519" y="805646"/>
                      <a:pt x="3499571" y="823625"/>
                      <a:pt x="3482161" y="840142"/>
                    </a:cubicBezTo>
                    <a:cubicBezTo>
                      <a:pt x="3470603" y="848034"/>
                      <a:pt x="3462995" y="861628"/>
                      <a:pt x="3465629" y="874198"/>
                    </a:cubicBezTo>
                    <a:cubicBezTo>
                      <a:pt x="3426127" y="873467"/>
                      <a:pt x="3386625" y="877852"/>
                      <a:pt x="3348878" y="889545"/>
                    </a:cubicBezTo>
                    <a:cubicBezTo>
                      <a:pt x="3327079" y="896415"/>
                      <a:pt x="3305134" y="905331"/>
                      <a:pt x="3287870" y="920825"/>
                    </a:cubicBezTo>
                    <a:cubicBezTo>
                      <a:pt x="3286699" y="921994"/>
                      <a:pt x="3285821" y="923310"/>
                      <a:pt x="3284944" y="924479"/>
                    </a:cubicBezTo>
                    <a:cubicBezTo>
                      <a:pt x="3265778" y="932226"/>
                      <a:pt x="3225544" y="966428"/>
                      <a:pt x="3197600" y="1001508"/>
                    </a:cubicBezTo>
                    <a:cubicBezTo>
                      <a:pt x="3193796" y="986015"/>
                      <a:pt x="3189992" y="971544"/>
                      <a:pt x="3186920" y="958828"/>
                    </a:cubicBezTo>
                    <a:cubicBezTo>
                      <a:pt x="3160731" y="894515"/>
                      <a:pt x="3046029" y="908985"/>
                      <a:pt x="2988678" y="910886"/>
                    </a:cubicBezTo>
                    <a:cubicBezTo>
                      <a:pt x="2959856" y="917755"/>
                      <a:pt x="2898262" y="915271"/>
                      <a:pt x="2889777" y="950058"/>
                    </a:cubicBezTo>
                    <a:cubicBezTo>
                      <a:pt x="2888460" y="949620"/>
                      <a:pt x="2887143" y="949327"/>
                      <a:pt x="2885680" y="949181"/>
                    </a:cubicBezTo>
                    <a:cubicBezTo>
                      <a:pt x="2878804" y="947281"/>
                      <a:pt x="2864905" y="950058"/>
                      <a:pt x="2850274" y="955466"/>
                    </a:cubicBezTo>
                    <a:cubicBezTo>
                      <a:pt x="2829646" y="952397"/>
                      <a:pt x="2791606" y="965259"/>
                      <a:pt x="2765125" y="983676"/>
                    </a:cubicBezTo>
                    <a:cubicBezTo>
                      <a:pt x="2760297" y="970960"/>
                      <a:pt x="2755616" y="958974"/>
                      <a:pt x="2751812" y="948012"/>
                    </a:cubicBezTo>
                    <a:cubicBezTo>
                      <a:pt x="2735279" y="926087"/>
                      <a:pt x="2711578" y="914978"/>
                      <a:pt x="2684951" y="909716"/>
                    </a:cubicBezTo>
                    <a:cubicBezTo>
                      <a:pt x="2699728" y="909570"/>
                      <a:pt x="2712017" y="894223"/>
                      <a:pt x="2718162" y="880045"/>
                    </a:cubicBezTo>
                    <a:cubicBezTo>
                      <a:pt x="2737620" y="845257"/>
                      <a:pt x="2756347" y="810178"/>
                      <a:pt x="2773465" y="774221"/>
                    </a:cubicBezTo>
                    <a:cubicBezTo>
                      <a:pt x="2775659" y="771882"/>
                      <a:pt x="2777708" y="769544"/>
                      <a:pt x="2779610" y="766913"/>
                    </a:cubicBezTo>
                    <a:cubicBezTo>
                      <a:pt x="2781511" y="769397"/>
                      <a:pt x="2786486" y="769397"/>
                      <a:pt x="2787071" y="765013"/>
                    </a:cubicBezTo>
                    <a:cubicBezTo>
                      <a:pt x="2787656" y="761651"/>
                      <a:pt x="2787510" y="758143"/>
                      <a:pt x="2786632" y="754927"/>
                    </a:cubicBezTo>
                    <a:cubicBezTo>
                      <a:pt x="2796142" y="734756"/>
                      <a:pt x="2798922" y="708593"/>
                      <a:pt x="2797312" y="679360"/>
                    </a:cubicBezTo>
                    <a:cubicBezTo>
                      <a:pt x="2797020" y="676144"/>
                      <a:pt x="2796727" y="672928"/>
                      <a:pt x="2796435" y="669713"/>
                    </a:cubicBezTo>
                    <a:cubicBezTo>
                      <a:pt x="2799507" y="666058"/>
                      <a:pt x="2802287" y="662258"/>
                      <a:pt x="2804774" y="658750"/>
                    </a:cubicBezTo>
                    <a:cubicBezTo>
                      <a:pt x="2821306" y="639164"/>
                      <a:pt x="2838716" y="620309"/>
                      <a:pt x="2859491" y="604961"/>
                    </a:cubicBezTo>
                    <a:cubicBezTo>
                      <a:pt x="2867392" y="598969"/>
                      <a:pt x="2875731" y="593853"/>
                      <a:pt x="2884217" y="589029"/>
                    </a:cubicBezTo>
                    <a:cubicBezTo>
                      <a:pt x="2882754" y="624547"/>
                      <a:pt x="2882754" y="660212"/>
                      <a:pt x="2889338" y="695145"/>
                    </a:cubicBezTo>
                    <a:close/>
                    <a:moveTo>
                      <a:pt x="2952541" y="564766"/>
                    </a:moveTo>
                    <a:cubicBezTo>
                      <a:pt x="2966293" y="561112"/>
                      <a:pt x="2992189" y="558773"/>
                      <a:pt x="3020280" y="558773"/>
                    </a:cubicBezTo>
                    <a:cubicBezTo>
                      <a:pt x="3068267" y="558773"/>
                      <a:pt x="3123131" y="565935"/>
                      <a:pt x="3137030" y="586837"/>
                    </a:cubicBezTo>
                    <a:cubicBezTo>
                      <a:pt x="3148881" y="640480"/>
                      <a:pt x="3166584" y="703769"/>
                      <a:pt x="3149466" y="758874"/>
                    </a:cubicBezTo>
                    <a:cubicBezTo>
                      <a:pt x="3130300" y="766328"/>
                      <a:pt x="3109818" y="769690"/>
                      <a:pt x="3089481" y="771736"/>
                    </a:cubicBezTo>
                    <a:cubicBezTo>
                      <a:pt x="3048224" y="772467"/>
                      <a:pt x="3001553" y="774221"/>
                      <a:pt x="2966147" y="749811"/>
                    </a:cubicBezTo>
                    <a:cubicBezTo>
                      <a:pt x="2955028" y="736656"/>
                      <a:pt x="2953126" y="717947"/>
                      <a:pt x="2948591" y="701869"/>
                    </a:cubicBezTo>
                    <a:cubicBezTo>
                      <a:pt x="2953272" y="656850"/>
                      <a:pt x="2945665" y="610077"/>
                      <a:pt x="2952541" y="564766"/>
                    </a:cubicBezTo>
                    <a:close/>
                    <a:moveTo>
                      <a:pt x="3689182" y="649103"/>
                    </a:moveTo>
                    <a:cubicBezTo>
                      <a:pt x="3700008" y="677606"/>
                      <a:pt x="3691961" y="733002"/>
                      <a:pt x="3731756" y="736656"/>
                    </a:cubicBezTo>
                    <a:cubicBezTo>
                      <a:pt x="3743314" y="788545"/>
                      <a:pt x="3799056" y="805500"/>
                      <a:pt x="3846165" y="809008"/>
                    </a:cubicBezTo>
                    <a:cubicBezTo>
                      <a:pt x="3861674" y="809885"/>
                      <a:pt x="3879816" y="810908"/>
                      <a:pt x="3898689" y="810908"/>
                    </a:cubicBezTo>
                    <a:cubicBezTo>
                      <a:pt x="3915075" y="810908"/>
                      <a:pt x="3931900" y="810178"/>
                      <a:pt x="3947993" y="807839"/>
                    </a:cubicBezTo>
                    <a:cubicBezTo>
                      <a:pt x="3946823" y="809008"/>
                      <a:pt x="3945799" y="810031"/>
                      <a:pt x="3944775" y="810762"/>
                    </a:cubicBezTo>
                    <a:cubicBezTo>
                      <a:pt x="3930437" y="826256"/>
                      <a:pt x="3909369" y="844673"/>
                      <a:pt x="3932192" y="863528"/>
                    </a:cubicBezTo>
                    <a:cubicBezTo>
                      <a:pt x="3964818" y="882676"/>
                      <a:pt x="3976084" y="833856"/>
                      <a:pt x="3990860" y="814416"/>
                    </a:cubicBezTo>
                    <a:cubicBezTo>
                      <a:pt x="3996127" y="804916"/>
                      <a:pt x="4002418" y="796000"/>
                      <a:pt x="4007978" y="786791"/>
                    </a:cubicBezTo>
                    <a:cubicBezTo>
                      <a:pt x="4025973" y="774221"/>
                      <a:pt x="4037970" y="755366"/>
                      <a:pt x="4039433" y="727302"/>
                    </a:cubicBezTo>
                    <a:cubicBezTo>
                      <a:pt x="4042359" y="690176"/>
                      <a:pt x="4036654" y="653342"/>
                      <a:pt x="4029045" y="617093"/>
                    </a:cubicBezTo>
                    <a:cubicBezTo>
                      <a:pt x="4030948" y="615778"/>
                      <a:pt x="4032850" y="614170"/>
                      <a:pt x="4034166" y="612123"/>
                    </a:cubicBezTo>
                    <a:cubicBezTo>
                      <a:pt x="4051284" y="583913"/>
                      <a:pt x="4071766" y="558042"/>
                      <a:pt x="4092834" y="532609"/>
                    </a:cubicBezTo>
                    <a:cubicBezTo>
                      <a:pt x="4092249" y="537433"/>
                      <a:pt x="4091518" y="542256"/>
                      <a:pt x="4091518" y="547518"/>
                    </a:cubicBezTo>
                    <a:cubicBezTo>
                      <a:pt x="4086689" y="608031"/>
                      <a:pt x="4095468" y="674682"/>
                      <a:pt x="4128386" y="726279"/>
                    </a:cubicBezTo>
                    <a:cubicBezTo>
                      <a:pt x="4162621" y="762820"/>
                      <a:pt x="4216461" y="774806"/>
                      <a:pt x="4264303" y="781675"/>
                    </a:cubicBezTo>
                    <a:cubicBezTo>
                      <a:pt x="4271764" y="783429"/>
                      <a:pt x="4278787" y="784452"/>
                      <a:pt x="4285517" y="785183"/>
                    </a:cubicBezTo>
                    <a:cubicBezTo>
                      <a:pt x="4276007" y="801408"/>
                      <a:pt x="4266644" y="817632"/>
                      <a:pt x="4255378" y="832833"/>
                    </a:cubicBezTo>
                    <a:cubicBezTo>
                      <a:pt x="4243674" y="843065"/>
                      <a:pt x="4240455" y="861336"/>
                      <a:pt x="4252745" y="872444"/>
                    </a:cubicBezTo>
                    <a:cubicBezTo>
                      <a:pt x="4293856" y="900216"/>
                      <a:pt x="4306731" y="831225"/>
                      <a:pt x="4320922" y="805500"/>
                    </a:cubicBezTo>
                    <a:cubicBezTo>
                      <a:pt x="4323849" y="797461"/>
                      <a:pt x="4327945" y="789276"/>
                      <a:pt x="4332334" y="781091"/>
                    </a:cubicBezTo>
                    <a:cubicBezTo>
                      <a:pt x="4381199" y="764574"/>
                      <a:pt x="4397878" y="709031"/>
                      <a:pt x="4399341" y="650711"/>
                    </a:cubicBezTo>
                    <a:cubicBezTo>
                      <a:pt x="4407680" y="637702"/>
                      <a:pt x="4415435" y="624694"/>
                      <a:pt x="4423189" y="617093"/>
                    </a:cubicBezTo>
                    <a:cubicBezTo>
                      <a:pt x="4438697" y="598676"/>
                      <a:pt x="4456985" y="579090"/>
                      <a:pt x="4477760" y="563743"/>
                    </a:cubicBezTo>
                    <a:cubicBezTo>
                      <a:pt x="4468397" y="625424"/>
                      <a:pt x="4483466" y="688276"/>
                      <a:pt x="4508191" y="744549"/>
                    </a:cubicBezTo>
                    <a:cubicBezTo>
                      <a:pt x="4534234" y="796438"/>
                      <a:pt x="4593048" y="817194"/>
                      <a:pt x="4648058" y="818071"/>
                    </a:cubicBezTo>
                    <a:cubicBezTo>
                      <a:pt x="4658446" y="818509"/>
                      <a:pt x="4668248" y="818655"/>
                      <a:pt x="4677319" y="818655"/>
                    </a:cubicBezTo>
                    <a:cubicBezTo>
                      <a:pt x="4700288" y="818655"/>
                      <a:pt x="4719308" y="817194"/>
                      <a:pt x="4735402" y="813686"/>
                    </a:cubicBezTo>
                    <a:cubicBezTo>
                      <a:pt x="4707750" y="846719"/>
                      <a:pt x="4686097" y="887207"/>
                      <a:pt x="4657421" y="917755"/>
                    </a:cubicBezTo>
                    <a:cubicBezTo>
                      <a:pt x="4645424" y="935295"/>
                      <a:pt x="4615579" y="956489"/>
                      <a:pt x="4615432" y="977976"/>
                    </a:cubicBezTo>
                    <a:cubicBezTo>
                      <a:pt x="4613969" y="978999"/>
                      <a:pt x="4612652" y="980022"/>
                      <a:pt x="4611628" y="980899"/>
                    </a:cubicBezTo>
                    <a:cubicBezTo>
                      <a:pt x="4593926" y="996246"/>
                      <a:pt x="4577247" y="1012471"/>
                      <a:pt x="4560715" y="1028987"/>
                    </a:cubicBezTo>
                    <a:cubicBezTo>
                      <a:pt x="4560422" y="1007355"/>
                      <a:pt x="4559837" y="985722"/>
                      <a:pt x="4558520" y="964236"/>
                    </a:cubicBezTo>
                    <a:cubicBezTo>
                      <a:pt x="4559691" y="881653"/>
                      <a:pt x="4466787" y="868205"/>
                      <a:pt x="4402121" y="868644"/>
                    </a:cubicBezTo>
                    <a:cubicBezTo>
                      <a:pt x="4344623" y="869667"/>
                      <a:pt x="4286248" y="876391"/>
                      <a:pt x="4230653" y="891446"/>
                    </a:cubicBezTo>
                    <a:cubicBezTo>
                      <a:pt x="4213096" y="897585"/>
                      <a:pt x="4198319" y="916732"/>
                      <a:pt x="4198027" y="934857"/>
                    </a:cubicBezTo>
                    <a:cubicBezTo>
                      <a:pt x="4173155" y="943188"/>
                      <a:pt x="4152673" y="969352"/>
                      <a:pt x="4133214" y="985138"/>
                    </a:cubicBezTo>
                    <a:cubicBezTo>
                      <a:pt x="4125460" y="994492"/>
                      <a:pt x="4109952" y="1006332"/>
                      <a:pt x="4098101" y="1019340"/>
                    </a:cubicBezTo>
                    <a:cubicBezTo>
                      <a:pt x="4095175" y="1001216"/>
                      <a:pt x="4091956" y="983091"/>
                      <a:pt x="4088738" y="965113"/>
                    </a:cubicBezTo>
                    <a:cubicBezTo>
                      <a:pt x="4084349" y="939242"/>
                      <a:pt x="4072937" y="912932"/>
                      <a:pt x="4050113" y="897877"/>
                    </a:cubicBezTo>
                    <a:cubicBezTo>
                      <a:pt x="3975060" y="852858"/>
                      <a:pt x="3877182" y="868936"/>
                      <a:pt x="3795252" y="884284"/>
                    </a:cubicBezTo>
                    <a:cubicBezTo>
                      <a:pt x="3781938" y="887207"/>
                      <a:pt x="3768186" y="894515"/>
                      <a:pt x="3756920" y="904601"/>
                    </a:cubicBezTo>
                    <a:cubicBezTo>
                      <a:pt x="3756043" y="904601"/>
                      <a:pt x="3755311" y="904308"/>
                      <a:pt x="3754433" y="904454"/>
                    </a:cubicBezTo>
                    <a:cubicBezTo>
                      <a:pt x="3711859" y="911909"/>
                      <a:pt x="3675283" y="939826"/>
                      <a:pt x="3646168" y="970667"/>
                    </a:cubicBezTo>
                    <a:cubicBezTo>
                      <a:pt x="3642657" y="974468"/>
                      <a:pt x="3638268" y="978560"/>
                      <a:pt x="3634025" y="982945"/>
                    </a:cubicBezTo>
                    <a:cubicBezTo>
                      <a:pt x="3630221" y="970667"/>
                      <a:pt x="3626417" y="958682"/>
                      <a:pt x="3622467" y="946696"/>
                    </a:cubicBezTo>
                    <a:cubicBezTo>
                      <a:pt x="3612518" y="901093"/>
                      <a:pt x="3565262" y="884430"/>
                      <a:pt x="3523858" y="878583"/>
                    </a:cubicBezTo>
                    <a:cubicBezTo>
                      <a:pt x="3522980" y="878437"/>
                      <a:pt x="3522102" y="878437"/>
                      <a:pt x="3521078" y="878291"/>
                    </a:cubicBezTo>
                    <a:cubicBezTo>
                      <a:pt x="3537903" y="860459"/>
                      <a:pt x="3552387" y="832979"/>
                      <a:pt x="3564677" y="820702"/>
                    </a:cubicBezTo>
                    <a:cubicBezTo>
                      <a:pt x="3578722" y="801115"/>
                      <a:pt x="3594376" y="782552"/>
                      <a:pt x="3608568" y="763112"/>
                    </a:cubicBezTo>
                    <a:cubicBezTo>
                      <a:pt x="3613250" y="756243"/>
                      <a:pt x="3612957" y="747326"/>
                      <a:pt x="3608422" y="740749"/>
                    </a:cubicBezTo>
                    <a:cubicBezTo>
                      <a:pt x="3611787" y="733295"/>
                      <a:pt x="3614420" y="724963"/>
                      <a:pt x="3615737" y="715316"/>
                    </a:cubicBezTo>
                    <a:cubicBezTo>
                      <a:pt x="3621443" y="692661"/>
                      <a:pt x="3621443" y="667082"/>
                      <a:pt x="3619102" y="641503"/>
                    </a:cubicBezTo>
                    <a:cubicBezTo>
                      <a:pt x="3625539" y="635656"/>
                      <a:pt x="3630660" y="626740"/>
                      <a:pt x="3634464" y="619139"/>
                    </a:cubicBezTo>
                    <a:cubicBezTo>
                      <a:pt x="3649387" y="595168"/>
                      <a:pt x="3666212" y="572513"/>
                      <a:pt x="3683622" y="550442"/>
                    </a:cubicBezTo>
                    <a:cubicBezTo>
                      <a:pt x="3677185" y="582452"/>
                      <a:pt x="3681866" y="617532"/>
                      <a:pt x="3689182" y="649103"/>
                    </a:cubicBezTo>
                    <a:close/>
                    <a:moveTo>
                      <a:pt x="3971841" y="735926"/>
                    </a:moveTo>
                    <a:cubicBezTo>
                      <a:pt x="3949457" y="745719"/>
                      <a:pt x="3924731" y="748642"/>
                      <a:pt x="3900737" y="751419"/>
                    </a:cubicBezTo>
                    <a:cubicBezTo>
                      <a:pt x="3891959" y="750981"/>
                      <a:pt x="3882303" y="751127"/>
                      <a:pt x="3872354" y="751419"/>
                    </a:cubicBezTo>
                    <a:cubicBezTo>
                      <a:pt x="3836217" y="752296"/>
                      <a:pt x="3795544" y="753173"/>
                      <a:pt x="3776671" y="721601"/>
                    </a:cubicBezTo>
                    <a:cubicBezTo>
                      <a:pt x="3764382" y="699092"/>
                      <a:pt x="3757798" y="670443"/>
                      <a:pt x="3754872" y="644426"/>
                    </a:cubicBezTo>
                    <a:cubicBezTo>
                      <a:pt x="3750044" y="614901"/>
                      <a:pt x="3741851" y="584352"/>
                      <a:pt x="3750629" y="554827"/>
                    </a:cubicBezTo>
                    <a:cubicBezTo>
                      <a:pt x="3769502" y="528517"/>
                      <a:pt x="3812516" y="518870"/>
                      <a:pt x="3854798" y="518870"/>
                    </a:cubicBezTo>
                    <a:cubicBezTo>
                      <a:pt x="3884644" y="518870"/>
                      <a:pt x="3914051" y="523839"/>
                      <a:pt x="3934094" y="531148"/>
                    </a:cubicBezTo>
                    <a:cubicBezTo>
                      <a:pt x="3949895" y="543133"/>
                      <a:pt x="3948871" y="569151"/>
                      <a:pt x="3955455" y="586983"/>
                    </a:cubicBezTo>
                    <a:cubicBezTo>
                      <a:pt x="3964965" y="635218"/>
                      <a:pt x="3983692" y="686814"/>
                      <a:pt x="3971841" y="735926"/>
                    </a:cubicBezTo>
                    <a:close/>
                    <a:moveTo>
                      <a:pt x="4183250" y="511269"/>
                    </a:moveTo>
                    <a:cubicBezTo>
                      <a:pt x="4200075" y="506592"/>
                      <a:pt x="4217485" y="505715"/>
                      <a:pt x="4234895" y="505715"/>
                    </a:cubicBezTo>
                    <a:cubicBezTo>
                      <a:pt x="4244113" y="505715"/>
                      <a:pt x="4253183" y="506007"/>
                      <a:pt x="4262254" y="506153"/>
                    </a:cubicBezTo>
                    <a:cubicBezTo>
                      <a:pt x="4277031" y="508492"/>
                      <a:pt x="4296929" y="506884"/>
                      <a:pt x="4306438" y="520331"/>
                    </a:cubicBezTo>
                    <a:cubicBezTo>
                      <a:pt x="4324580" y="555996"/>
                      <a:pt x="4335699" y="599845"/>
                      <a:pt x="4334675" y="642233"/>
                    </a:cubicBezTo>
                    <a:cubicBezTo>
                      <a:pt x="4325458" y="654365"/>
                      <a:pt x="4320630" y="667228"/>
                      <a:pt x="4330139" y="680529"/>
                    </a:cubicBezTo>
                    <a:cubicBezTo>
                      <a:pt x="4327067" y="694268"/>
                      <a:pt x="4322678" y="707423"/>
                      <a:pt x="4316240" y="719847"/>
                    </a:cubicBezTo>
                    <a:cubicBezTo>
                      <a:pt x="4315363" y="719994"/>
                      <a:pt x="4314485" y="720286"/>
                      <a:pt x="4313607" y="720432"/>
                    </a:cubicBezTo>
                    <a:cubicBezTo>
                      <a:pt x="4310535" y="720871"/>
                      <a:pt x="4307609" y="721309"/>
                      <a:pt x="4304390" y="721601"/>
                    </a:cubicBezTo>
                    <a:cubicBezTo>
                      <a:pt x="4257426" y="720578"/>
                      <a:pt x="4191589" y="719263"/>
                      <a:pt x="4159256" y="678921"/>
                    </a:cubicBezTo>
                    <a:cubicBezTo>
                      <a:pt x="4173448" y="655242"/>
                      <a:pt x="4153111" y="626594"/>
                      <a:pt x="4154721" y="600722"/>
                    </a:cubicBezTo>
                    <a:cubicBezTo>
                      <a:pt x="4157208" y="571197"/>
                      <a:pt x="4147406" y="522232"/>
                      <a:pt x="4183250" y="511269"/>
                    </a:cubicBezTo>
                    <a:close/>
                    <a:moveTo>
                      <a:pt x="4901164" y="707862"/>
                    </a:moveTo>
                    <a:cubicBezTo>
                      <a:pt x="4908040" y="737680"/>
                      <a:pt x="4908772" y="773198"/>
                      <a:pt x="4929547" y="797315"/>
                    </a:cubicBezTo>
                    <a:cubicBezTo>
                      <a:pt x="4950761" y="817924"/>
                      <a:pt x="4980168" y="821579"/>
                      <a:pt x="5008990" y="821579"/>
                    </a:cubicBezTo>
                    <a:cubicBezTo>
                      <a:pt x="5017915" y="821579"/>
                      <a:pt x="5026839" y="821140"/>
                      <a:pt x="5035471" y="820848"/>
                    </a:cubicBezTo>
                    <a:cubicBezTo>
                      <a:pt x="5074827" y="818948"/>
                      <a:pt x="5114036" y="816755"/>
                      <a:pt x="5153392" y="816170"/>
                    </a:cubicBezTo>
                    <a:cubicBezTo>
                      <a:pt x="5159098" y="815732"/>
                      <a:pt x="5164950" y="815732"/>
                      <a:pt x="5170802" y="815878"/>
                    </a:cubicBezTo>
                    <a:cubicBezTo>
                      <a:pt x="5163926" y="825233"/>
                      <a:pt x="5157927" y="833418"/>
                      <a:pt x="5153831" y="836926"/>
                    </a:cubicBezTo>
                    <a:cubicBezTo>
                      <a:pt x="5142566" y="849350"/>
                      <a:pt x="5126033" y="863090"/>
                      <a:pt x="5129691" y="878583"/>
                    </a:cubicBezTo>
                    <a:cubicBezTo>
                      <a:pt x="5119157" y="880045"/>
                      <a:pt x="5108769" y="881653"/>
                      <a:pt x="5098528" y="883845"/>
                    </a:cubicBezTo>
                    <a:cubicBezTo>
                      <a:pt x="5065610" y="888668"/>
                      <a:pt x="5031813" y="902408"/>
                      <a:pt x="5017476" y="934564"/>
                    </a:cubicBezTo>
                    <a:cubicBezTo>
                      <a:pt x="5013818" y="940996"/>
                      <a:pt x="5012794" y="948596"/>
                      <a:pt x="5013818" y="955758"/>
                    </a:cubicBezTo>
                    <a:cubicBezTo>
                      <a:pt x="5009429" y="960582"/>
                      <a:pt x="5005040" y="965259"/>
                      <a:pt x="5000066" y="968475"/>
                    </a:cubicBezTo>
                    <a:cubicBezTo>
                      <a:pt x="4990263" y="975345"/>
                      <a:pt x="4978559" y="986161"/>
                      <a:pt x="4975925" y="997708"/>
                    </a:cubicBezTo>
                    <a:cubicBezTo>
                      <a:pt x="4972122" y="976222"/>
                      <a:pt x="4968464" y="955758"/>
                      <a:pt x="4966269" y="937926"/>
                    </a:cubicBezTo>
                    <a:cubicBezTo>
                      <a:pt x="4946225" y="873760"/>
                      <a:pt x="4815137" y="867767"/>
                      <a:pt x="4737450" y="892176"/>
                    </a:cubicBezTo>
                    <a:cubicBezTo>
                      <a:pt x="4757054" y="861043"/>
                      <a:pt x="4775196" y="828887"/>
                      <a:pt x="4794947" y="797754"/>
                    </a:cubicBezTo>
                    <a:cubicBezTo>
                      <a:pt x="4800068" y="788984"/>
                      <a:pt x="4816308" y="766328"/>
                      <a:pt x="4798020" y="764574"/>
                    </a:cubicBezTo>
                    <a:cubicBezTo>
                      <a:pt x="4801239" y="757120"/>
                      <a:pt x="4804018" y="748642"/>
                      <a:pt x="4806359" y="739141"/>
                    </a:cubicBezTo>
                    <a:cubicBezTo>
                      <a:pt x="4806505" y="738849"/>
                      <a:pt x="4806652" y="738557"/>
                      <a:pt x="4806944" y="738264"/>
                    </a:cubicBezTo>
                    <a:cubicBezTo>
                      <a:pt x="4811626" y="728471"/>
                      <a:pt x="4860638" y="653342"/>
                      <a:pt x="4888875" y="600430"/>
                    </a:cubicBezTo>
                    <a:cubicBezTo>
                      <a:pt x="4884339" y="639456"/>
                      <a:pt x="4889752" y="680821"/>
                      <a:pt x="4901164" y="707862"/>
                    </a:cubicBezTo>
                    <a:close/>
                    <a:moveTo>
                      <a:pt x="4954858" y="663427"/>
                    </a:moveTo>
                    <a:cubicBezTo>
                      <a:pt x="4953248" y="630686"/>
                      <a:pt x="4952517" y="595314"/>
                      <a:pt x="4965977" y="564766"/>
                    </a:cubicBezTo>
                    <a:cubicBezTo>
                      <a:pt x="4980900" y="552049"/>
                      <a:pt x="5002699" y="550442"/>
                      <a:pt x="5020987" y="545618"/>
                    </a:cubicBezTo>
                    <a:cubicBezTo>
                      <a:pt x="5049662" y="540210"/>
                      <a:pt x="5084190" y="532171"/>
                      <a:pt x="5117401" y="532171"/>
                    </a:cubicBezTo>
                    <a:cubicBezTo>
                      <a:pt x="5133202" y="532171"/>
                      <a:pt x="5148711" y="533925"/>
                      <a:pt x="5163195" y="538748"/>
                    </a:cubicBezTo>
                    <a:cubicBezTo>
                      <a:pt x="5183092" y="606861"/>
                      <a:pt x="5193772" y="682137"/>
                      <a:pt x="5178556" y="752150"/>
                    </a:cubicBezTo>
                    <a:cubicBezTo>
                      <a:pt x="5151929" y="753758"/>
                      <a:pt x="5125448" y="754781"/>
                      <a:pt x="5098821" y="756681"/>
                    </a:cubicBezTo>
                    <a:cubicBezTo>
                      <a:pt x="5071316" y="758727"/>
                      <a:pt x="5043810" y="761066"/>
                      <a:pt x="5016305" y="762966"/>
                    </a:cubicBezTo>
                    <a:lnTo>
                      <a:pt x="5020255" y="762674"/>
                    </a:lnTo>
                    <a:cubicBezTo>
                      <a:pt x="4964660" y="766620"/>
                      <a:pt x="4963343" y="760481"/>
                      <a:pt x="4949152" y="708885"/>
                    </a:cubicBezTo>
                    <a:cubicBezTo>
                      <a:pt x="4961002" y="696607"/>
                      <a:pt x="4956028" y="678629"/>
                      <a:pt x="4954858" y="663427"/>
                    </a:cubicBezTo>
                    <a:close/>
                    <a:moveTo>
                      <a:pt x="5251855" y="1300563"/>
                    </a:moveTo>
                    <a:cubicBezTo>
                      <a:pt x="5250684" y="1300417"/>
                      <a:pt x="5249806" y="1300124"/>
                      <a:pt x="5248344" y="1300124"/>
                    </a:cubicBezTo>
                    <a:cubicBezTo>
                      <a:pt x="5234298" y="1304217"/>
                      <a:pt x="5216010" y="1319857"/>
                      <a:pt x="5220984" y="1334035"/>
                    </a:cubicBezTo>
                    <a:cubicBezTo>
                      <a:pt x="5202257" y="1333889"/>
                      <a:pt x="5183677" y="1333742"/>
                      <a:pt x="5165535" y="1332573"/>
                    </a:cubicBezTo>
                    <a:cubicBezTo>
                      <a:pt x="5154124" y="1332719"/>
                      <a:pt x="5142566" y="1332573"/>
                      <a:pt x="5131154" y="1332427"/>
                    </a:cubicBezTo>
                    <a:cubicBezTo>
                      <a:pt x="5110817" y="1332135"/>
                      <a:pt x="5090481" y="1331842"/>
                      <a:pt x="5070291" y="1333596"/>
                    </a:cubicBezTo>
                    <a:cubicBezTo>
                      <a:pt x="5059172" y="1334912"/>
                      <a:pt x="5050540" y="1346751"/>
                      <a:pt x="5048492" y="1360344"/>
                    </a:cubicBezTo>
                    <a:cubicBezTo>
                      <a:pt x="5040884" y="1348067"/>
                      <a:pt x="5032545" y="1359760"/>
                      <a:pt x="5033130" y="1371892"/>
                    </a:cubicBezTo>
                    <a:cubicBezTo>
                      <a:pt x="5032838" y="1377446"/>
                      <a:pt x="5032691" y="1382854"/>
                      <a:pt x="5032545" y="1388408"/>
                    </a:cubicBezTo>
                    <a:cubicBezTo>
                      <a:pt x="5005771" y="1420857"/>
                      <a:pt x="4985435" y="1458714"/>
                      <a:pt x="4960124" y="1492624"/>
                    </a:cubicBezTo>
                    <a:cubicBezTo>
                      <a:pt x="4958808" y="1458860"/>
                      <a:pt x="4957491" y="1425242"/>
                      <a:pt x="4955150" y="1391624"/>
                    </a:cubicBezTo>
                    <a:cubicBezTo>
                      <a:pt x="4954565" y="1365022"/>
                      <a:pt x="4948420" y="1337104"/>
                      <a:pt x="4927645" y="1325411"/>
                    </a:cubicBezTo>
                    <a:cubicBezTo>
                      <a:pt x="4859906" y="1291354"/>
                      <a:pt x="4783389" y="1309479"/>
                      <a:pt x="4712871" y="1316787"/>
                    </a:cubicBezTo>
                    <a:cubicBezTo>
                      <a:pt x="4673369" y="1322341"/>
                      <a:pt x="4597583" y="1308748"/>
                      <a:pt x="4586903" y="1369699"/>
                    </a:cubicBezTo>
                    <a:cubicBezTo>
                      <a:pt x="4566859" y="1374669"/>
                      <a:pt x="4524139" y="1430504"/>
                      <a:pt x="4491659" y="1476254"/>
                    </a:cubicBezTo>
                    <a:cubicBezTo>
                      <a:pt x="4490343" y="1460906"/>
                      <a:pt x="4489025" y="1445559"/>
                      <a:pt x="4487709" y="1430212"/>
                    </a:cubicBezTo>
                    <a:cubicBezTo>
                      <a:pt x="4485807" y="1395863"/>
                      <a:pt x="4483320" y="1363706"/>
                      <a:pt x="4454644" y="1350698"/>
                    </a:cubicBezTo>
                    <a:cubicBezTo>
                      <a:pt x="4463276" y="1339881"/>
                      <a:pt x="4468689" y="1323511"/>
                      <a:pt x="4474395" y="1312256"/>
                    </a:cubicBezTo>
                    <a:cubicBezTo>
                      <a:pt x="4488441" y="1282438"/>
                      <a:pt x="4506729" y="1254813"/>
                      <a:pt x="4519603" y="1224557"/>
                    </a:cubicBezTo>
                    <a:cubicBezTo>
                      <a:pt x="4541256" y="1212133"/>
                      <a:pt x="4551351" y="1187431"/>
                      <a:pt x="4556033" y="1150159"/>
                    </a:cubicBezTo>
                    <a:cubicBezTo>
                      <a:pt x="4557642" y="1132619"/>
                      <a:pt x="4558666" y="1115079"/>
                      <a:pt x="4559544" y="1097539"/>
                    </a:cubicBezTo>
                    <a:cubicBezTo>
                      <a:pt x="4566713" y="1088769"/>
                      <a:pt x="4572565" y="1077076"/>
                      <a:pt x="4578710" y="1069329"/>
                    </a:cubicBezTo>
                    <a:cubicBezTo>
                      <a:pt x="4595242" y="1046235"/>
                      <a:pt x="4612945" y="1024018"/>
                      <a:pt x="4630063" y="1001216"/>
                    </a:cubicBezTo>
                    <a:cubicBezTo>
                      <a:pt x="4642060" y="1007793"/>
                      <a:pt x="4658007" y="1004285"/>
                      <a:pt x="4666053" y="992884"/>
                    </a:cubicBezTo>
                    <a:cubicBezTo>
                      <a:pt x="4668833" y="989230"/>
                      <a:pt x="4671613" y="985576"/>
                      <a:pt x="4674393" y="981922"/>
                    </a:cubicBezTo>
                    <a:cubicBezTo>
                      <a:pt x="4667809" y="1039657"/>
                      <a:pt x="4663420" y="1098124"/>
                      <a:pt x="4673515" y="1155713"/>
                    </a:cubicBezTo>
                    <a:cubicBezTo>
                      <a:pt x="4685073" y="1238735"/>
                      <a:pt x="4810016" y="1222510"/>
                      <a:pt x="4872050" y="1228649"/>
                    </a:cubicBezTo>
                    <a:cubicBezTo>
                      <a:pt x="4876439" y="1228942"/>
                      <a:pt x="4880682" y="1229088"/>
                      <a:pt x="4884778" y="1229088"/>
                    </a:cubicBezTo>
                    <a:cubicBezTo>
                      <a:pt x="4894580" y="1229088"/>
                      <a:pt x="4903505" y="1228357"/>
                      <a:pt x="4911551" y="1226895"/>
                    </a:cubicBezTo>
                    <a:cubicBezTo>
                      <a:pt x="4902481" y="1241658"/>
                      <a:pt x="4892971" y="1256275"/>
                      <a:pt x="4881706" y="1270891"/>
                    </a:cubicBezTo>
                    <a:cubicBezTo>
                      <a:pt x="4872635" y="1283315"/>
                      <a:pt x="4877170" y="1301440"/>
                      <a:pt x="4890484" y="1308456"/>
                    </a:cubicBezTo>
                    <a:cubicBezTo>
                      <a:pt x="4930571" y="1324826"/>
                      <a:pt x="4939203" y="1260660"/>
                      <a:pt x="4955004" y="1236396"/>
                    </a:cubicBezTo>
                    <a:cubicBezTo>
                      <a:pt x="4960271" y="1221780"/>
                      <a:pt x="4968610" y="1205701"/>
                      <a:pt x="4970805" y="1189769"/>
                    </a:cubicBezTo>
                    <a:cubicBezTo>
                      <a:pt x="4998017" y="1147089"/>
                      <a:pt x="4989093" y="1076199"/>
                      <a:pt x="4978266" y="1012325"/>
                    </a:cubicBezTo>
                    <a:cubicBezTo>
                      <a:pt x="4979437" y="1014225"/>
                      <a:pt x="4980607" y="1015979"/>
                      <a:pt x="4982509" y="1017879"/>
                    </a:cubicBezTo>
                    <a:cubicBezTo>
                      <a:pt x="4996700" y="1030011"/>
                      <a:pt x="5009429" y="1022702"/>
                      <a:pt x="5019963" y="1011447"/>
                    </a:cubicBezTo>
                    <a:cubicBezTo>
                      <a:pt x="5020987" y="1050766"/>
                      <a:pt x="5024791" y="1090085"/>
                      <a:pt x="5026108" y="1129257"/>
                    </a:cubicBezTo>
                    <a:cubicBezTo>
                      <a:pt x="5020255" y="1203509"/>
                      <a:pt x="5082288" y="1242535"/>
                      <a:pt x="5149149" y="1248674"/>
                    </a:cubicBezTo>
                    <a:cubicBezTo>
                      <a:pt x="5155440" y="1249259"/>
                      <a:pt x="5161585" y="1249551"/>
                      <a:pt x="5167876" y="1249551"/>
                    </a:cubicBezTo>
                    <a:cubicBezTo>
                      <a:pt x="5201965" y="1249551"/>
                      <a:pt x="5235469" y="1241512"/>
                      <a:pt x="5269118" y="1237565"/>
                    </a:cubicBezTo>
                    <a:cubicBezTo>
                      <a:pt x="5276434" y="1237273"/>
                      <a:pt x="5283895" y="1236542"/>
                      <a:pt x="5291064" y="1235081"/>
                    </a:cubicBezTo>
                    <a:cubicBezTo>
                      <a:pt x="5285504" y="1241366"/>
                      <a:pt x="5279945" y="1247651"/>
                      <a:pt x="5274239" y="1253644"/>
                    </a:cubicBezTo>
                    <a:cubicBezTo>
                      <a:pt x="5262242" y="1266068"/>
                      <a:pt x="5244686" y="1284923"/>
                      <a:pt x="5251855" y="1300563"/>
                    </a:cubicBezTo>
                    <a:close/>
                    <a:moveTo>
                      <a:pt x="5868818" y="1501248"/>
                    </a:moveTo>
                    <a:cubicBezTo>
                      <a:pt x="5883303" y="1472307"/>
                      <a:pt x="5899542" y="1443659"/>
                      <a:pt x="5920171" y="1418518"/>
                    </a:cubicBezTo>
                    <a:cubicBezTo>
                      <a:pt x="5914758" y="1473330"/>
                      <a:pt x="5917684" y="1552406"/>
                      <a:pt x="5917977" y="1563661"/>
                    </a:cubicBezTo>
                    <a:cubicBezTo>
                      <a:pt x="5913003" y="1635136"/>
                      <a:pt x="5981765" y="1646683"/>
                      <a:pt x="6035166" y="1649460"/>
                    </a:cubicBezTo>
                    <a:cubicBezTo>
                      <a:pt x="6085787" y="1652237"/>
                      <a:pt x="6136994" y="1656768"/>
                      <a:pt x="6188347" y="1657353"/>
                    </a:cubicBezTo>
                    <a:cubicBezTo>
                      <a:pt x="6192150" y="1657791"/>
                      <a:pt x="6195369" y="1657791"/>
                      <a:pt x="6198881" y="1657937"/>
                    </a:cubicBezTo>
                    <a:cubicBezTo>
                      <a:pt x="6173131" y="1689509"/>
                      <a:pt x="6147967" y="1727220"/>
                      <a:pt x="6141822" y="1736574"/>
                    </a:cubicBezTo>
                    <a:cubicBezTo>
                      <a:pt x="6135238" y="1746952"/>
                      <a:pt x="6140505" y="1762007"/>
                      <a:pt x="6151771" y="1766538"/>
                    </a:cubicBezTo>
                    <a:cubicBezTo>
                      <a:pt x="6162012" y="1770777"/>
                      <a:pt x="6175325" y="1766100"/>
                      <a:pt x="6179276" y="1755430"/>
                    </a:cubicBezTo>
                    <a:cubicBezTo>
                      <a:pt x="6191273" y="1719765"/>
                      <a:pt x="6210731" y="1687463"/>
                      <a:pt x="6231360" y="1656037"/>
                    </a:cubicBezTo>
                    <a:cubicBezTo>
                      <a:pt x="6294856" y="1642444"/>
                      <a:pt x="6291491" y="1570823"/>
                      <a:pt x="6275251" y="1500956"/>
                    </a:cubicBezTo>
                    <a:cubicBezTo>
                      <a:pt x="6276568" y="1498617"/>
                      <a:pt x="6277738" y="1496571"/>
                      <a:pt x="6279201" y="1494817"/>
                    </a:cubicBezTo>
                    <a:cubicBezTo>
                      <a:pt x="6287541" y="1481662"/>
                      <a:pt x="6296026" y="1468653"/>
                      <a:pt x="6305097" y="1455937"/>
                    </a:cubicBezTo>
                    <a:cubicBezTo>
                      <a:pt x="6311827" y="1502271"/>
                      <a:pt x="6326311" y="1548459"/>
                      <a:pt x="6338162" y="1593771"/>
                    </a:cubicBezTo>
                    <a:cubicBezTo>
                      <a:pt x="6352792" y="1692286"/>
                      <a:pt x="6493976" y="1687317"/>
                      <a:pt x="6588488" y="1684540"/>
                    </a:cubicBezTo>
                    <a:cubicBezTo>
                      <a:pt x="6665297" y="1682055"/>
                      <a:pt x="6742107" y="1683809"/>
                      <a:pt x="6818917" y="1685563"/>
                    </a:cubicBezTo>
                    <a:cubicBezTo>
                      <a:pt x="6868806" y="1686732"/>
                      <a:pt x="6918843" y="1687755"/>
                      <a:pt x="6968878" y="1687755"/>
                    </a:cubicBezTo>
                    <a:cubicBezTo>
                      <a:pt x="6982777" y="1688340"/>
                      <a:pt x="6995359" y="1688778"/>
                      <a:pt x="7007064" y="1689071"/>
                    </a:cubicBezTo>
                    <a:cubicBezTo>
                      <a:pt x="6984826" y="1719327"/>
                      <a:pt x="6967708" y="1753237"/>
                      <a:pt x="6941812" y="1781740"/>
                    </a:cubicBezTo>
                    <a:cubicBezTo>
                      <a:pt x="6927182" y="1780862"/>
                      <a:pt x="6912552" y="1780132"/>
                      <a:pt x="6898067" y="1779547"/>
                    </a:cubicBezTo>
                    <a:cubicBezTo>
                      <a:pt x="6849348" y="1779401"/>
                      <a:pt x="6662079" y="1760692"/>
                      <a:pt x="6645108" y="1811996"/>
                    </a:cubicBezTo>
                    <a:cubicBezTo>
                      <a:pt x="6644376" y="1812434"/>
                      <a:pt x="6643645" y="1813019"/>
                      <a:pt x="6642913" y="1813604"/>
                    </a:cubicBezTo>
                    <a:cubicBezTo>
                      <a:pt x="6641157" y="1815504"/>
                      <a:pt x="6640280" y="1817842"/>
                      <a:pt x="6640280" y="1820181"/>
                    </a:cubicBezTo>
                    <a:lnTo>
                      <a:pt x="6640280" y="1820181"/>
                    </a:lnTo>
                    <a:cubicBezTo>
                      <a:pt x="6640426" y="1823835"/>
                      <a:pt x="6640718" y="1827343"/>
                      <a:pt x="6640865" y="1830997"/>
                    </a:cubicBezTo>
                    <a:cubicBezTo>
                      <a:pt x="6641011" y="1834505"/>
                      <a:pt x="6641304" y="1838013"/>
                      <a:pt x="6641596" y="1841521"/>
                    </a:cubicBezTo>
                    <a:cubicBezTo>
                      <a:pt x="6640718" y="1842252"/>
                      <a:pt x="6639841" y="1843129"/>
                      <a:pt x="6638816" y="1844006"/>
                    </a:cubicBezTo>
                    <a:cubicBezTo>
                      <a:pt x="6636768" y="1845760"/>
                      <a:pt x="6634720" y="1847806"/>
                      <a:pt x="6632672" y="1849999"/>
                    </a:cubicBezTo>
                    <a:cubicBezTo>
                      <a:pt x="6628868" y="1853799"/>
                      <a:pt x="6624918" y="1858038"/>
                      <a:pt x="6621114" y="1862569"/>
                    </a:cubicBezTo>
                    <a:cubicBezTo>
                      <a:pt x="6614676" y="1869731"/>
                      <a:pt x="6608093" y="1877624"/>
                      <a:pt x="6601802" y="1885663"/>
                    </a:cubicBezTo>
                    <a:cubicBezTo>
                      <a:pt x="6601070" y="1886540"/>
                      <a:pt x="6600338" y="1887417"/>
                      <a:pt x="6599607" y="1888440"/>
                    </a:cubicBezTo>
                    <a:cubicBezTo>
                      <a:pt x="6594633" y="1894579"/>
                      <a:pt x="6589659" y="1900864"/>
                      <a:pt x="6584977" y="1906857"/>
                    </a:cubicBezTo>
                    <a:cubicBezTo>
                      <a:pt x="6583660" y="1908465"/>
                      <a:pt x="6582343" y="1910219"/>
                      <a:pt x="6581027" y="1911827"/>
                    </a:cubicBezTo>
                    <a:cubicBezTo>
                      <a:pt x="6578247" y="1915335"/>
                      <a:pt x="6575613" y="1918697"/>
                      <a:pt x="6573126" y="1921912"/>
                    </a:cubicBezTo>
                    <a:cubicBezTo>
                      <a:pt x="6572102" y="1923081"/>
                      <a:pt x="6571224" y="1924397"/>
                      <a:pt x="6570346" y="1925566"/>
                    </a:cubicBezTo>
                    <a:cubicBezTo>
                      <a:pt x="6566835" y="1929951"/>
                      <a:pt x="6563616" y="1933898"/>
                      <a:pt x="6560837" y="1937406"/>
                    </a:cubicBezTo>
                    <a:cubicBezTo>
                      <a:pt x="6560398" y="1937990"/>
                      <a:pt x="6559959" y="1938575"/>
                      <a:pt x="6559520" y="1939014"/>
                    </a:cubicBezTo>
                    <a:cubicBezTo>
                      <a:pt x="6557033" y="1941937"/>
                      <a:pt x="6554838" y="1944276"/>
                      <a:pt x="6553083" y="1946030"/>
                    </a:cubicBezTo>
                    <a:cubicBezTo>
                      <a:pt x="6552351" y="1939744"/>
                      <a:pt x="6551327" y="1933459"/>
                      <a:pt x="6550010" y="1927320"/>
                    </a:cubicBezTo>
                    <a:cubicBezTo>
                      <a:pt x="6549425" y="1924251"/>
                      <a:pt x="6548840" y="1921181"/>
                      <a:pt x="6548108" y="1917966"/>
                    </a:cubicBezTo>
                    <a:cubicBezTo>
                      <a:pt x="6547669" y="1915773"/>
                      <a:pt x="6547230" y="1913581"/>
                      <a:pt x="6546792" y="1911388"/>
                    </a:cubicBezTo>
                    <a:cubicBezTo>
                      <a:pt x="6545914" y="1907442"/>
                      <a:pt x="6545036" y="1903349"/>
                      <a:pt x="6544012" y="1899403"/>
                    </a:cubicBezTo>
                    <a:cubicBezTo>
                      <a:pt x="6543426" y="1896772"/>
                      <a:pt x="6542841" y="1894141"/>
                      <a:pt x="6542256" y="1891510"/>
                    </a:cubicBezTo>
                    <a:cubicBezTo>
                      <a:pt x="6540647" y="1884932"/>
                      <a:pt x="6539037" y="1878355"/>
                      <a:pt x="6537574" y="1871631"/>
                    </a:cubicBezTo>
                    <a:cubicBezTo>
                      <a:pt x="6533624" y="1856722"/>
                      <a:pt x="6533039" y="1831728"/>
                      <a:pt x="6525577" y="1816381"/>
                    </a:cubicBezTo>
                    <a:cubicBezTo>
                      <a:pt x="6510947" y="1787586"/>
                      <a:pt x="6475834" y="1781740"/>
                      <a:pt x="6446573" y="1778524"/>
                    </a:cubicBezTo>
                    <a:cubicBezTo>
                      <a:pt x="6395806" y="1774870"/>
                      <a:pt x="6344746" y="1775162"/>
                      <a:pt x="6293685" y="1775308"/>
                    </a:cubicBezTo>
                    <a:cubicBezTo>
                      <a:pt x="6272179" y="1775454"/>
                      <a:pt x="6250526" y="1775454"/>
                      <a:pt x="6229019" y="1775308"/>
                    </a:cubicBezTo>
                    <a:cubicBezTo>
                      <a:pt x="6190248" y="1775747"/>
                      <a:pt x="6151478" y="1779109"/>
                      <a:pt x="6113000" y="1784371"/>
                    </a:cubicBezTo>
                    <a:cubicBezTo>
                      <a:pt x="6095297" y="1787148"/>
                      <a:pt x="6082422" y="1803372"/>
                      <a:pt x="6084910" y="1821350"/>
                    </a:cubicBezTo>
                    <a:cubicBezTo>
                      <a:pt x="6085056" y="1822374"/>
                      <a:pt x="6085202" y="1823397"/>
                      <a:pt x="6085495" y="1824420"/>
                    </a:cubicBezTo>
                    <a:lnTo>
                      <a:pt x="6085495" y="1824566"/>
                    </a:lnTo>
                    <a:cubicBezTo>
                      <a:pt x="6085787" y="1825443"/>
                      <a:pt x="6086080" y="1826320"/>
                      <a:pt x="6086226" y="1827343"/>
                    </a:cubicBezTo>
                    <a:cubicBezTo>
                      <a:pt x="6086373" y="1827489"/>
                      <a:pt x="6086373" y="1827782"/>
                      <a:pt x="6086519" y="1827928"/>
                    </a:cubicBezTo>
                    <a:cubicBezTo>
                      <a:pt x="6086812" y="1828805"/>
                      <a:pt x="6087104" y="1829536"/>
                      <a:pt x="6087543" y="1830413"/>
                    </a:cubicBezTo>
                    <a:cubicBezTo>
                      <a:pt x="6087982" y="1831290"/>
                      <a:pt x="6088421" y="1832020"/>
                      <a:pt x="6088860" y="1832897"/>
                    </a:cubicBezTo>
                    <a:cubicBezTo>
                      <a:pt x="6089153" y="1833482"/>
                      <a:pt x="6089445" y="1833921"/>
                      <a:pt x="6089738" y="1834359"/>
                    </a:cubicBezTo>
                    <a:cubicBezTo>
                      <a:pt x="6090323" y="1835236"/>
                      <a:pt x="6090908" y="1836113"/>
                      <a:pt x="6091640" y="1836990"/>
                    </a:cubicBezTo>
                    <a:cubicBezTo>
                      <a:pt x="6091932" y="1837575"/>
                      <a:pt x="6092371" y="1838159"/>
                      <a:pt x="6092810" y="1838598"/>
                    </a:cubicBezTo>
                    <a:cubicBezTo>
                      <a:pt x="6092810" y="1838744"/>
                      <a:pt x="6092956" y="1838744"/>
                      <a:pt x="6092956" y="1838890"/>
                    </a:cubicBezTo>
                    <a:cubicBezTo>
                      <a:pt x="6093688" y="1839767"/>
                      <a:pt x="6094566" y="1840644"/>
                      <a:pt x="6095444" y="1841375"/>
                    </a:cubicBezTo>
                    <a:cubicBezTo>
                      <a:pt x="6095444" y="1841375"/>
                      <a:pt x="6095590" y="1841521"/>
                      <a:pt x="6095736" y="1841667"/>
                    </a:cubicBezTo>
                    <a:cubicBezTo>
                      <a:pt x="6096029" y="1841814"/>
                      <a:pt x="6096321" y="1842106"/>
                      <a:pt x="6096468" y="1842398"/>
                    </a:cubicBezTo>
                    <a:cubicBezTo>
                      <a:pt x="6096907" y="1842691"/>
                      <a:pt x="6097199" y="1842983"/>
                      <a:pt x="6097638" y="1843275"/>
                    </a:cubicBezTo>
                    <a:lnTo>
                      <a:pt x="6097638" y="1843275"/>
                    </a:lnTo>
                    <a:lnTo>
                      <a:pt x="6097638" y="1843275"/>
                    </a:lnTo>
                    <a:lnTo>
                      <a:pt x="6097638" y="1843275"/>
                    </a:lnTo>
                    <a:cubicBezTo>
                      <a:pt x="6097785" y="1843421"/>
                      <a:pt x="6097931" y="1843421"/>
                      <a:pt x="6098077" y="1843567"/>
                    </a:cubicBezTo>
                    <a:cubicBezTo>
                      <a:pt x="6082715" y="1840206"/>
                      <a:pt x="6047456" y="1894141"/>
                      <a:pt x="6039702" y="1901741"/>
                    </a:cubicBezTo>
                    <a:cubicBezTo>
                      <a:pt x="6038678" y="1902911"/>
                      <a:pt x="6037946" y="1904226"/>
                      <a:pt x="6037361" y="1905542"/>
                    </a:cubicBezTo>
                    <a:lnTo>
                      <a:pt x="6037361" y="1905542"/>
                    </a:lnTo>
                    <a:lnTo>
                      <a:pt x="6037361" y="1905542"/>
                    </a:lnTo>
                    <a:cubicBezTo>
                      <a:pt x="6031948" y="1881717"/>
                      <a:pt x="6026827" y="1859792"/>
                      <a:pt x="6024486" y="1841521"/>
                    </a:cubicBezTo>
                    <a:cubicBezTo>
                      <a:pt x="6020097" y="1776039"/>
                      <a:pt x="5945043" y="1769315"/>
                      <a:pt x="5893398" y="1765223"/>
                    </a:cubicBezTo>
                    <a:cubicBezTo>
                      <a:pt x="5854481" y="1762446"/>
                      <a:pt x="5815564" y="1762300"/>
                      <a:pt x="5776794" y="1764054"/>
                    </a:cubicBezTo>
                    <a:cubicBezTo>
                      <a:pt x="5786303" y="1746660"/>
                      <a:pt x="5796106" y="1729412"/>
                      <a:pt x="5805908" y="1712019"/>
                    </a:cubicBezTo>
                    <a:cubicBezTo>
                      <a:pt x="5819368" y="1688340"/>
                      <a:pt x="5832389" y="1664661"/>
                      <a:pt x="5844825" y="1640544"/>
                    </a:cubicBezTo>
                    <a:cubicBezTo>
                      <a:pt x="5848629" y="1633674"/>
                      <a:pt x="5848336" y="1625781"/>
                      <a:pt x="5845117" y="1619204"/>
                    </a:cubicBezTo>
                    <a:cubicBezTo>
                      <a:pt x="5851409" y="1596548"/>
                      <a:pt x="5851555" y="1567022"/>
                      <a:pt x="5851701" y="1541297"/>
                    </a:cubicBezTo>
                    <a:cubicBezTo>
                      <a:pt x="5856822" y="1527558"/>
                      <a:pt x="5862674" y="1514403"/>
                      <a:pt x="5868818" y="1501248"/>
                    </a:cubicBezTo>
                    <a:close/>
                    <a:moveTo>
                      <a:pt x="6220972" y="1591432"/>
                    </a:moveTo>
                    <a:cubicBezTo>
                      <a:pt x="6169620" y="1595817"/>
                      <a:pt x="6117828" y="1590555"/>
                      <a:pt x="6066329" y="1589240"/>
                    </a:cubicBezTo>
                    <a:cubicBezTo>
                      <a:pt x="6057551" y="1588363"/>
                      <a:pt x="6047895" y="1588363"/>
                      <a:pt x="6038239" y="1588363"/>
                    </a:cubicBezTo>
                    <a:cubicBezTo>
                      <a:pt x="6013367" y="1588363"/>
                      <a:pt x="5987032" y="1588363"/>
                      <a:pt x="5968891" y="1573892"/>
                    </a:cubicBezTo>
                    <a:cubicBezTo>
                      <a:pt x="5954845" y="1517619"/>
                      <a:pt x="5956601" y="1458568"/>
                      <a:pt x="5951773" y="1401125"/>
                    </a:cubicBezTo>
                    <a:cubicBezTo>
                      <a:pt x="5969330" y="1423488"/>
                      <a:pt x="5999907" y="1408287"/>
                      <a:pt x="6023169" y="1407410"/>
                    </a:cubicBezTo>
                    <a:cubicBezTo>
                      <a:pt x="6078180" y="1401563"/>
                      <a:pt x="6134214" y="1398347"/>
                      <a:pt x="6189371" y="1402294"/>
                    </a:cubicBezTo>
                    <a:cubicBezTo>
                      <a:pt x="6197564" y="1465291"/>
                      <a:pt x="6225947" y="1527412"/>
                      <a:pt x="6220972" y="1591432"/>
                    </a:cubicBezTo>
                    <a:close/>
                    <a:moveTo>
                      <a:pt x="6133336" y="1848391"/>
                    </a:moveTo>
                    <a:cubicBezTo>
                      <a:pt x="6177227" y="1842252"/>
                      <a:pt x="6221265" y="1841229"/>
                      <a:pt x="6265449" y="1841229"/>
                    </a:cubicBezTo>
                    <a:cubicBezTo>
                      <a:pt x="6283883" y="1841229"/>
                      <a:pt x="6302317" y="1841375"/>
                      <a:pt x="6320752" y="1841375"/>
                    </a:cubicBezTo>
                    <a:cubicBezTo>
                      <a:pt x="6334065" y="1841667"/>
                      <a:pt x="6347672" y="1841667"/>
                      <a:pt x="6361132" y="1841521"/>
                    </a:cubicBezTo>
                    <a:cubicBezTo>
                      <a:pt x="6396537" y="1841375"/>
                      <a:pt x="6432089" y="1841083"/>
                      <a:pt x="6466617" y="1848829"/>
                    </a:cubicBezTo>
                    <a:cubicBezTo>
                      <a:pt x="6478321" y="1919427"/>
                      <a:pt x="6508021" y="1996310"/>
                      <a:pt x="6472615" y="2064862"/>
                    </a:cubicBezTo>
                    <a:cubicBezTo>
                      <a:pt x="6385272" y="2054923"/>
                      <a:pt x="6297197" y="2056092"/>
                      <a:pt x="6209853" y="2046591"/>
                    </a:cubicBezTo>
                    <a:cubicBezTo>
                      <a:pt x="6176789" y="2044837"/>
                      <a:pt x="6180446" y="2005080"/>
                      <a:pt x="6170498" y="1981255"/>
                    </a:cubicBezTo>
                    <a:cubicBezTo>
                      <a:pt x="6157037" y="1937259"/>
                      <a:pt x="6147674" y="1892094"/>
                      <a:pt x="6133336" y="1848391"/>
                    </a:cubicBezTo>
                    <a:close/>
                    <a:moveTo>
                      <a:pt x="6103783" y="1849560"/>
                    </a:moveTo>
                    <a:cubicBezTo>
                      <a:pt x="6103344" y="1848245"/>
                      <a:pt x="6102905" y="1846929"/>
                      <a:pt x="6102173" y="1846052"/>
                    </a:cubicBezTo>
                    <a:lnTo>
                      <a:pt x="6102173" y="1846052"/>
                    </a:lnTo>
                    <a:cubicBezTo>
                      <a:pt x="6102466" y="1846198"/>
                      <a:pt x="6102905" y="1846345"/>
                      <a:pt x="6103198" y="1846637"/>
                    </a:cubicBezTo>
                    <a:cubicBezTo>
                      <a:pt x="6103344" y="1847368"/>
                      <a:pt x="6103344" y="1848099"/>
                      <a:pt x="6103490" y="1848829"/>
                    </a:cubicBezTo>
                    <a:cubicBezTo>
                      <a:pt x="6103783" y="1848976"/>
                      <a:pt x="6103783" y="1849268"/>
                      <a:pt x="6103783" y="1849560"/>
                    </a:cubicBezTo>
                    <a:close/>
                    <a:moveTo>
                      <a:pt x="5819514" y="1827928"/>
                    </a:moveTo>
                    <a:cubicBezTo>
                      <a:pt x="5866039" y="1827928"/>
                      <a:pt x="5912271" y="1832313"/>
                      <a:pt x="5957333" y="1843275"/>
                    </a:cubicBezTo>
                    <a:cubicBezTo>
                      <a:pt x="5967574" y="1912119"/>
                      <a:pt x="6001077" y="1991341"/>
                      <a:pt x="5984984" y="2063839"/>
                    </a:cubicBezTo>
                    <a:cubicBezTo>
                      <a:pt x="5974743" y="2065739"/>
                      <a:pt x="5964355" y="2066616"/>
                      <a:pt x="5953967" y="2067201"/>
                    </a:cubicBezTo>
                    <a:cubicBezTo>
                      <a:pt x="5928072" y="2068516"/>
                      <a:pt x="5902030" y="2068516"/>
                      <a:pt x="5876134" y="2068516"/>
                    </a:cubicBezTo>
                    <a:cubicBezTo>
                      <a:pt x="5808395" y="2069832"/>
                      <a:pt x="5741242" y="2064131"/>
                      <a:pt x="5673795" y="2059162"/>
                    </a:cubicBezTo>
                    <a:cubicBezTo>
                      <a:pt x="5633708" y="2056238"/>
                      <a:pt x="5592597" y="2060331"/>
                      <a:pt x="5553387" y="2049953"/>
                    </a:cubicBezTo>
                    <a:lnTo>
                      <a:pt x="5553387" y="2049953"/>
                    </a:lnTo>
                    <a:cubicBezTo>
                      <a:pt x="5540952" y="1993972"/>
                      <a:pt x="5538318" y="1934629"/>
                      <a:pt x="5525297" y="1878355"/>
                    </a:cubicBezTo>
                    <a:cubicBezTo>
                      <a:pt x="5531295" y="1874993"/>
                      <a:pt x="5536270" y="1869731"/>
                      <a:pt x="5539196" y="1863446"/>
                    </a:cubicBezTo>
                    <a:cubicBezTo>
                      <a:pt x="5629612" y="1845760"/>
                      <a:pt x="5725294" y="1827928"/>
                      <a:pt x="5819514" y="1827928"/>
                    </a:cubicBezTo>
                    <a:close/>
                    <a:moveTo>
                      <a:pt x="5797568" y="1590117"/>
                    </a:moveTo>
                    <a:cubicBezTo>
                      <a:pt x="5746070" y="1591140"/>
                      <a:pt x="5695156" y="1581054"/>
                      <a:pt x="5643949" y="1576523"/>
                    </a:cubicBezTo>
                    <a:cubicBezTo>
                      <a:pt x="5602692" y="1569946"/>
                      <a:pt x="5559971" y="1576231"/>
                      <a:pt x="5519591" y="1564391"/>
                    </a:cubicBezTo>
                    <a:cubicBezTo>
                      <a:pt x="5505985" y="1510603"/>
                      <a:pt x="5503498" y="1453744"/>
                      <a:pt x="5495304" y="1398347"/>
                    </a:cubicBezTo>
                    <a:cubicBezTo>
                      <a:pt x="5496183" y="1395717"/>
                      <a:pt x="5496914" y="1393378"/>
                      <a:pt x="5497645" y="1391624"/>
                    </a:cubicBezTo>
                    <a:cubicBezTo>
                      <a:pt x="5507740" y="1398055"/>
                      <a:pt x="5519591" y="1396593"/>
                      <a:pt x="5531295" y="1394986"/>
                    </a:cubicBezTo>
                    <a:cubicBezTo>
                      <a:pt x="5539196" y="1393962"/>
                      <a:pt x="5547096" y="1392939"/>
                      <a:pt x="5554558" y="1394401"/>
                    </a:cubicBezTo>
                    <a:cubicBezTo>
                      <a:pt x="5635317" y="1394401"/>
                      <a:pt x="5712273" y="1392647"/>
                      <a:pt x="5793472" y="1403756"/>
                    </a:cubicBezTo>
                    <a:cubicBezTo>
                      <a:pt x="5799909" y="1465291"/>
                      <a:pt x="5803860" y="1528142"/>
                      <a:pt x="5797568" y="1590117"/>
                    </a:cubicBezTo>
                    <a:close/>
                    <a:moveTo>
                      <a:pt x="5471164" y="1457106"/>
                    </a:moveTo>
                    <a:cubicBezTo>
                      <a:pt x="5472920" y="1496717"/>
                      <a:pt x="5474383" y="1536328"/>
                      <a:pt x="5478918" y="1575646"/>
                    </a:cubicBezTo>
                    <a:cubicBezTo>
                      <a:pt x="5480235" y="1593186"/>
                      <a:pt x="5489160" y="1609410"/>
                      <a:pt x="5502035" y="1616426"/>
                    </a:cubicBezTo>
                    <a:cubicBezTo>
                      <a:pt x="5530564" y="1631920"/>
                      <a:pt x="5562751" y="1630458"/>
                      <a:pt x="5593036" y="1633089"/>
                    </a:cubicBezTo>
                    <a:cubicBezTo>
                      <a:pt x="5656532" y="1638497"/>
                      <a:pt x="5720174" y="1651798"/>
                      <a:pt x="5783962" y="1654576"/>
                    </a:cubicBezTo>
                    <a:cubicBezTo>
                      <a:pt x="5776940" y="1666123"/>
                      <a:pt x="5769771" y="1677670"/>
                      <a:pt x="5762748" y="1689217"/>
                    </a:cubicBezTo>
                    <a:cubicBezTo>
                      <a:pt x="5747386" y="1714503"/>
                      <a:pt x="5731293" y="1739205"/>
                      <a:pt x="5715492" y="1764346"/>
                    </a:cubicBezTo>
                    <a:cubicBezTo>
                      <a:pt x="5714614" y="1765661"/>
                      <a:pt x="5714029" y="1766977"/>
                      <a:pt x="5713590" y="1768438"/>
                    </a:cubicBezTo>
                    <a:cubicBezTo>
                      <a:pt x="5713590" y="1768438"/>
                      <a:pt x="5713590" y="1768438"/>
                      <a:pt x="5713444" y="1768438"/>
                    </a:cubicBezTo>
                    <a:cubicBezTo>
                      <a:pt x="5648485" y="1774724"/>
                      <a:pt x="5584111" y="1785978"/>
                      <a:pt x="5520469" y="1800156"/>
                    </a:cubicBezTo>
                    <a:cubicBezTo>
                      <a:pt x="5495158" y="1801618"/>
                      <a:pt x="5476285" y="1829536"/>
                      <a:pt x="5478918" y="1853068"/>
                    </a:cubicBezTo>
                    <a:lnTo>
                      <a:pt x="5478918" y="1853068"/>
                    </a:lnTo>
                    <a:cubicBezTo>
                      <a:pt x="5465898" y="1863592"/>
                      <a:pt x="5455071" y="1878209"/>
                      <a:pt x="5442928" y="1888586"/>
                    </a:cubicBezTo>
                    <a:cubicBezTo>
                      <a:pt x="5433125" y="1903203"/>
                      <a:pt x="5403133" y="1921766"/>
                      <a:pt x="5393184" y="1940621"/>
                    </a:cubicBezTo>
                    <a:lnTo>
                      <a:pt x="5393184" y="1940475"/>
                    </a:lnTo>
                    <a:cubicBezTo>
                      <a:pt x="5389234" y="1915043"/>
                      <a:pt x="5385137" y="1890779"/>
                      <a:pt x="5383089" y="1870024"/>
                    </a:cubicBezTo>
                    <a:cubicBezTo>
                      <a:pt x="5384553" y="1823835"/>
                      <a:pt x="5359095" y="1803810"/>
                      <a:pt x="5322373" y="1796648"/>
                    </a:cubicBezTo>
                    <a:cubicBezTo>
                      <a:pt x="5334224" y="1774870"/>
                      <a:pt x="5347391" y="1751776"/>
                      <a:pt x="5360705" y="1728681"/>
                    </a:cubicBezTo>
                    <a:cubicBezTo>
                      <a:pt x="5370215" y="1709095"/>
                      <a:pt x="5383821" y="1689948"/>
                      <a:pt x="5392892" y="1669777"/>
                    </a:cubicBezTo>
                    <a:cubicBezTo>
                      <a:pt x="5410887" y="1638936"/>
                      <a:pt x="5408693" y="1583832"/>
                      <a:pt x="5405327" y="1539982"/>
                    </a:cubicBezTo>
                    <a:cubicBezTo>
                      <a:pt x="5424932" y="1503587"/>
                      <a:pt x="5446878" y="1465584"/>
                      <a:pt x="5469994" y="1430358"/>
                    </a:cubicBezTo>
                    <a:cubicBezTo>
                      <a:pt x="5470579" y="1439274"/>
                      <a:pt x="5471018" y="1448190"/>
                      <a:pt x="5471164" y="1457106"/>
                    </a:cubicBezTo>
                    <a:close/>
                    <a:moveTo>
                      <a:pt x="4928815" y="1842983"/>
                    </a:moveTo>
                    <a:cubicBezTo>
                      <a:pt x="4940812" y="1860523"/>
                      <a:pt x="4961295" y="1858915"/>
                      <a:pt x="4981339" y="1857307"/>
                    </a:cubicBezTo>
                    <a:cubicBezTo>
                      <a:pt x="4990556" y="1856576"/>
                      <a:pt x="4999627" y="1855845"/>
                      <a:pt x="5007820" y="1857015"/>
                    </a:cubicBezTo>
                    <a:cubicBezTo>
                      <a:pt x="5047468" y="1858623"/>
                      <a:pt x="5086970" y="1857746"/>
                      <a:pt x="5126326" y="1857015"/>
                    </a:cubicBezTo>
                    <a:cubicBezTo>
                      <a:pt x="5189675" y="1855845"/>
                      <a:pt x="5252732" y="1854676"/>
                      <a:pt x="5316082" y="1863008"/>
                    </a:cubicBezTo>
                    <a:cubicBezTo>
                      <a:pt x="5321642" y="1920158"/>
                      <a:pt x="5333492" y="1976578"/>
                      <a:pt x="5337589" y="2033875"/>
                    </a:cubicBezTo>
                    <a:cubicBezTo>
                      <a:pt x="5338028" y="2047468"/>
                      <a:pt x="5336565" y="2061939"/>
                      <a:pt x="5329250" y="2073778"/>
                    </a:cubicBezTo>
                    <a:cubicBezTo>
                      <a:pt x="5258439" y="2075971"/>
                      <a:pt x="5187773" y="2071440"/>
                      <a:pt x="5116962" y="2068516"/>
                    </a:cubicBezTo>
                    <a:cubicBezTo>
                      <a:pt x="5076143" y="2066470"/>
                      <a:pt x="5032691" y="2069101"/>
                      <a:pt x="4994213" y="2053169"/>
                    </a:cubicBezTo>
                    <a:cubicBezTo>
                      <a:pt x="4972560" y="1983302"/>
                      <a:pt x="4958076" y="1910657"/>
                      <a:pt x="4928815" y="1842983"/>
                    </a:cubicBezTo>
                    <a:close/>
                    <a:moveTo>
                      <a:pt x="4925012" y="1834359"/>
                    </a:moveTo>
                    <a:cubicBezTo>
                      <a:pt x="4922963" y="1830266"/>
                      <a:pt x="4921208" y="1826028"/>
                      <a:pt x="4918867" y="1822081"/>
                    </a:cubicBezTo>
                    <a:cubicBezTo>
                      <a:pt x="4916965" y="1814334"/>
                      <a:pt x="4905114" y="1812288"/>
                      <a:pt x="4901018" y="1819889"/>
                    </a:cubicBezTo>
                    <a:cubicBezTo>
                      <a:pt x="4898823" y="1823981"/>
                      <a:pt x="4897799" y="1827636"/>
                      <a:pt x="4897360" y="1832167"/>
                    </a:cubicBezTo>
                    <a:cubicBezTo>
                      <a:pt x="4874391" y="1851314"/>
                      <a:pt x="4843228" y="1901449"/>
                      <a:pt x="4833572" y="1909050"/>
                    </a:cubicBezTo>
                    <a:cubicBezTo>
                      <a:pt x="4829475" y="1915043"/>
                      <a:pt x="4822306" y="1922204"/>
                      <a:pt x="4814698" y="1929951"/>
                    </a:cubicBezTo>
                    <a:cubicBezTo>
                      <a:pt x="4804311" y="1908026"/>
                      <a:pt x="4794069" y="1885809"/>
                      <a:pt x="4785145" y="1863154"/>
                    </a:cubicBezTo>
                    <a:cubicBezTo>
                      <a:pt x="4779000" y="1847660"/>
                      <a:pt x="4771978" y="1830705"/>
                      <a:pt x="4754568" y="1825151"/>
                    </a:cubicBezTo>
                    <a:cubicBezTo>
                      <a:pt x="4648790" y="1807611"/>
                      <a:pt x="4537745" y="1816673"/>
                      <a:pt x="4430650" y="1819596"/>
                    </a:cubicBezTo>
                    <a:cubicBezTo>
                      <a:pt x="4421579" y="1820181"/>
                      <a:pt x="4412362" y="1820766"/>
                      <a:pt x="4403291" y="1821204"/>
                    </a:cubicBezTo>
                    <a:lnTo>
                      <a:pt x="4403291" y="1821204"/>
                    </a:lnTo>
                    <a:cubicBezTo>
                      <a:pt x="4404462" y="1819743"/>
                      <a:pt x="4405486" y="1817989"/>
                      <a:pt x="4406364" y="1816235"/>
                    </a:cubicBezTo>
                    <a:cubicBezTo>
                      <a:pt x="4423189" y="1776916"/>
                      <a:pt x="4432260" y="1737013"/>
                      <a:pt x="4449085" y="1697256"/>
                    </a:cubicBezTo>
                    <a:cubicBezTo>
                      <a:pt x="4452742" y="1688632"/>
                      <a:pt x="4456546" y="1680008"/>
                      <a:pt x="4460642" y="1671531"/>
                    </a:cubicBezTo>
                    <a:cubicBezTo>
                      <a:pt x="4489757" y="1651652"/>
                      <a:pt x="4493707" y="1598887"/>
                      <a:pt x="4495170" y="1550944"/>
                    </a:cubicBezTo>
                    <a:cubicBezTo>
                      <a:pt x="4495170" y="1547729"/>
                      <a:pt x="4495024" y="1544659"/>
                      <a:pt x="4495024" y="1541590"/>
                    </a:cubicBezTo>
                    <a:cubicBezTo>
                      <a:pt x="4521212" y="1496425"/>
                      <a:pt x="4550620" y="1453890"/>
                      <a:pt x="4579003" y="1410041"/>
                    </a:cubicBezTo>
                    <a:cubicBezTo>
                      <a:pt x="4577832" y="1433866"/>
                      <a:pt x="4578564" y="1457837"/>
                      <a:pt x="4578564" y="1481662"/>
                    </a:cubicBezTo>
                    <a:cubicBezTo>
                      <a:pt x="4578856" y="1524196"/>
                      <a:pt x="4580758" y="1562637"/>
                      <a:pt x="4583538" y="1605756"/>
                    </a:cubicBezTo>
                    <a:cubicBezTo>
                      <a:pt x="4584562" y="1621542"/>
                      <a:pt x="4584123" y="1639082"/>
                      <a:pt x="4593926" y="1650775"/>
                    </a:cubicBezTo>
                    <a:cubicBezTo>
                      <a:pt x="4616164" y="1675770"/>
                      <a:pt x="4649521" y="1664223"/>
                      <a:pt x="4676734" y="1663784"/>
                    </a:cubicBezTo>
                    <a:cubicBezTo>
                      <a:pt x="4753690" y="1656330"/>
                      <a:pt x="4829182" y="1665538"/>
                      <a:pt x="4906138" y="1672554"/>
                    </a:cubicBezTo>
                    <a:cubicBezTo>
                      <a:pt x="4893849" y="1696087"/>
                      <a:pt x="4881413" y="1719765"/>
                      <a:pt x="4868392" y="1743152"/>
                    </a:cubicBezTo>
                    <a:cubicBezTo>
                      <a:pt x="4850250" y="1776039"/>
                      <a:pt x="4833133" y="1809657"/>
                      <a:pt x="4812796" y="1841229"/>
                    </a:cubicBezTo>
                    <a:cubicBezTo>
                      <a:pt x="4805042" y="1853214"/>
                      <a:pt x="4810309" y="1870024"/>
                      <a:pt x="4822160" y="1877039"/>
                    </a:cubicBezTo>
                    <a:cubicBezTo>
                      <a:pt x="4834011" y="1883909"/>
                      <a:pt x="4851421" y="1880255"/>
                      <a:pt x="4858004" y="1867685"/>
                    </a:cubicBezTo>
                    <a:cubicBezTo>
                      <a:pt x="4877316" y="1827782"/>
                      <a:pt x="4893849" y="1786709"/>
                      <a:pt x="4913600" y="1746952"/>
                    </a:cubicBezTo>
                    <a:cubicBezTo>
                      <a:pt x="4929547" y="1713626"/>
                      <a:pt x="4944177" y="1679570"/>
                      <a:pt x="4957637" y="1645221"/>
                    </a:cubicBezTo>
                    <a:cubicBezTo>
                      <a:pt x="4961734" y="1637328"/>
                      <a:pt x="4963343" y="1626366"/>
                      <a:pt x="4958222" y="1619642"/>
                    </a:cubicBezTo>
                    <a:cubicBezTo>
                      <a:pt x="4961880" y="1600787"/>
                      <a:pt x="4962612" y="1579154"/>
                      <a:pt x="4962319" y="1558545"/>
                    </a:cubicBezTo>
                    <a:cubicBezTo>
                      <a:pt x="4983240" y="1553429"/>
                      <a:pt x="4987922" y="1518057"/>
                      <a:pt x="5000212" y="1500517"/>
                    </a:cubicBezTo>
                    <a:cubicBezTo>
                      <a:pt x="5011038" y="1480785"/>
                      <a:pt x="5020987" y="1459006"/>
                      <a:pt x="5031521" y="1437520"/>
                    </a:cubicBezTo>
                    <a:cubicBezTo>
                      <a:pt x="5031521" y="1458568"/>
                      <a:pt x="5031960" y="1479615"/>
                      <a:pt x="5033130" y="1500663"/>
                    </a:cubicBezTo>
                    <a:cubicBezTo>
                      <a:pt x="5035325" y="1537351"/>
                      <a:pt x="5039714" y="1575208"/>
                      <a:pt x="5045420" y="1611311"/>
                    </a:cubicBezTo>
                    <a:cubicBezTo>
                      <a:pt x="5047468" y="1643906"/>
                      <a:pt x="5067658" y="1666123"/>
                      <a:pt x="5092237" y="1671238"/>
                    </a:cubicBezTo>
                    <a:cubicBezTo>
                      <a:pt x="5171095" y="1685270"/>
                      <a:pt x="5254049" y="1682347"/>
                      <a:pt x="5334663" y="1690971"/>
                    </a:cubicBezTo>
                    <a:cubicBezTo>
                      <a:pt x="5313303" y="1724735"/>
                      <a:pt x="5291796" y="1758499"/>
                      <a:pt x="5269996" y="1791971"/>
                    </a:cubicBezTo>
                    <a:cubicBezTo>
                      <a:pt x="5233420" y="1790217"/>
                      <a:pt x="5196844" y="1790802"/>
                      <a:pt x="5160268" y="1791386"/>
                    </a:cubicBezTo>
                    <a:cubicBezTo>
                      <a:pt x="5128082" y="1791825"/>
                      <a:pt x="5095895" y="1792410"/>
                      <a:pt x="5063708" y="1791386"/>
                    </a:cubicBezTo>
                    <a:cubicBezTo>
                      <a:pt x="5053905" y="1791386"/>
                      <a:pt x="5044103" y="1791386"/>
                      <a:pt x="5034447" y="1791240"/>
                    </a:cubicBezTo>
                    <a:cubicBezTo>
                      <a:pt x="5007088" y="1791094"/>
                      <a:pt x="4979729" y="1790802"/>
                      <a:pt x="4952370" y="1792556"/>
                    </a:cubicBezTo>
                    <a:cubicBezTo>
                      <a:pt x="4932766" y="1794164"/>
                      <a:pt x="4919013" y="1815942"/>
                      <a:pt x="4925012" y="1834359"/>
                    </a:cubicBezTo>
                    <a:close/>
                    <a:moveTo>
                      <a:pt x="2953565" y="1888733"/>
                    </a:moveTo>
                    <a:cubicBezTo>
                      <a:pt x="3086409" y="1863884"/>
                      <a:pt x="3222325" y="1855845"/>
                      <a:pt x="3357071" y="1848537"/>
                    </a:cubicBezTo>
                    <a:cubicBezTo>
                      <a:pt x="3386186" y="1846345"/>
                      <a:pt x="3415447" y="1845468"/>
                      <a:pt x="3444561" y="1845468"/>
                    </a:cubicBezTo>
                    <a:cubicBezTo>
                      <a:pt x="3527369" y="1845468"/>
                      <a:pt x="3610324" y="1852337"/>
                      <a:pt x="3692985" y="1852484"/>
                    </a:cubicBezTo>
                    <a:cubicBezTo>
                      <a:pt x="3890350" y="1854676"/>
                      <a:pt x="4087128" y="1864177"/>
                      <a:pt x="4283468" y="1884348"/>
                    </a:cubicBezTo>
                    <a:cubicBezTo>
                      <a:pt x="4353109" y="1889317"/>
                      <a:pt x="4422896" y="1886686"/>
                      <a:pt x="4492683" y="1884202"/>
                    </a:cubicBezTo>
                    <a:cubicBezTo>
                      <a:pt x="4569347" y="1881424"/>
                      <a:pt x="4646010" y="1878647"/>
                      <a:pt x="4722527" y="1885809"/>
                    </a:cubicBezTo>
                    <a:cubicBezTo>
                      <a:pt x="4738035" y="1925566"/>
                      <a:pt x="4758079" y="1963277"/>
                      <a:pt x="4774757" y="2002595"/>
                    </a:cubicBezTo>
                    <a:cubicBezTo>
                      <a:pt x="4784560" y="2035191"/>
                      <a:pt x="4793045" y="2068370"/>
                      <a:pt x="4804018" y="2100526"/>
                    </a:cubicBezTo>
                    <a:cubicBezTo>
                      <a:pt x="4687268" y="2098919"/>
                      <a:pt x="4570956" y="2078748"/>
                      <a:pt x="4453913" y="2084887"/>
                    </a:cubicBezTo>
                    <a:cubicBezTo>
                      <a:pt x="4352378" y="2089710"/>
                      <a:pt x="4250843" y="2089125"/>
                      <a:pt x="4149307" y="2089564"/>
                    </a:cubicBezTo>
                    <a:cubicBezTo>
                      <a:pt x="4066207" y="2091610"/>
                      <a:pt x="3985008" y="2100088"/>
                      <a:pt x="3900591" y="2101404"/>
                    </a:cubicBezTo>
                    <a:cubicBezTo>
                      <a:pt x="3846751" y="2103157"/>
                      <a:pt x="3793058" y="2099649"/>
                      <a:pt x="3739218" y="2096142"/>
                    </a:cubicBezTo>
                    <a:cubicBezTo>
                      <a:pt x="3690059" y="2092926"/>
                      <a:pt x="3640755" y="2089710"/>
                      <a:pt x="3591450" y="2090587"/>
                    </a:cubicBezTo>
                    <a:cubicBezTo>
                      <a:pt x="3461386" y="2089710"/>
                      <a:pt x="3333077" y="2107250"/>
                      <a:pt x="3200819" y="2111927"/>
                    </a:cubicBezTo>
                    <a:cubicBezTo>
                      <a:pt x="3136445" y="2109881"/>
                      <a:pt x="3057733" y="2118212"/>
                      <a:pt x="3002577" y="2080794"/>
                    </a:cubicBezTo>
                    <a:cubicBezTo>
                      <a:pt x="2984289" y="2017358"/>
                      <a:pt x="2967317" y="1953338"/>
                      <a:pt x="2953565" y="1888733"/>
                    </a:cubicBezTo>
                    <a:close/>
                    <a:moveTo>
                      <a:pt x="2939959" y="1824420"/>
                    </a:moveTo>
                    <a:cubicBezTo>
                      <a:pt x="2922110" y="1829243"/>
                      <a:pt x="2911576" y="1849122"/>
                      <a:pt x="2917428" y="1866515"/>
                    </a:cubicBezTo>
                    <a:cubicBezTo>
                      <a:pt x="2916989" y="1870900"/>
                      <a:pt x="2916843" y="1875285"/>
                      <a:pt x="2916696" y="1879670"/>
                    </a:cubicBezTo>
                    <a:lnTo>
                      <a:pt x="2916696" y="1879670"/>
                    </a:lnTo>
                    <a:cubicBezTo>
                      <a:pt x="2887582" y="1911242"/>
                      <a:pt x="2869148" y="1950999"/>
                      <a:pt x="2845739" y="1986810"/>
                    </a:cubicBezTo>
                    <a:cubicBezTo>
                      <a:pt x="2842667" y="1989879"/>
                      <a:pt x="2839887" y="1993533"/>
                      <a:pt x="2837692" y="1997187"/>
                    </a:cubicBezTo>
                    <a:lnTo>
                      <a:pt x="2837692" y="1997187"/>
                    </a:lnTo>
                    <a:cubicBezTo>
                      <a:pt x="2836083" y="1991341"/>
                      <a:pt x="2834327" y="1985640"/>
                      <a:pt x="2832718" y="1979940"/>
                    </a:cubicBezTo>
                    <a:cubicBezTo>
                      <a:pt x="2831108" y="1974239"/>
                      <a:pt x="2829353" y="1968685"/>
                      <a:pt x="2827744" y="1963131"/>
                    </a:cubicBezTo>
                    <a:cubicBezTo>
                      <a:pt x="2826427" y="1958600"/>
                      <a:pt x="2824964" y="1954215"/>
                      <a:pt x="2823647" y="1949830"/>
                    </a:cubicBezTo>
                    <a:cubicBezTo>
                      <a:pt x="2821745" y="1943837"/>
                      <a:pt x="2819843" y="1937844"/>
                      <a:pt x="2818087" y="1932144"/>
                    </a:cubicBezTo>
                    <a:cubicBezTo>
                      <a:pt x="2817210" y="1929221"/>
                      <a:pt x="2816332" y="1926443"/>
                      <a:pt x="2815454" y="1923666"/>
                    </a:cubicBezTo>
                    <a:cubicBezTo>
                      <a:pt x="2814723" y="1921181"/>
                      <a:pt x="2813991" y="1918697"/>
                      <a:pt x="2813259" y="1916358"/>
                    </a:cubicBezTo>
                    <a:cubicBezTo>
                      <a:pt x="2809017" y="1902034"/>
                      <a:pt x="2805505" y="1889025"/>
                      <a:pt x="2803457" y="1878209"/>
                    </a:cubicBezTo>
                    <a:cubicBezTo>
                      <a:pt x="2798629" y="1822081"/>
                      <a:pt x="2755616" y="1818427"/>
                      <a:pt x="2709091" y="1817404"/>
                    </a:cubicBezTo>
                    <a:cubicBezTo>
                      <a:pt x="2689194" y="1816819"/>
                      <a:pt x="2669296" y="1816965"/>
                      <a:pt x="2649399" y="1817842"/>
                    </a:cubicBezTo>
                    <a:lnTo>
                      <a:pt x="2649253" y="1817842"/>
                    </a:lnTo>
                    <a:cubicBezTo>
                      <a:pt x="2652910" y="1811557"/>
                      <a:pt x="2655105" y="1803664"/>
                      <a:pt x="2655251" y="1796356"/>
                    </a:cubicBezTo>
                    <a:cubicBezTo>
                      <a:pt x="2658470" y="1772531"/>
                      <a:pt x="2669296" y="1749729"/>
                      <a:pt x="2676173" y="1726489"/>
                    </a:cubicBezTo>
                    <a:cubicBezTo>
                      <a:pt x="2695485" y="1718304"/>
                      <a:pt x="2708506" y="1699887"/>
                      <a:pt x="2707189" y="1658668"/>
                    </a:cubicBezTo>
                    <a:cubicBezTo>
                      <a:pt x="2704409" y="1627243"/>
                      <a:pt x="2701483" y="1595525"/>
                      <a:pt x="2697826" y="1563953"/>
                    </a:cubicBezTo>
                    <a:cubicBezTo>
                      <a:pt x="2702361" y="1561468"/>
                      <a:pt x="2706019" y="1557522"/>
                      <a:pt x="2707774" y="1552698"/>
                    </a:cubicBezTo>
                    <a:cubicBezTo>
                      <a:pt x="2718747" y="1528142"/>
                      <a:pt x="2735426" y="1469092"/>
                      <a:pt x="2759127" y="1435327"/>
                    </a:cubicBezTo>
                    <a:cubicBezTo>
                      <a:pt x="2762199" y="1462222"/>
                      <a:pt x="2767466" y="1490432"/>
                      <a:pt x="2767759" y="1497886"/>
                    </a:cubicBezTo>
                    <a:cubicBezTo>
                      <a:pt x="2775367" y="1556499"/>
                      <a:pt x="2781073" y="1615549"/>
                      <a:pt x="2792777" y="1673139"/>
                    </a:cubicBezTo>
                    <a:cubicBezTo>
                      <a:pt x="2801994" y="1723858"/>
                      <a:pt x="2850274" y="1727074"/>
                      <a:pt x="2883632" y="1728535"/>
                    </a:cubicBezTo>
                    <a:cubicBezTo>
                      <a:pt x="2889191" y="1728681"/>
                      <a:pt x="2894458" y="1728681"/>
                      <a:pt x="2899871" y="1728681"/>
                    </a:cubicBezTo>
                    <a:cubicBezTo>
                      <a:pt x="2977266" y="1728681"/>
                      <a:pt x="3053637" y="1720204"/>
                      <a:pt x="3130739" y="1712457"/>
                    </a:cubicBezTo>
                    <a:cubicBezTo>
                      <a:pt x="3115085" y="1740667"/>
                      <a:pt x="3079825" y="1778816"/>
                      <a:pt x="3115085" y="1797964"/>
                    </a:cubicBezTo>
                    <a:cubicBezTo>
                      <a:pt x="3116255" y="1798548"/>
                      <a:pt x="3117572" y="1798841"/>
                      <a:pt x="3118888" y="1799133"/>
                    </a:cubicBezTo>
                    <a:cubicBezTo>
                      <a:pt x="3118888" y="1799133"/>
                      <a:pt x="3118888" y="1799133"/>
                      <a:pt x="3118742" y="1799133"/>
                    </a:cubicBezTo>
                    <a:lnTo>
                      <a:pt x="3118742" y="1799133"/>
                    </a:lnTo>
                    <a:cubicBezTo>
                      <a:pt x="3059050" y="1804980"/>
                      <a:pt x="2999212" y="1813019"/>
                      <a:pt x="2939959" y="1824420"/>
                    </a:cubicBezTo>
                    <a:close/>
                    <a:moveTo>
                      <a:pt x="2258767" y="1937552"/>
                    </a:moveTo>
                    <a:cubicBezTo>
                      <a:pt x="2336162" y="1923081"/>
                      <a:pt x="2413850" y="1909781"/>
                      <a:pt x="2492122" y="1900864"/>
                    </a:cubicBezTo>
                    <a:cubicBezTo>
                      <a:pt x="2573321" y="1889464"/>
                      <a:pt x="2655397" y="1877185"/>
                      <a:pt x="2737474" y="1885517"/>
                    </a:cubicBezTo>
                    <a:cubicBezTo>
                      <a:pt x="2753275" y="1963569"/>
                      <a:pt x="2793801" y="2040745"/>
                      <a:pt x="2787656" y="2121574"/>
                    </a:cubicBezTo>
                    <a:cubicBezTo>
                      <a:pt x="2690218" y="2135168"/>
                      <a:pt x="2586488" y="2136629"/>
                      <a:pt x="2487002" y="2137506"/>
                    </a:cubicBezTo>
                    <a:cubicBezTo>
                      <a:pt x="2474273" y="2137068"/>
                      <a:pt x="2461545" y="2136922"/>
                      <a:pt x="2448670" y="2136922"/>
                    </a:cubicBezTo>
                    <a:cubicBezTo>
                      <a:pt x="2445890" y="2136922"/>
                      <a:pt x="2442964" y="2136922"/>
                      <a:pt x="2440184" y="2136922"/>
                    </a:cubicBezTo>
                    <a:cubicBezTo>
                      <a:pt x="2402145" y="2137068"/>
                      <a:pt x="2363667" y="2137214"/>
                      <a:pt x="2326945" y="2128152"/>
                    </a:cubicBezTo>
                    <a:lnTo>
                      <a:pt x="2326945" y="2128152"/>
                    </a:lnTo>
                    <a:cubicBezTo>
                      <a:pt x="2300171" y="2066762"/>
                      <a:pt x="2283785" y="2000111"/>
                      <a:pt x="2258767" y="1937552"/>
                    </a:cubicBezTo>
                    <a:close/>
                    <a:moveTo>
                      <a:pt x="2224678" y="1924982"/>
                    </a:moveTo>
                    <a:cubicBezTo>
                      <a:pt x="2224678" y="1926882"/>
                      <a:pt x="2224678" y="1928782"/>
                      <a:pt x="2224678" y="1930682"/>
                    </a:cubicBezTo>
                    <a:lnTo>
                      <a:pt x="2224678" y="1930828"/>
                    </a:lnTo>
                    <a:cubicBezTo>
                      <a:pt x="2220728" y="1933898"/>
                      <a:pt x="2217363" y="1937844"/>
                      <a:pt x="2214145" y="1941645"/>
                    </a:cubicBezTo>
                    <a:cubicBezTo>
                      <a:pt x="2195125" y="1965177"/>
                      <a:pt x="2179763" y="1991195"/>
                      <a:pt x="2164547" y="2017212"/>
                    </a:cubicBezTo>
                    <a:cubicBezTo>
                      <a:pt x="2163816" y="2014289"/>
                      <a:pt x="2163231" y="2011365"/>
                      <a:pt x="2162499" y="2008442"/>
                    </a:cubicBezTo>
                    <a:cubicBezTo>
                      <a:pt x="2161768" y="2005080"/>
                      <a:pt x="2161036" y="2001719"/>
                      <a:pt x="2160305" y="1998210"/>
                    </a:cubicBezTo>
                    <a:cubicBezTo>
                      <a:pt x="2151526" y="1970732"/>
                      <a:pt x="2152258" y="1935944"/>
                      <a:pt x="2128557" y="1916358"/>
                    </a:cubicBezTo>
                    <a:cubicBezTo>
                      <a:pt x="2099150" y="1897649"/>
                      <a:pt x="2063890" y="1899110"/>
                      <a:pt x="2029509" y="1900718"/>
                    </a:cubicBezTo>
                    <a:cubicBezTo>
                      <a:pt x="2017658" y="1901303"/>
                      <a:pt x="2005808" y="1901741"/>
                      <a:pt x="1994396" y="1901449"/>
                    </a:cubicBezTo>
                    <a:cubicBezTo>
                      <a:pt x="1937630" y="1901887"/>
                      <a:pt x="1880718" y="1902326"/>
                      <a:pt x="1824098" y="1906857"/>
                    </a:cubicBezTo>
                    <a:cubicBezTo>
                      <a:pt x="1819270" y="1907149"/>
                      <a:pt x="1814442" y="1907442"/>
                      <a:pt x="1809468" y="1907734"/>
                    </a:cubicBezTo>
                    <a:cubicBezTo>
                      <a:pt x="1809029" y="1907734"/>
                      <a:pt x="1808444" y="1907734"/>
                      <a:pt x="1808005" y="1907734"/>
                    </a:cubicBezTo>
                    <a:cubicBezTo>
                      <a:pt x="1807419" y="1907734"/>
                      <a:pt x="1806981" y="1907734"/>
                      <a:pt x="1806395" y="1907734"/>
                    </a:cubicBezTo>
                    <a:cubicBezTo>
                      <a:pt x="1801421" y="1907880"/>
                      <a:pt x="1796154" y="1908173"/>
                      <a:pt x="1791033" y="1908319"/>
                    </a:cubicBezTo>
                    <a:cubicBezTo>
                      <a:pt x="1787376" y="1908465"/>
                      <a:pt x="1783572" y="1908611"/>
                      <a:pt x="1779914" y="1908611"/>
                    </a:cubicBezTo>
                    <a:lnTo>
                      <a:pt x="1779914" y="1908611"/>
                    </a:lnTo>
                    <a:cubicBezTo>
                      <a:pt x="1786352" y="1897941"/>
                      <a:pt x="1786498" y="1880840"/>
                      <a:pt x="1788400" y="1869146"/>
                    </a:cubicBezTo>
                    <a:cubicBezTo>
                      <a:pt x="1791765" y="1850437"/>
                      <a:pt x="1795715" y="1831874"/>
                      <a:pt x="1800836" y="1813457"/>
                    </a:cubicBezTo>
                    <a:cubicBezTo>
                      <a:pt x="1873841" y="1813311"/>
                      <a:pt x="1866087" y="1738913"/>
                      <a:pt x="1853213" y="1680447"/>
                    </a:cubicBezTo>
                    <a:cubicBezTo>
                      <a:pt x="1843995" y="1635720"/>
                      <a:pt x="1828048" y="1593040"/>
                      <a:pt x="1811955" y="1550506"/>
                    </a:cubicBezTo>
                    <a:cubicBezTo>
                      <a:pt x="1818977" y="1541882"/>
                      <a:pt x="1823659" y="1529312"/>
                      <a:pt x="1828780" y="1520542"/>
                    </a:cubicBezTo>
                    <a:cubicBezTo>
                      <a:pt x="1839021" y="1502125"/>
                      <a:pt x="1850872" y="1484293"/>
                      <a:pt x="1865209" y="1468653"/>
                    </a:cubicBezTo>
                    <a:cubicBezTo>
                      <a:pt x="1866380" y="1470992"/>
                      <a:pt x="1867550" y="1473330"/>
                      <a:pt x="1869160" y="1475084"/>
                    </a:cubicBezTo>
                    <a:cubicBezTo>
                      <a:pt x="1872378" y="1550360"/>
                      <a:pt x="1895933" y="1620665"/>
                      <a:pt x="1913782" y="1691555"/>
                    </a:cubicBezTo>
                    <a:cubicBezTo>
                      <a:pt x="1928267" y="1739936"/>
                      <a:pt x="1943921" y="1770777"/>
                      <a:pt x="1987520" y="1775162"/>
                    </a:cubicBezTo>
                    <a:cubicBezTo>
                      <a:pt x="1997322" y="1776185"/>
                      <a:pt x="2006978" y="1776478"/>
                      <a:pt x="2016634" y="1776478"/>
                    </a:cubicBezTo>
                    <a:cubicBezTo>
                      <a:pt x="2035069" y="1776478"/>
                      <a:pt x="2053064" y="1775016"/>
                      <a:pt x="2071352" y="1773700"/>
                    </a:cubicBezTo>
                    <a:cubicBezTo>
                      <a:pt x="2097248" y="1771654"/>
                      <a:pt x="2123582" y="1769754"/>
                      <a:pt x="2151380" y="1771800"/>
                    </a:cubicBezTo>
                    <a:cubicBezTo>
                      <a:pt x="2167766" y="1771069"/>
                      <a:pt x="2187225" y="1771946"/>
                      <a:pt x="2205659" y="1770485"/>
                    </a:cubicBezTo>
                    <a:cubicBezTo>
                      <a:pt x="2191467" y="1805126"/>
                      <a:pt x="2178593" y="1842983"/>
                      <a:pt x="2171424" y="1852484"/>
                    </a:cubicBezTo>
                    <a:cubicBezTo>
                      <a:pt x="2160012" y="1872654"/>
                      <a:pt x="2139383" y="1898233"/>
                      <a:pt x="2168937" y="1913581"/>
                    </a:cubicBezTo>
                    <a:cubicBezTo>
                      <a:pt x="2212535" y="1930098"/>
                      <a:pt x="2221752" y="1833482"/>
                      <a:pt x="2232871" y="1805418"/>
                    </a:cubicBezTo>
                    <a:cubicBezTo>
                      <a:pt x="2235505" y="1790656"/>
                      <a:pt x="2240040" y="1775893"/>
                      <a:pt x="2244137" y="1760984"/>
                    </a:cubicBezTo>
                    <a:cubicBezTo>
                      <a:pt x="2264034" y="1750752"/>
                      <a:pt x="2277202" y="1730435"/>
                      <a:pt x="2274275" y="1689801"/>
                    </a:cubicBezTo>
                    <a:cubicBezTo>
                      <a:pt x="2270911" y="1656622"/>
                      <a:pt x="2263595" y="1624465"/>
                      <a:pt x="2255841" y="1592455"/>
                    </a:cubicBezTo>
                    <a:cubicBezTo>
                      <a:pt x="2258036" y="1586901"/>
                      <a:pt x="2260084" y="1581347"/>
                      <a:pt x="2262132" y="1576816"/>
                    </a:cubicBezTo>
                    <a:cubicBezTo>
                      <a:pt x="2275007" y="1546705"/>
                      <a:pt x="2292710" y="1518057"/>
                      <a:pt x="2311583" y="1489993"/>
                    </a:cubicBezTo>
                    <a:cubicBezTo>
                      <a:pt x="2314070" y="1486631"/>
                      <a:pt x="2316557" y="1482977"/>
                      <a:pt x="2319044" y="1479469"/>
                    </a:cubicBezTo>
                    <a:cubicBezTo>
                      <a:pt x="2325628" y="1531066"/>
                      <a:pt x="2339381" y="1591578"/>
                      <a:pt x="2342014" y="1609557"/>
                    </a:cubicBezTo>
                    <a:cubicBezTo>
                      <a:pt x="2355767" y="1672992"/>
                      <a:pt x="2357815" y="1712311"/>
                      <a:pt x="2417800" y="1718888"/>
                    </a:cubicBezTo>
                    <a:cubicBezTo>
                      <a:pt x="2481442" y="1724004"/>
                      <a:pt x="2545231" y="1727804"/>
                      <a:pt x="2609019" y="1732043"/>
                    </a:cubicBezTo>
                    <a:cubicBezTo>
                      <a:pt x="2617358" y="1732043"/>
                      <a:pt x="2625698" y="1732482"/>
                      <a:pt x="2634037" y="1732482"/>
                    </a:cubicBezTo>
                    <a:cubicBezTo>
                      <a:pt x="2634330" y="1732482"/>
                      <a:pt x="2634622" y="1732482"/>
                      <a:pt x="2634915" y="1732482"/>
                    </a:cubicBezTo>
                    <a:cubicBezTo>
                      <a:pt x="2627014" y="1747683"/>
                      <a:pt x="2620870" y="1761715"/>
                      <a:pt x="2618383" y="1766831"/>
                    </a:cubicBezTo>
                    <a:cubicBezTo>
                      <a:pt x="2611652" y="1782470"/>
                      <a:pt x="2599217" y="1806003"/>
                      <a:pt x="2608873" y="1820181"/>
                    </a:cubicBezTo>
                    <a:lnTo>
                      <a:pt x="2608726" y="1820181"/>
                    </a:lnTo>
                    <a:cubicBezTo>
                      <a:pt x="2600387" y="1820766"/>
                      <a:pt x="2592048" y="1821643"/>
                      <a:pt x="2583562" y="1822374"/>
                    </a:cubicBezTo>
                    <a:cubicBezTo>
                      <a:pt x="2579319" y="1822812"/>
                      <a:pt x="2575223" y="1823250"/>
                      <a:pt x="2570980" y="1823689"/>
                    </a:cubicBezTo>
                    <a:cubicBezTo>
                      <a:pt x="2562787" y="1824566"/>
                      <a:pt x="2554448" y="1825443"/>
                      <a:pt x="2546255" y="1826466"/>
                    </a:cubicBezTo>
                    <a:cubicBezTo>
                      <a:pt x="2546108" y="1826466"/>
                      <a:pt x="2546108" y="1826466"/>
                      <a:pt x="2545962" y="1826466"/>
                    </a:cubicBezTo>
                    <a:cubicBezTo>
                      <a:pt x="2537623" y="1827489"/>
                      <a:pt x="2529283" y="1828659"/>
                      <a:pt x="2520944" y="1829682"/>
                    </a:cubicBezTo>
                    <a:cubicBezTo>
                      <a:pt x="2506314" y="1831582"/>
                      <a:pt x="2491829" y="1833628"/>
                      <a:pt x="2477346" y="1835675"/>
                    </a:cubicBezTo>
                    <a:cubicBezTo>
                      <a:pt x="2471640" y="1836552"/>
                      <a:pt x="2465787" y="1837282"/>
                      <a:pt x="2460082" y="1838159"/>
                    </a:cubicBezTo>
                    <a:cubicBezTo>
                      <a:pt x="2451157" y="1839475"/>
                      <a:pt x="2442232" y="1840644"/>
                      <a:pt x="2433308" y="1841960"/>
                    </a:cubicBezTo>
                    <a:cubicBezTo>
                      <a:pt x="2424969" y="1843129"/>
                      <a:pt x="2416629" y="1844152"/>
                      <a:pt x="2408290" y="1845322"/>
                    </a:cubicBezTo>
                    <a:cubicBezTo>
                      <a:pt x="2363667" y="1850291"/>
                      <a:pt x="2320947" y="1859061"/>
                      <a:pt x="2276763" y="1867393"/>
                    </a:cubicBezTo>
                    <a:cubicBezTo>
                      <a:pt x="2247356" y="1867685"/>
                      <a:pt x="2206390" y="1891364"/>
                      <a:pt x="2224678" y="1924982"/>
                    </a:cubicBezTo>
                    <a:close/>
                    <a:moveTo>
                      <a:pt x="1614444" y="1975263"/>
                    </a:moveTo>
                    <a:cubicBezTo>
                      <a:pt x="1690669" y="1978040"/>
                      <a:pt x="1767039" y="1974824"/>
                      <a:pt x="1843410" y="1971608"/>
                    </a:cubicBezTo>
                    <a:cubicBezTo>
                      <a:pt x="1923877" y="1968247"/>
                      <a:pt x="2004491" y="1964739"/>
                      <a:pt x="2084958" y="1968539"/>
                    </a:cubicBezTo>
                    <a:cubicBezTo>
                      <a:pt x="2099003" y="2036652"/>
                      <a:pt x="2126509" y="2104911"/>
                      <a:pt x="2124607" y="2174925"/>
                    </a:cubicBezTo>
                    <a:cubicBezTo>
                      <a:pt x="2012099" y="2175217"/>
                      <a:pt x="1899737" y="2185741"/>
                      <a:pt x="1787229" y="2179310"/>
                    </a:cubicBezTo>
                    <a:cubicBezTo>
                      <a:pt x="1756067" y="2177410"/>
                      <a:pt x="1723880" y="2179602"/>
                      <a:pt x="1693449" y="2171124"/>
                    </a:cubicBezTo>
                    <a:cubicBezTo>
                      <a:pt x="1667553" y="2105788"/>
                      <a:pt x="1641218" y="2040453"/>
                      <a:pt x="1614444" y="1975263"/>
                    </a:cubicBezTo>
                    <a:close/>
                    <a:moveTo>
                      <a:pt x="885850" y="1603856"/>
                    </a:moveTo>
                    <a:cubicBezTo>
                      <a:pt x="890532" y="1596694"/>
                      <a:pt x="888191" y="1587486"/>
                      <a:pt x="891410" y="1579739"/>
                    </a:cubicBezTo>
                    <a:cubicBezTo>
                      <a:pt x="1043566" y="1548898"/>
                      <a:pt x="1199819" y="1550652"/>
                      <a:pt x="1354023" y="1536620"/>
                    </a:cubicBezTo>
                    <a:cubicBezTo>
                      <a:pt x="1436100" y="1526827"/>
                      <a:pt x="1517445" y="1511187"/>
                      <a:pt x="1599375" y="1499494"/>
                    </a:cubicBezTo>
                    <a:cubicBezTo>
                      <a:pt x="1624101" y="1493940"/>
                      <a:pt x="1649411" y="1490578"/>
                      <a:pt x="1674722" y="1490578"/>
                    </a:cubicBezTo>
                    <a:cubicBezTo>
                      <a:pt x="1691108" y="1490578"/>
                      <a:pt x="1707347" y="1492040"/>
                      <a:pt x="1723587" y="1495401"/>
                    </a:cubicBezTo>
                    <a:cubicBezTo>
                      <a:pt x="1751678" y="1577985"/>
                      <a:pt x="1793667" y="1658230"/>
                      <a:pt x="1798641" y="1747245"/>
                    </a:cubicBezTo>
                    <a:cubicBezTo>
                      <a:pt x="1658775" y="1751629"/>
                      <a:pt x="1517884" y="1748414"/>
                      <a:pt x="1379480" y="1771216"/>
                    </a:cubicBezTo>
                    <a:cubicBezTo>
                      <a:pt x="1262291" y="1776770"/>
                      <a:pt x="1145394" y="1792117"/>
                      <a:pt x="1028789" y="1807172"/>
                    </a:cubicBezTo>
                    <a:cubicBezTo>
                      <a:pt x="1003479" y="1807757"/>
                      <a:pt x="968220" y="1813019"/>
                      <a:pt x="959149" y="1781155"/>
                    </a:cubicBezTo>
                    <a:cubicBezTo>
                      <a:pt x="934277" y="1722250"/>
                      <a:pt x="908089" y="1663930"/>
                      <a:pt x="885850" y="1603856"/>
                    </a:cubicBezTo>
                    <a:close/>
                    <a:moveTo>
                      <a:pt x="1528271" y="1380369"/>
                    </a:moveTo>
                    <a:cubicBezTo>
                      <a:pt x="1532514" y="1366483"/>
                      <a:pt x="1562068" y="1310794"/>
                      <a:pt x="1541585" y="1304802"/>
                    </a:cubicBezTo>
                    <a:cubicBezTo>
                      <a:pt x="1549485" y="1259198"/>
                      <a:pt x="1527832" y="1216810"/>
                      <a:pt x="1508228" y="1175007"/>
                    </a:cubicBezTo>
                    <a:cubicBezTo>
                      <a:pt x="1509398" y="1172668"/>
                      <a:pt x="1510715" y="1170476"/>
                      <a:pt x="1511885" y="1168429"/>
                    </a:cubicBezTo>
                    <a:cubicBezTo>
                      <a:pt x="1531197" y="1134519"/>
                      <a:pt x="1553143" y="1102070"/>
                      <a:pt x="1576552" y="1070791"/>
                    </a:cubicBezTo>
                    <a:cubicBezTo>
                      <a:pt x="1577430" y="1072106"/>
                      <a:pt x="1578015" y="1073422"/>
                      <a:pt x="1579039" y="1074737"/>
                    </a:cubicBezTo>
                    <a:cubicBezTo>
                      <a:pt x="1596010" y="1149866"/>
                      <a:pt x="1626295" y="1221926"/>
                      <a:pt x="1649996" y="1295155"/>
                    </a:cubicBezTo>
                    <a:cubicBezTo>
                      <a:pt x="1678672" y="1334035"/>
                      <a:pt x="1735877" y="1329065"/>
                      <a:pt x="1779183" y="1333158"/>
                    </a:cubicBezTo>
                    <a:cubicBezTo>
                      <a:pt x="1789424" y="1334035"/>
                      <a:pt x="1799080" y="1334473"/>
                      <a:pt x="1808444" y="1334473"/>
                    </a:cubicBezTo>
                    <a:cubicBezTo>
                      <a:pt x="1826878" y="1334473"/>
                      <a:pt x="1843118" y="1332427"/>
                      <a:pt x="1857455" y="1328919"/>
                    </a:cubicBezTo>
                    <a:cubicBezTo>
                      <a:pt x="1843410" y="1355375"/>
                      <a:pt x="1830974" y="1383146"/>
                      <a:pt x="1814149" y="1407702"/>
                    </a:cubicBezTo>
                    <a:cubicBezTo>
                      <a:pt x="1806688" y="1420126"/>
                      <a:pt x="1813857" y="1437666"/>
                      <a:pt x="1827317" y="1442343"/>
                    </a:cubicBezTo>
                    <a:cubicBezTo>
                      <a:pt x="1863893" y="1455352"/>
                      <a:pt x="1874573" y="1382562"/>
                      <a:pt x="1887740" y="1358590"/>
                    </a:cubicBezTo>
                    <a:cubicBezTo>
                      <a:pt x="1889935" y="1351428"/>
                      <a:pt x="1899737" y="1326726"/>
                      <a:pt x="1903834" y="1306263"/>
                    </a:cubicBezTo>
                    <a:cubicBezTo>
                      <a:pt x="1939239" y="1275130"/>
                      <a:pt x="1942165" y="1219733"/>
                      <a:pt x="1911441" y="1146797"/>
                    </a:cubicBezTo>
                    <a:cubicBezTo>
                      <a:pt x="1910417" y="1144020"/>
                      <a:pt x="1909686" y="1141242"/>
                      <a:pt x="1908662" y="1138465"/>
                    </a:cubicBezTo>
                    <a:cubicBezTo>
                      <a:pt x="1918757" y="1127649"/>
                      <a:pt x="1922561" y="1106747"/>
                      <a:pt x="1929144" y="1094469"/>
                    </a:cubicBezTo>
                    <a:cubicBezTo>
                      <a:pt x="1940556" y="1071521"/>
                      <a:pt x="1952992" y="1044189"/>
                      <a:pt x="1971134" y="1023725"/>
                    </a:cubicBezTo>
                    <a:cubicBezTo>
                      <a:pt x="1973621" y="1041119"/>
                      <a:pt x="1978595" y="1058513"/>
                      <a:pt x="1981229" y="1075322"/>
                    </a:cubicBezTo>
                    <a:cubicBezTo>
                      <a:pt x="1999955" y="1135981"/>
                      <a:pt x="2011952" y="1233619"/>
                      <a:pt x="2081447" y="1255982"/>
                    </a:cubicBezTo>
                    <a:cubicBezTo>
                      <a:pt x="2096516" y="1259636"/>
                      <a:pt x="2111732" y="1261098"/>
                      <a:pt x="2126947" y="1261098"/>
                    </a:cubicBezTo>
                    <a:cubicBezTo>
                      <a:pt x="2171424" y="1261098"/>
                      <a:pt x="2216193" y="1248966"/>
                      <a:pt x="2260230" y="1245020"/>
                    </a:cubicBezTo>
                    <a:cubicBezTo>
                      <a:pt x="2263303" y="1244874"/>
                      <a:pt x="2266375" y="1244728"/>
                      <a:pt x="2269594" y="1244581"/>
                    </a:cubicBezTo>
                    <a:cubicBezTo>
                      <a:pt x="2251891" y="1281708"/>
                      <a:pt x="2235505" y="1320003"/>
                      <a:pt x="2212682" y="1354498"/>
                    </a:cubicBezTo>
                    <a:cubicBezTo>
                      <a:pt x="2208878" y="1361806"/>
                      <a:pt x="2202294" y="1370284"/>
                      <a:pt x="2196149" y="1379054"/>
                    </a:cubicBezTo>
                    <a:cubicBezTo>
                      <a:pt x="2185615" y="1372769"/>
                      <a:pt x="2171424" y="1370138"/>
                      <a:pt x="2151819" y="1371015"/>
                    </a:cubicBezTo>
                    <a:cubicBezTo>
                      <a:pt x="2082471" y="1368968"/>
                      <a:pt x="2016341" y="1401709"/>
                      <a:pt x="1947579" y="1406971"/>
                    </a:cubicBezTo>
                    <a:cubicBezTo>
                      <a:pt x="1924024" y="1409895"/>
                      <a:pt x="1899884" y="1411941"/>
                      <a:pt x="1877353" y="1421149"/>
                    </a:cubicBezTo>
                    <a:cubicBezTo>
                      <a:pt x="1872817" y="1423196"/>
                      <a:pt x="1868867" y="1427727"/>
                      <a:pt x="1866234" y="1432843"/>
                    </a:cubicBezTo>
                    <a:cubicBezTo>
                      <a:pt x="1849262" y="1440151"/>
                      <a:pt x="1833900" y="1453306"/>
                      <a:pt x="1821611" y="1466314"/>
                    </a:cubicBezTo>
                    <a:cubicBezTo>
                      <a:pt x="1815612" y="1474500"/>
                      <a:pt x="1803469" y="1486193"/>
                      <a:pt x="1792789" y="1498617"/>
                    </a:cubicBezTo>
                    <a:cubicBezTo>
                      <a:pt x="1784596" y="1473915"/>
                      <a:pt x="1776988" y="1448044"/>
                      <a:pt x="1753580" y="1436204"/>
                    </a:cubicBezTo>
                    <a:cubicBezTo>
                      <a:pt x="1685987" y="1410918"/>
                      <a:pt x="1613713" y="1430796"/>
                      <a:pt x="1545243" y="1441174"/>
                    </a:cubicBezTo>
                    <a:cubicBezTo>
                      <a:pt x="1530027" y="1442928"/>
                      <a:pt x="1514958" y="1445120"/>
                      <a:pt x="1499742" y="1447605"/>
                    </a:cubicBezTo>
                    <a:cubicBezTo>
                      <a:pt x="1512617" y="1429042"/>
                      <a:pt x="1518469" y="1395570"/>
                      <a:pt x="1528271" y="1380369"/>
                    </a:cubicBezTo>
                    <a:close/>
                    <a:moveTo>
                      <a:pt x="800702" y="1379346"/>
                    </a:moveTo>
                    <a:cubicBezTo>
                      <a:pt x="786364" y="1361660"/>
                      <a:pt x="772611" y="1345728"/>
                      <a:pt x="762224" y="1324826"/>
                    </a:cubicBezTo>
                    <a:cubicBezTo>
                      <a:pt x="744082" y="1284485"/>
                      <a:pt x="720088" y="1245020"/>
                      <a:pt x="713651" y="1200586"/>
                    </a:cubicBezTo>
                    <a:cubicBezTo>
                      <a:pt x="713358" y="1194593"/>
                      <a:pt x="713504" y="1188162"/>
                      <a:pt x="716430" y="1182753"/>
                    </a:cubicBezTo>
                    <a:cubicBezTo>
                      <a:pt x="718479" y="1182607"/>
                      <a:pt x="720527" y="1182461"/>
                      <a:pt x="722575" y="1182315"/>
                    </a:cubicBezTo>
                    <a:cubicBezTo>
                      <a:pt x="728866" y="1187723"/>
                      <a:pt x="737352" y="1190500"/>
                      <a:pt x="745838" y="1189185"/>
                    </a:cubicBezTo>
                    <a:cubicBezTo>
                      <a:pt x="777732" y="1183046"/>
                      <a:pt x="808163" y="1171499"/>
                      <a:pt x="839765" y="1163898"/>
                    </a:cubicBezTo>
                    <a:cubicBezTo>
                      <a:pt x="972755" y="1133496"/>
                      <a:pt x="1102966" y="1108209"/>
                      <a:pt x="1237273" y="1081168"/>
                    </a:cubicBezTo>
                    <a:cubicBezTo>
                      <a:pt x="1281895" y="1072983"/>
                      <a:pt x="1327981" y="1064506"/>
                      <a:pt x="1373189" y="1072983"/>
                    </a:cubicBezTo>
                    <a:cubicBezTo>
                      <a:pt x="1392940" y="1074591"/>
                      <a:pt x="1400109" y="1092862"/>
                      <a:pt x="1408009" y="1108355"/>
                    </a:cubicBezTo>
                    <a:cubicBezTo>
                      <a:pt x="1421031" y="1133788"/>
                      <a:pt x="1431272" y="1160098"/>
                      <a:pt x="1442537" y="1186408"/>
                    </a:cubicBezTo>
                    <a:cubicBezTo>
                      <a:pt x="1442684" y="1186700"/>
                      <a:pt x="1442830" y="1187138"/>
                      <a:pt x="1442976" y="1187431"/>
                    </a:cubicBezTo>
                    <a:cubicBezTo>
                      <a:pt x="1441074" y="1197662"/>
                      <a:pt x="1443561" y="1207163"/>
                      <a:pt x="1454973" y="1214179"/>
                    </a:cubicBezTo>
                    <a:cubicBezTo>
                      <a:pt x="1468579" y="1241073"/>
                      <a:pt x="1484380" y="1268406"/>
                      <a:pt x="1479406" y="1298224"/>
                    </a:cubicBezTo>
                    <a:cubicBezTo>
                      <a:pt x="1286870" y="1346020"/>
                      <a:pt x="1086872" y="1354498"/>
                      <a:pt x="890971" y="1383585"/>
                    </a:cubicBezTo>
                    <a:cubicBezTo>
                      <a:pt x="860833" y="1384316"/>
                      <a:pt x="830109" y="1386216"/>
                      <a:pt x="800702" y="1379346"/>
                    </a:cubicBezTo>
                    <a:close/>
                    <a:moveTo>
                      <a:pt x="1805079" y="1280246"/>
                    </a:moveTo>
                    <a:cubicBezTo>
                      <a:pt x="1805079" y="1280246"/>
                      <a:pt x="1805517" y="1280246"/>
                      <a:pt x="1805810" y="1280246"/>
                    </a:cubicBezTo>
                    <a:cubicBezTo>
                      <a:pt x="1795861" y="1280100"/>
                      <a:pt x="1785620" y="1280538"/>
                      <a:pt x="1775086" y="1280977"/>
                    </a:cubicBezTo>
                    <a:cubicBezTo>
                      <a:pt x="1743485" y="1282292"/>
                      <a:pt x="1710420" y="1283754"/>
                      <a:pt x="1684231" y="1268260"/>
                    </a:cubicBezTo>
                    <a:cubicBezTo>
                      <a:pt x="1654532" y="1207602"/>
                      <a:pt x="1623808" y="1143727"/>
                      <a:pt x="1595571" y="1081753"/>
                    </a:cubicBezTo>
                    <a:cubicBezTo>
                      <a:pt x="1596742" y="1081899"/>
                      <a:pt x="1597912" y="1081753"/>
                      <a:pt x="1599082" y="1081753"/>
                    </a:cubicBezTo>
                    <a:cubicBezTo>
                      <a:pt x="1599375" y="1081753"/>
                      <a:pt x="1599668" y="1081753"/>
                      <a:pt x="1599960" y="1081753"/>
                    </a:cubicBezTo>
                    <a:cubicBezTo>
                      <a:pt x="1606837" y="1081461"/>
                      <a:pt x="1613713" y="1078830"/>
                      <a:pt x="1618541" y="1073568"/>
                    </a:cubicBezTo>
                    <a:cubicBezTo>
                      <a:pt x="1675746" y="1045504"/>
                      <a:pt x="1746850" y="1030887"/>
                      <a:pt x="1810638" y="1041411"/>
                    </a:cubicBezTo>
                    <a:cubicBezTo>
                      <a:pt x="1826732" y="1094323"/>
                      <a:pt x="1843703" y="1148697"/>
                      <a:pt x="1863454" y="1200586"/>
                    </a:cubicBezTo>
                    <a:cubicBezTo>
                      <a:pt x="1885107" y="1259344"/>
                      <a:pt x="1864039" y="1277322"/>
                      <a:pt x="1805079" y="1280246"/>
                    </a:cubicBezTo>
                    <a:close/>
                    <a:moveTo>
                      <a:pt x="1890081" y="1080730"/>
                    </a:moveTo>
                    <a:cubicBezTo>
                      <a:pt x="1886424" y="1068306"/>
                      <a:pt x="1882766" y="1056028"/>
                      <a:pt x="1879255" y="1043604"/>
                    </a:cubicBezTo>
                    <a:cubicBezTo>
                      <a:pt x="1881449" y="1046819"/>
                      <a:pt x="1884375" y="1049743"/>
                      <a:pt x="1887887" y="1051497"/>
                    </a:cubicBezTo>
                    <a:cubicBezTo>
                      <a:pt x="1896226" y="1055590"/>
                      <a:pt x="1902956" y="1055151"/>
                      <a:pt x="1908662" y="1052374"/>
                    </a:cubicBezTo>
                    <a:cubicBezTo>
                      <a:pt x="1901786" y="1062167"/>
                      <a:pt x="1895494" y="1071960"/>
                      <a:pt x="1890081" y="1080730"/>
                    </a:cubicBezTo>
                    <a:close/>
                    <a:moveTo>
                      <a:pt x="2400097" y="1028549"/>
                    </a:moveTo>
                    <a:cubicBezTo>
                      <a:pt x="2402877" y="1045212"/>
                      <a:pt x="2406681" y="1060998"/>
                      <a:pt x="2407705" y="1070791"/>
                    </a:cubicBezTo>
                    <a:cubicBezTo>
                      <a:pt x="2432430" y="1172376"/>
                      <a:pt x="2441647" y="1245458"/>
                      <a:pt x="2565421" y="1245020"/>
                    </a:cubicBezTo>
                    <a:cubicBezTo>
                      <a:pt x="2571712" y="1245458"/>
                      <a:pt x="2578003" y="1245751"/>
                      <a:pt x="2584294" y="1245751"/>
                    </a:cubicBezTo>
                    <a:cubicBezTo>
                      <a:pt x="2617797" y="1245751"/>
                      <a:pt x="2650862" y="1239758"/>
                      <a:pt x="2684073" y="1235958"/>
                    </a:cubicBezTo>
                    <a:cubicBezTo>
                      <a:pt x="2694022" y="1234642"/>
                      <a:pt x="2704263" y="1234204"/>
                      <a:pt x="2714504" y="1233327"/>
                    </a:cubicBezTo>
                    <a:cubicBezTo>
                      <a:pt x="2702654" y="1253205"/>
                      <a:pt x="2690949" y="1273230"/>
                      <a:pt x="2678806" y="1293108"/>
                    </a:cubicBezTo>
                    <a:cubicBezTo>
                      <a:pt x="2666809" y="1316056"/>
                      <a:pt x="2628331" y="1348651"/>
                      <a:pt x="2662420" y="1369991"/>
                    </a:cubicBezTo>
                    <a:cubicBezTo>
                      <a:pt x="2675002" y="1376861"/>
                      <a:pt x="2690949" y="1371745"/>
                      <a:pt x="2698118" y="1359175"/>
                    </a:cubicBezTo>
                    <a:cubicBezTo>
                      <a:pt x="2725331" y="1311087"/>
                      <a:pt x="2748886" y="1261098"/>
                      <a:pt x="2775074" y="1212571"/>
                    </a:cubicBezTo>
                    <a:cubicBezTo>
                      <a:pt x="2818380" y="1168868"/>
                      <a:pt x="2805798" y="1099731"/>
                      <a:pt x="2784584" y="1036296"/>
                    </a:cubicBezTo>
                    <a:cubicBezTo>
                      <a:pt x="2794386" y="1029718"/>
                      <a:pt x="2804189" y="1020510"/>
                      <a:pt x="2813845" y="1012325"/>
                    </a:cubicBezTo>
                    <a:cubicBezTo>
                      <a:pt x="2820721" y="1014517"/>
                      <a:pt x="2828621" y="1013201"/>
                      <a:pt x="2833596" y="1007647"/>
                    </a:cubicBezTo>
                    <a:cubicBezTo>
                      <a:pt x="2838131" y="1002531"/>
                      <a:pt x="2842813" y="997123"/>
                      <a:pt x="2847787" y="991861"/>
                    </a:cubicBezTo>
                    <a:cubicBezTo>
                      <a:pt x="2855249" y="989377"/>
                      <a:pt x="2863734" y="989377"/>
                      <a:pt x="2871489" y="987623"/>
                    </a:cubicBezTo>
                    <a:cubicBezTo>
                      <a:pt x="2869733" y="1018610"/>
                      <a:pt x="2878072" y="1064213"/>
                      <a:pt x="2878804" y="1077222"/>
                    </a:cubicBezTo>
                    <a:cubicBezTo>
                      <a:pt x="2888606" y="1123703"/>
                      <a:pt x="2892410" y="1177638"/>
                      <a:pt x="2923573" y="1215494"/>
                    </a:cubicBezTo>
                    <a:cubicBezTo>
                      <a:pt x="2942153" y="1232742"/>
                      <a:pt x="2968488" y="1238296"/>
                      <a:pt x="2993067" y="1240489"/>
                    </a:cubicBezTo>
                    <a:cubicBezTo>
                      <a:pt x="3001406" y="1241073"/>
                      <a:pt x="3009892" y="1241366"/>
                      <a:pt x="3018378" y="1241366"/>
                    </a:cubicBezTo>
                    <a:cubicBezTo>
                      <a:pt x="3046175" y="1241366"/>
                      <a:pt x="3074119" y="1238881"/>
                      <a:pt x="3101917" y="1238004"/>
                    </a:cubicBezTo>
                    <a:cubicBezTo>
                      <a:pt x="3113768" y="1236689"/>
                      <a:pt x="3126496" y="1236689"/>
                      <a:pt x="3139078" y="1235958"/>
                    </a:cubicBezTo>
                    <a:cubicBezTo>
                      <a:pt x="3121668" y="1260075"/>
                      <a:pt x="3106160" y="1285362"/>
                      <a:pt x="3087433" y="1308456"/>
                    </a:cubicBezTo>
                    <a:cubicBezTo>
                      <a:pt x="3078362" y="1322780"/>
                      <a:pt x="3058172" y="1336958"/>
                      <a:pt x="3043835" y="1352452"/>
                    </a:cubicBezTo>
                    <a:cubicBezTo>
                      <a:pt x="3007990" y="1354206"/>
                      <a:pt x="2972146" y="1361075"/>
                      <a:pt x="2950200" y="1362391"/>
                    </a:cubicBezTo>
                    <a:cubicBezTo>
                      <a:pt x="2912307" y="1365168"/>
                      <a:pt x="2873244" y="1367214"/>
                      <a:pt x="2835205" y="1370576"/>
                    </a:cubicBezTo>
                    <a:cubicBezTo>
                      <a:pt x="2816478" y="1373061"/>
                      <a:pt x="2789704" y="1370722"/>
                      <a:pt x="2771416" y="1381685"/>
                    </a:cubicBezTo>
                    <a:cubicBezTo>
                      <a:pt x="2761175" y="1374523"/>
                      <a:pt x="2757518" y="1384169"/>
                      <a:pt x="2757079" y="1400394"/>
                    </a:cubicBezTo>
                    <a:cubicBezTo>
                      <a:pt x="2723721" y="1420126"/>
                      <a:pt x="2706897" y="1458129"/>
                      <a:pt x="2687731" y="1490432"/>
                    </a:cubicBezTo>
                    <a:cubicBezTo>
                      <a:pt x="2682171" y="1456667"/>
                      <a:pt x="2675295" y="1423488"/>
                      <a:pt x="2666224" y="1391185"/>
                    </a:cubicBezTo>
                    <a:cubicBezTo>
                      <a:pt x="2635500" y="1321172"/>
                      <a:pt x="2492122" y="1358152"/>
                      <a:pt x="2438282" y="1363122"/>
                    </a:cubicBezTo>
                    <a:cubicBezTo>
                      <a:pt x="2410484" y="1368091"/>
                      <a:pt x="2339820" y="1362683"/>
                      <a:pt x="2325189" y="1400248"/>
                    </a:cubicBezTo>
                    <a:cubicBezTo>
                      <a:pt x="2318020" y="1402440"/>
                      <a:pt x="2315241" y="1415010"/>
                      <a:pt x="2315241" y="1432989"/>
                    </a:cubicBezTo>
                    <a:cubicBezTo>
                      <a:pt x="2285102" y="1458422"/>
                      <a:pt x="2259938" y="1489409"/>
                      <a:pt x="2238577" y="1522881"/>
                    </a:cubicBezTo>
                    <a:cubicBezTo>
                      <a:pt x="2234335" y="1504025"/>
                      <a:pt x="2230677" y="1485170"/>
                      <a:pt x="2228190" y="1465876"/>
                    </a:cubicBezTo>
                    <a:cubicBezTo>
                      <a:pt x="2226727" y="1451844"/>
                      <a:pt x="2225117" y="1439566"/>
                      <a:pt x="2222923" y="1428896"/>
                    </a:cubicBezTo>
                    <a:cubicBezTo>
                      <a:pt x="2242528" y="1413110"/>
                      <a:pt x="2253939" y="1370722"/>
                      <a:pt x="2265790" y="1353475"/>
                    </a:cubicBezTo>
                    <a:cubicBezTo>
                      <a:pt x="2270764" y="1343682"/>
                      <a:pt x="2299879" y="1278638"/>
                      <a:pt x="2310851" y="1233619"/>
                    </a:cubicBezTo>
                    <a:cubicBezTo>
                      <a:pt x="2318606" y="1228796"/>
                      <a:pt x="2325189" y="1222218"/>
                      <a:pt x="2329871" y="1213010"/>
                    </a:cubicBezTo>
                    <a:cubicBezTo>
                      <a:pt x="2347281" y="1181876"/>
                      <a:pt x="2345965" y="1146358"/>
                      <a:pt x="2339527" y="1112155"/>
                    </a:cubicBezTo>
                    <a:cubicBezTo>
                      <a:pt x="2349037" y="1103386"/>
                      <a:pt x="2353280" y="1085553"/>
                      <a:pt x="2360302" y="1075176"/>
                    </a:cubicBezTo>
                    <a:cubicBezTo>
                      <a:pt x="2371275" y="1058659"/>
                      <a:pt x="2384150" y="1041265"/>
                      <a:pt x="2400097" y="1028549"/>
                    </a:cubicBezTo>
                    <a:close/>
                    <a:moveTo>
                      <a:pt x="2432430" y="992446"/>
                    </a:moveTo>
                    <a:cubicBezTo>
                      <a:pt x="2455546" y="1001216"/>
                      <a:pt x="2480272" y="984261"/>
                      <a:pt x="2503827" y="981922"/>
                    </a:cubicBezTo>
                    <a:cubicBezTo>
                      <a:pt x="2566445" y="974614"/>
                      <a:pt x="2634915" y="961605"/>
                      <a:pt x="2695777" y="982653"/>
                    </a:cubicBezTo>
                    <a:cubicBezTo>
                      <a:pt x="2712017" y="1040827"/>
                      <a:pt x="2752397" y="1103824"/>
                      <a:pt x="2732207" y="1165214"/>
                    </a:cubicBezTo>
                    <a:cubicBezTo>
                      <a:pt x="2680415" y="1172814"/>
                      <a:pt x="2628039" y="1181730"/>
                      <a:pt x="2575662" y="1183630"/>
                    </a:cubicBezTo>
                    <a:cubicBezTo>
                      <a:pt x="2550205" y="1182023"/>
                      <a:pt x="2519920" y="1185238"/>
                      <a:pt x="2498413" y="1169599"/>
                    </a:cubicBezTo>
                    <a:cubicBezTo>
                      <a:pt x="2467836" y="1123410"/>
                      <a:pt x="2452474" y="1068891"/>
                      <a:pt x="2438575" y="1015540"/>
                    </a:cubicBezTo>
                    <a:cubicBezTo>
                      <a:pt x="2440477" y="1015686"/>
                      <a:pt x="2442379" y="1014955"/>
                      <a:pt x="2442818" y="1012617"/>
                    </a:cubicBezTo>
                    <a:cubicBezTo>
                      <a:pt x="2443403" y="1008963"/>
                      <a:pt x="2444134" y="1005016"/>
                      <a:pt x="2442525" y="1001362"/>
                    </a:cubicBezTo>
                    <a:cubicBezTo>
                      <a:pt x="2439599" y="998731"/>
                      <a:pt x="2436527" y="997123"/>
                      <a:pt x="2433308" y="995662"/>
                    </a:cubicBezTo>
                    <a:cubicBezTo>
                      <a:pt x="2433015" y="994785"/>
                      <a:pt x="2432723" y="993615"/>
                      <a:pt x="2432430" y="992446"/>
                    </a:cubicBezTo>
                    <a:close/>
                    <a:moveTo>
                      <a:pt x="3284797" y="960436"/>
                    </a:moveTo>
                    <a:cubicBezTo>
                      <a:pt x="3287870" y="964967"/>
                      <a:pt x="3291820" y="968621"/>
                      <a:pt x="3297087" y="970813"/>
                    </a:cubicBezTo>
                    <a:cubicBezTo>
                      <a:pt x="3297087" y="1026941"/>
                      <a:pt x="3308352" y="1083069"/>
                      <a:pt x="3316399" y="1138611"/>
                    </a:cubicBezTo>
                    <a:cubicBezTo>
                      <a:pt x="3321666" y="1196347"/>
                      <a:pt x="3360583" y="1220756"/>
                      <a:pt x="3415447" y="1223534"/>
                    </a:cubicBezTo>
                    <a:cubicBezTo>
                      <a:pt x="3425542" y="1224264"/>
                      <a:pt x="3435637" y="1224557"/>
                      <a:pt x="3445878" y="1224557"/>
                    </a:cubicBezTo>
                    <a:cubicBezTo>
                      <a:pt x="3496792" y="1224557"/>
                      <a:pt x="3547559" y="1216225"/>
                      <a:pt x="3597303" y="1206140"/>
                    </a:cubicBezTo>
                    <a:cubicBezTo>
                      <a:pt x="3586183" y="1224264"/>
                      <a:pt x="3576820" y="1241220"/>
                      <a:pt x="3571553" y="1247359"/>
                    </a:cubicBezTo>
                    <a:cubicBezTo>
                      <a:pt x="3553119" y="1276299"/>
                      <a:pt x="3533953" y="1304948"/>
                      <a:pt x="3512446" y="1331696"/>
                    </a:cubicBezTo>
                    <a:cubicBezTo>
                      <a:pt x="3506009" y="1338273"/>
                      <a:pt x="3498401" y="1346020"/>
                      <a:pt x="3492549" y="1354498"/>
                    </a:cubicBezTo>
                    <a:cubicBezTo>
                      <a:pt x="3474554" y="1353036"/>
                      <a:pt x="3455973" y="1354352"/>
                      <a:pt x="3439879" y="1352305"/>
                    </a:cubicBezTo>
                    <a:cubicBezTo>
                      <a:pt x="3415886" y="1352305"/>
                      <a:pt x="3391892" y="1353475"/>
                      <a:pt x="3367898" y="1354644"/>
                    </a:cubicBezTo>
                    <a:cubicBezTo>
                      <a:pt x="3340539" y="1355959"/>
                      <a:pt x="3313327" y="1357421"/>
                      <a:pt x="3285968" y="1356983"/>
                    </a:cubicBezTo>
                    <a:cubicBezTo>
                      <a:pt x="3283919" y="1356983"/>
                      <a:pt x="3282018" y="1356983"/>
                      <a:pt x="3279969" y="1356983"/>
                    </a:cubicBezTo>
                    <a:cubicBezTo>
                      <a:pt x="3266802" y="1356983"/>
                      <a:pt x="3252318" y="1356983"/>
                      <a:pt x="3243686" y="1371161"/>
                    </a:cubicBezTo>
                    <a:cubicBezTo>
                      <a:pt x="3238858" y="1378761"/>
                      <a:pt x="3237541" y="1388701"/>
                      <a:pt x="3239150" y="1397763"/>
                    </a:cubicBezTo>
                    <a:cubicBezTo>
                      <a:pt x="3215888" y="1422611"/>
                      <a:pt x="3196283" y="1450967"/>
                      <a:pt x="3177118" y="1479177"/>
                    </a:cubicBezTo>
                    <a:cubicBezTo>
                      <a:pt x="3169949" y="1444974"/>
                      <a:pt x="3162048" y="1416033"/>
                      <a:pt x="3156781" y="1400832"/>
                    </a:cubicBezTo>
                    <a:cubicBezTo>
                      <a:pt x="3150344" y="1381246"/>
                      <a:pt x="3136738" y="1369114"/>
                      <a:pt x="3119327" y="1361806"/>
                    </a:cubicBezTo>
                    <a:cubicBezTo>
                      <a:pt x="3125765" y="1352598"/>
                      <a:pt x="3131763" y="1344120"/>
                      <a:pt x="3136591" y="1338273"/>
                    </a:cubicBezTo>
                    <a:cubicBezTo>
                      <a:pt x="3164389" y="1291647"/>
                      <a:pt x="3189846" y="1245312"/>
                      <a:pt x="3220277" y="1200147"/>
                    </a:cubicBezTo>
                    <a:cubicBezTo>
                      <a:pt x="3223349" y="1191816"/>
                      <a:pt x="3217936" y="1184215"/>
                      <a:pt x="3210475" y="1181438"/>
                    </a:cubicBezTo>
                    <a:cubicBezTo>
                      <a:pt x="3220131" y="1150012"/>
                      <a:pt x="3218668" y="1112155"/>
                      <a:pt x="3212962" y="1074445"/>
                    </a:cubicBezTo>
                    <a:cubicBezTo>
                      <a:pt x="3224520" y="1060267"/>
                      <a:pt x="3230372" y="1034834"/>
                      <a:pt x="3240613" y="1021679"/>
                    </a:cubicBezTo>
                    <a:cubicBezTo>
                      <a:pt x="3253196" y="999608"/>
                      <a:pt x="3270606" y="981045"/>
                      <a:pt x="3284797" y="960436"/>
                    </a:cubicBezTo>
                    <a:close/>
                    <a:moveTo>
                      <a:pt x="3555460" y="956197"/>
                    </a:moveTo>
                    <a:cubicBezTo>
                      <a:pt x="3575796" y="1014809"/>
                      <a:pt x="3602716" y="1082192"/>
                      <a:pt x="3580624" y="1143727"/>
                    </a:cubicBezTo>
                    <a:cubicBezTo>
                      <a:pt x="3571846" y="1146066"/>
                      <a:pt x="3562921" y="1147966"/>
                      <a:pt x="3554143" y="1149866"/>
                    </a:cubicBezTo>
                    <a:cubicBezTo>
                      <a:pt x="3524297" y="1155713"/>
                      <a:pt x="3494158" y="1160098"/>
                      <a:pt x="3463727" y="1162583"/>
                    </a:cubicBezTo>
                    <a:cubicBezTo>
                      <a:pt x="3456705" y="1162436"/>
                      <a:pt x="3449097" y="1162583"/>
                      <a:pt x="3441343" y="1163021"/>
                    </a:cubicBezTo>
                    <a:cubicBezTo>
                      <a:pt x="3415739" y="1164190"/>
                      <a:pt x="3387941" y="1165214"/>
                      <a:pt x="3369800" y="1147820"/>
                    </a:cubicBezTo>
                    <a:cubicBezTo>
                      <a:pt x="3343758" y="1092862"/>
                      <a:pt x="3336296" y="1030741"/>
                      <a:pt x="3318447" y="972860"/>
                    </a:cubicBezTo>
                    <a:cubicBezTo>
                      <a:pt x="3362338" y="951958"/>
                      <a:pt x="3412667" y="939096"/>
                      <a:pt x="3462264" y="939096"/>
                    </a:cubicBezTo>
                    <a:cubicBezTo>
                      <a:pt x="3494158" y="938803"/>
                      <a:pt x="3525906" y="944211"/>
                      <a:pt x="3555460" y="956197"/>
                    </a:cubicBezTo>
                    <a:close/>
                    <a:moveTo>
                      <a:pt x="4100296" y="1181876"/>
                    </a:moveTo>
                    <a:cubicBezTo>
                      <a:pt x="4108050" y="1145920"/>
                      <a:pt x="4108342" y="1109232"/>
                      <a:pt x="4105124" y="1072837"/>
                    </a:cubicBezTo>
                    <a:cubicBezTo>
                      <a:pt x="4132337" y="1074883"/>
                      <a:pt x="4146967" y="1026502"/>
                      <a:pt x="4165986" y="1010424"/>
                    </a:cubicBezTo>
                    <a:cubicBezTo>
                      <a:pt x="4170229" y="1002239"/>
                      <a:pt x="4195394" y="979291"/>
                      <a:pt x="4210024" y="959997"/>
                    </a:cubicBezTo>
                    <a:cubicBezTo>
                      <a:pt x="4202416" y="1025918"/>
                      <a:pt x="4204757" y="1093300"/>
                      <a:pt x="4215437" y="1158782"/>
                    </a:cubicBezTo>
                    <a:cubicBezTo>
                      <a:pt x="4244990" y="1233473"/>
                      <a:pt x="4393050" y="1230257"/>
                      <a:pt x="4461374" y="1232304"/>
                    </a:cubicBezTo>
                    <a:cubicBezTo>
                      <a:pt x="4465178" y="1232742"/>
                      <a:pt x="4468689" y="1232742"/>
                      <a:pt x="4472201" y="1232888"/>
                    </a:cubicBezTo>
                    <a:cubicBezTo>
                      <a:pt x="4465032" y="1243120"/>
                      <a:pt x="4459033" y="1252182"/>
                      <a:pt x="4455522" y="1255836"/>
                    </a:cubicBezTo>
                    <a:cubicBezTo>
                      <a:pt x="4445573" y="1276446"/>
                      <a:pt x="4408558" y="1310648"/>
                      <a:pt x="4409144" y="1336520"/>
                    </a:cubicBezTo>
                    <a:cubicBezTo>
                      <a:pt x="4363497" y="1326873"/>
                      <a:pt x="4316533" y="1327896"/>
                      <a:pt x="4270008" y="1328773"/>
                    </a:cubicBezTo>
                    <a:cubicBezTo>
                      <a:pt x="4251428" y="1329211"/>
                      <a:pt x="4233140" y="1329504"/>
                      <a:pt x="4214852" y="1329357"/>
                    </a:cubicBezTo>
                    <a:cubicBezTo>
                      <a:pt x="4192321" y="1330381"/>
                      <a:pt x="4169644" y="1329650"/>
                      <a:pt x="4147113" y="1328627"/>
                    </a:cubicBezTo>
                    <a:cubicBezTo>
                      <a:pt x="4144626" y="1328627"/>
                      <a:pt x="4142139" y="1328480"/>
                      <a:pt x="4139505" y="1328334"/>
                    </a:cubicBezTo>
                    <a:cubicBezTo>
                      <a:pt x="4129996" y="1327750"/>
                      <a:pt x="4120193" y="1327311"/>
                      <a:pt x="4112146" y="1334327"/>
                    </a:cubicBezTo>
                    <a:cubicBezTo>
                      <a:pt x="4101027" y="1342658"/>
                      <a:pt x="4096931" y="1360783"/>
                      <a:pt x="4101613" y="1374961"/>
                    </a:cubicBezTo>
                    <a:cubicBezTo>
                      <a:pt x="4086689" y="1388262"/>
                      <a:pt x="4072352" y="1404194"/>
                      <a:pt x="4067085" y="1408725"/>
                    </a:cubicBezTo>
                    <a:cubicBezTo>
                      <a:pt x="4061086" y="1416911"/>
                      <a:pt x="4047480" y="1428458"/>
                      <a:pt x="4033874" y="1441028"/>
                    </a:cubicBezTo>
                    <a:cubicBezTo>
                      <a:pt x="4032264" y="1427288"/>
                      <a:pt x="4030363" y="1413695"/>
                      <a:pt x="4028168" y="1400102"/>
                    </a:cubicBezTo>
                    <a:cubicBezTo>
                      <a:pt x="4025827" y="1374815"/>
                      <a:pt x="4015000" y="1351136"/>
                      <a:pt x="3994664" y="1345143"/>
                    </a:cubicBezTo>
                    <a:cubicBezTo>
                      <a:pt x="3992616" y="1344559"/>
                      <a:pt x="3990568" y="1344120"/>
                      <a:pt x="3988666" y="1343535"/>
                    </a:cubicBezTo>
                    <a:cubicBezTo>
                      <a:pt x="4013245" y="1317810"/>
                      <a:pt x="4035337" y="1270014"/>
                      <a:pt x="4051430" y="1237419"/>
                    </a:cubicBezTo>
                    <a:cubicBezTo>
                      <a:pt x="4075570" y="1229673"/>
                      <a:pt x="4094297" y="1214033"/>
                      <a:pt x="4100296" y="1181876"/>
                    </a:cubicBezTo>
                    <a:close/>
                    <a:moveTo>
                      <a:pt x="4494878" y="1054566"/>
                    </a:moveTo>
                    <a:cubicBezTo>
                      <a:pt x="4493268" y="1093446"/>
                      <a:pt x="4496634" y="1129841"/>
                      <a:pt x="4485368" y="1168429"/>
                    </a:cubicBezTo>
                    <a:cubicBezTo>
                      <a:pt x="4466056" y="1169452"/>
                      <a:pt x="4446744" y="1169599"/>
                      <a:pt x="4427432" y="1169745"/>
                    </a:cubicBezTo>
                    <a:cubicBezTo>
                      <a:pt x="4372421" y="1169160"/>
                      <a:pt x="4311705" y="1168137"/>
                      <a:pt x="4262693" y="1141242"/>
                    </a:cubicBezTo>
                    <a:cubicBezTo>
                      <a:pt x="4242942" y="1084530"/>
                      <a:pt x="4237822" y="1025187"/>
                      <a:pt x="4236505" y="965259"/>
                    </a:cubicBezTo>
                    <a:cubicBezTo>
                      <a:pt x="4243674" y="963651"/>
                      <a:pt x="4250404" y="959705"/>
                      <a:pt x="4255085" y="953712"/>
                    </a:cubicBezTo>
                    <a:cubicBezTo>
                      <a:pt x="4255378" y="953274"/>
                      <a:pt x="4255671" y="952835"/>
                      <a:pt x="4255963" y="952543"/>
                    </a:cubicBezTo>
                    <a:cubicBezTo>
                      <a:pt x="4301025" y="942604"/>
                      <a:pt x="4351500" y="934711"/>
                      <a:pt x="4399780" y="934711"/>
                    </a:cubicBezTo>
                    <a:cubicBezTo>
                      <a:pt x="4408412" y="934711"/>
                      <a:pt x="4417044" y="935003"/>
                      <a:pt x="4425530" y="935441"/>
                    </a:cubicBezTo>
                    <a:cubicBezTo>
                      <a:pt x="4446451" y="939096"/>
                      <a:pt x="4474834" y="936026"/>
                      <a:pt x="4490050" y="952981"/>
                    </a:cubicBezTo>
                    <a:cubicBezTo>
                      <a:pt x="4497072" y="986161"/>
                      <a:pt x="4494585" y="1020656"/>
                      <a:pt x="4494878" y="1054566"/>
                    </a:cubicBezTo>
                    <a:close/>
                    <a:moveTo>
                      <a:pt x="4365399" y="1821789"/>
                    </a:moveTo>
                    <a:cubicBezTo>
                      <a:pt x="4365252" y="1821789"/>
                      <a:pt x="4365252" y="1821789"/>
                      <a:pt x="4365399" y="1821789"/>
                    </a:cubicBezTo>
                    <a:cubicBezTo>
                      <a:pt x="4277178" y="1821496"/>
                      <a:pt x="4188956" y="1809072"/>
                      <a:pt x="4100588" y="1800303"/>
                    </a:cubicBezTo>
                    <a:cubicBezTo>
                      <a:pt x="4033288" y="1798110"/>
                      <a:pt x="3966281" y="1795625"/>
                      <a:pt x="3898981" y="1790802"/>
                    </a:cubicBezTo>
                    <a:cubicBezTo>
                      <a:pt x="3736438" y="1789779"/>
                      <a:pt x="3574040" y="1779839"/>
                      <a:pt x="3411350" y="1779839"/>
                    </a:cubicBezTo>
                    <a:cubicBezTo>
                      <a:pt x="3319910" y="1784517"/>
                      <a:pt x="3228031" y="1788609"/>
                      <a:pt x="3136591" y="1797233"/>
                    </a:cubicBezTo>
                    <a:cubicBezTo>
                      <a:pt x="3136445" y="1797233"/>
                      <a:pt x="3136445" y="1797233"/>
                      <a:pt x="3136299" y="1797233"/>
                    </a:cubicBezTo>
                    <a:cubicBezTo>
                      <a:pt x="3142004" y="1794602"/>
                      <a:pt x="3146833" y="1790217"/>
                      <a:pt x="3149173" y="1784078"/>
                    </a:cubicBezTo>
                    <a:cubicBezTo>
                      <a:pt x="3156781" y="1762884"/>
                      <a:pt x="3165852" y="1742275"/>
                      <a:pt x="3175069" y="1721666"/>
                    </a:cubicBezTo>
                    <a:cubicBezTo>
                      <a:pt x="3180483" y="1698864"/>
                      <a:pt x="3219692" y="1656768"/>
                      <a:pt x="3193357" y="1639667"/>
                    </a:cubicBezTo>
                    <a:lnTo>
                      <a:pt x="3193211" y="1639667"/>
                    </a:lnTo>
                    <a:cubicBezTo>
                      <a:pt x="3195259" y="1611164"/>
                      <a:pt x="3192772" y="1577254"/>
                      <a:pt x="3188237" y="1543636"/>
                    </a:cubicBezTo>
                    <a:cubicBezTo>
                      <a:pt x="3191455" y="1535889"/>
                      <a:pt x="3194381" y="1527850"/>
                      <a:pt x="3197746" y="1522003"/>
                    </a:cubicBezTo>
                    <a:cubicBezTo>
                      <a:pt x="3213255" y="1490432"/>
                      <a:pt x="3231689" y="1460614"/>
                      <a:pt x="3249245" y="1430212"/>
                    </a:cubicBezTo>
                    <a:cubicBezTo>
                      <a:pt x="3243832" y="1500663"/>
                      <a:pt x="3251879" y="1571700"/>
                      <a:pt x="3260950" y="1641128"/>
                    </a:cubicBezTo>
                    <a:cubicBezTo>
                      <a:pt x="3263144" y="1656037"/>
                      <a:pt x="3263437" y="1671823"/>
                      <a:pt x="3271337" y="1683955"/>
                    </a:cubicBezTo>
                    <a:cubicBezTo>
                      <a:pt x="3294892" y="1713919"/>
                      <a:pt x="3333370" y="1707341"/>
                      <a:pt x="3363948" y="1712896"/>
                    </a:cubicBezTo>
                    <a:cubicBezTo>
                      <a:pt x="3385454" y="1714650"/>
                      <a:pt x="3407107" y="1715380"/>
                      <a:pt x="3428614" y="1715380"/>
                    </a:cubicBezTo>
                    <a:cubicBezTo>
                      <a:pt x="3450852" y="1715380"/>
                      <a:pt x="3473237" y="1714211"/>
                      <a:pt x="3495475" y="1712603"/>
                    </a:cubicBezTo>
                    <a:cubicBezTo>
                      <a:pt x="3482454" y="1733066"/>
                      <a:pt x="3464166" y="1757184"/>
                      <a:pt x="3488160" y="1770777"/>
                    </a:cubicBezTo>
                    <a:cubicBezTo>
                      <a:pt x="3520932" y="1780424"/>
                      <a:pt x="3519908" y="1732628"/>
                      <a:pt x="3528832" y="1709972"/>
                    </a:cubicBezTo>
                    <a:cubicBezTo>
                      <a:pt x="3529418" y="1709972"/>
                      <a:pt x="3529857" y="1709826"/>
                      <a:pt x="3530442" y="1709826"/>
                    </a:cubicBezTo>
                    <a:cubicBezTo>
                      <a:pt x="3573601" y="1684393"/>
                      <a:pt x="3565262" y="1594502"/>
                      <a:pt x="3562482" y="1535597"/>
                    </a:cubicBezTo>
                    <a:cubicBezTo>
                      <a:pt x="3565262" y="1528727"/>
                      <a:pt x="3567310" y="1521565"/>
                      <a:pt x="3569212" y="1515426"/>
                    </a:cubicBezTo>
                    <a:cubicBezTo>
                      <a:pt x="3578868" y="1487508"/>
                      <a:pt x="3591889" y="1461052"/>
                      <a:pt x="3606959" y="1435766"/>
                    </a:cubicBezTo>
                    <a:cubicBezTo>
                      <a:pt x="3615152" y="1422026"/>
                      <a:pt x="3623784" y="1408725"/>
                      <a:pt x="3633879" y="1396447"/>
                    </a:cubicBezTo>
                    <a:cubicBezTo>
                      <a:pt x="3639146" y="1422026"/>
                      <a:pt x="3644705" y="1447605"/>
                      <a:pt x="3648509" y="1473623"/>
                    </a:cubicBezTo>
                    <a:cubicBezTo>
                      <a:pt x="3656409" y="1524196"/>
                      <a:pt x="3660360" y="1575208"/>
                      <a:pt x="3663578" y="1626512"/>
                    </a:cubicBezTo>
                    <a:cubicBezTo>
                      <a:pt x="3664456" y="1638205"/>
                      <a:pt x="3666212" y="1650191"/>
                      <a:pt x="3671918" y="1659838"/>
                    </a:cubicBezTo>
                    <a:cubicBezTo>
                      <a:pt x="3702642" y="1704564"/>
                      <a:pt x="3756189" y="1696087"/>
                      <a:pt x="3798471" y="1701641"/>
                    </a:cubicBezTo>
                    <a:cubicBezTo>
                      <a:pt x="3845581" y="1706464"/>
                      <a:pt x="3892544" y="1714357"/>
                      <a:pt x="3939800" y="1714503"/>
                    </a:cubicBezTo>
                    <a:cubicBezTo>
                      <a:pt x="3948871" y="1715819"/>
                      <a:pt x="3957211" y="1716550"/>
                      <a:pt x="3964818" y="1716550"/>
                    </a:cubicBezTo>
                    <a:cubicBezTo>
                      <a:pt x="3966866" y="1716550"/>
                      <a:pt x="3968476" y="1716257"/>
                      <a:pt x="3970378" y="1716111"/>
                    </a:cubicBezTo>
                    <a:cubicBezTo>
                      <a:pt x="3970378" y="1716257"/>
                      <a:pt x="3970231" y="1716257"/>
                      <a:pt x="3970231" y="1716404"/>
                    </a:cubicBezTo>
                    <a:cubicBezTo>
                      <a:pt x="3962477" y="1737744"/>
                      <a:pt x="3926194" y="1772093"/>
                      <a:pt x="3959405" y="1789048"/>
                    </a:cubicBezTo>
                    <a:cubicBezTo>
                      <a:pt x="3971841" y="1794310"/>
                      <a:pt x="3987349" y="1787294"/>
                      <a:pt x="3991007" y="1773700"/>
                    </a:cubicBezTo>
                    <a:cubicBezTo>
                      <a:pt x="3992469" y="1766392"/>
                      <a:pt x="4003296" y="1733359"/>
                      <a:pt x="4008563" y="1705587"/>
                    </a:cubicBezTo>
                    <a:cubicBezTo>
                      <a:pt x="4052308" y="1678985"/>
                      <a:pt x="4049090" y="1605756"/>
                      <a:pt x="4042067" y="1522150"/>
                    </a:cubicBezTo>
                    <a:cubicBezTo>
                      <a:pt x="4041335" y="1514695"/>
                      <a:pt x="4040750" y="1507387"/>
                      <a:pt x="4040018" y="1499932"/>
                    </a:cubicBezTo>
                    <a:cubicBezTo>
                      <a:pt x="4046895" y="1489701"/>
                      <a:pt x="4051576" y="1475815"/>
                      <a:pt x="4058746" y="1467630"/>
                    </a:cubicBezTo>
                    <a:cubicBezTo>
                      <a:pt x="4074693" y="1445120"/>
                      <a:pt x="4091079" y="1422611"/>
                      <a:pt x="4108928" y="1401417"/>
                    </a:cubicBezTo>
                    <a:cubicBezTo>
                      <a:pt x="4111561" y="1474353"/>
                      <a:pt x="4122680" y="1546413"/>
                      <a:pt x="4132337" y="1618327"/>
                    </a:cubicBezTo>
                    <a:cubicBezTo>
                      <a:pt x="4135701" y="1682785"/>
                      <a:pt x="4171838" y="1694625"/>
                      <a:pt x="4215876" y="1694771"/>
                    </a:cubicBezTo>
                    <a:cubicBezTo>
                      <a:pt x="4217046" y="1694771"/>
                      <a:pt x="4218217" y="1694771"/>
                      <a:pt x="4219387" y="1694771"/>
                    </a:cubicBezTo>
                    <a:cubicBezTo>
                      <a:pt x="4287565" y="1694771"/>
                      <a:pt x="4354133" y="1683809"/>
                      <a:pt x="4422457" y="1678839"/>
                    </a:cubicBezTo>
                    <a:cubicBezTo>
                      <a:pt x="4422750" y="1678839"/>
                      <a:pt x="4422896" y="1678839"/>
                      <a:pt x="4423043" y="1678839"/>
                    </a:cubicBezTo>
                    <a:cubicBezTo>
                      <a:pt x="4406949" y="1707195"/>
                      <a:pt x="4393635" y="1737305"/>
                      <a:pt x="4379005" y="1766538"/>
                    </a:cubicBezTo>
                    <a:cubicBezTo>
                      <a:pt x="4370812" y="1783640"/>
                      <a:pt x="4352085" y="1806441"/>
                      <a:pt x="4365399" y="1821789"/>
                    </a:cubicBezTo>
                    <a:close/>
                    <a:moveTo>
                      <a:pt x="2934838" y="1429481"/>
                    </a:moveTo>
                    <a:cubicBezTo>
                      <a:pt x="2992774" y="1426411"/>
                      <a:pt x="3051735" y="1408579"/>
                      <a:pt x="3109233" y="1426265"/>
                    </a:cubicBezTo>
                    <a:cubicBezTo>
                      <a:pt x="3128837" y="1495401"/>
                      <a:pt x="3148588" y="1570969"/>
                      <a:pt x="3139810" y="1645513"/>
                    </a:cubicBezTo>
                    <a:cubicBezTo>
                      <a:pt x="3059928" y="1654722"/>
                      <a:pt x="2980046" y="1663930"/>
                      <a:pt x="2899725" y="1665538"/>
                    </a:cubicBezTo>
                    <a:cubicBezTo>
                      <a:pt x="2896506" y="1665246"/>
                      <a:pt x="2893141" y="1665246"/>
                      <a:pt x="2889777" y="1665246"/>
                    </a:cubicBezTo>
                    <a:cubicBezTo>
                      <a:pt x="2886997" y="1665246"/>
                      <a:pt x="2884217" y="1665246"/>
                      <a:pt x="2881437" y="1665246"/>
                    </a:cubicBezTo>
                    <a:cubicBezTo>
                      <a:pt x="2864320" y="1665538"/>
                      <a:pt x="2846470" y="1665976"/>
                      <a:pt x="2833449" y="1654429"/>
                    </a:cubicBezTo>
                    <a:cubicBezTo>
                      <a:pt x="2812528" y="1586024"/>
                      <a:pt x="2805359" y="1512210"/>
                      <a:pt x="2788388" y="1442197"/>
                    </a:cubicBezTo>
                    <a:cubicBezTo>
                      <a:pt x="2836961" y="1433720"/>
                      <a:pt x="2885387" y="1433573"/>
                      <a:pt x="2934838" y="1429481"/>
                    </a:cubicBezTo>
                    <a:close/>
                    <a:moveTo>
                      <a:pt x="3505863" y="1423926"/>
                    </a:moveTo>
                    <a:cubicBezTo>
                      <a:pt x="3507911" y="1496425"/>
                      <a:pt x="3519908" y="1574477"/>
                      <a:pt x="3509374" y="1647852"/>
                    </a:cubicBezTo>
                    <a:cubicBezTo>
                      <a:pt x="3502351" y="1648437"/>
                      <a:pt x="3495621" y="1649021"/>
                      <a:pt x="3488599" y="1649606"/>
                    </a:cubicBezTo>
                    <a:cubicBezTo>
                      <a:pt x="3466799" y="1651506"/>
                      <a:pt x="3441635" y="1653114"/>
                      <a:pt x="3416471" y="1653406"/>
                    </a:cubicBezTo>
                    <a:cubicBezTo>
                      <a:pt x="3377993" y="1652822"/>
                      <a:pt x="3342734" y="1653260"/>
                      <a:pt x="3303670" y="1644636"/>
                    </a:cubicBezTo>
                    <a:cubicBezTo>
                      <a:pt x="3284944" y="1573161"/>
                      <a:pt x="3274263" y="1498325"/>
                      <a:pt x="3268704" y="1423196"/>
                    </a:cubicBezTo>
                    <a:cubicBezTo>
                      <a:pt x="3297818" y="1423780"/>
                      <a:pt x="3326933" y="1422172"/>
                      <a:pt x="3355901" y="1420711"/>
                    </a:cubicBezTo>
                    <a:cubicBezTo>
                      <a:pt x="3405791" y="1418080"/>
                      <a:pt x="3455680" y="1415303"/>
                      <a:pt x="3505863" y="1423926"/>
                    </a:cubicBezTo>
                    <a:close/>
                    <a:moveTo>
                      <a:pt x="3976669" y="1406971"/>
                    </a:moveTo>
                    <a:cubicBezTo>
                      <a:pt x="3985594" y="1461345"/>
                      <a:pt x="3990275" y="1516888"/>
                      <a:pt x="3994372" y="1572138"/>
                    </a:cubicBezTo>
                    <a:cubicBezTo>
                      <a:pt x="3994810" y="1597279"/>
                      <a:pt x="3996859" y="1624319"/>
                      <a:pt x="3987934" y="1647560"/>
                    </a:cubicBezTo>
                    <a:cubicBezTo>
                      <a:pt x="3984423" y="1648290"/>
                      <a:pt x="3981058" y="1648729"/>
                      <a:pt x="3977547" y="1649167"/>
                    </a:cubicBezTo>
                    <a:cubicBezTo>
                      <a:pt x="3963063" y="1650191"/>
                      <a:pt x="3947554" y="1649752"/>
                      <a:pt x="3932192" y="1649460"/>
                    </a:cubicBezTo>
                    <a:cubicBezTo>
                      <a:pt x="3874841" y="1649021"/>
                      <a:pt x="3816759" y="1637766"/>
                      <a:pt x="3758237" y="1636013"/>
                    </a:cubicBezTo>
                    <a:cubicBezTo>
                      <a:pt x="3742144" y="1631189"/>
                      <a:pt x="3706592" y="1638059"/>
                      <a:pt x="3704690" y="1610287"/>
                    </a:cubicBezTo>
                    <a:cubicBezTo>
                      <a:pt x="3695619" y="1538666"/>
                      <a:pt x="3684939" y="1465584"/>
                      <a:pt x="3665919" y="1396740"/>
                    </a:cubicBezTo>
                    <a:cubicBezTo>
                      <a:pt x="3712151" y="1402732"/>
                      <a:pt x="3759115" y="1401125"/>
                      <a:pt x="3806078" y="1399224"/>
                    </a:cubicBezTo>
                    <a:cubicBezTo>
                      <a:pt x="3863137" y="1397178"/>
                      <a:pt x="3920488" y="1394986"/>
                      <a:pt x="3976669" y="1406971"/>
                    </a:cubicBezTo>
                    <a:close/>
                    <a:moveTo>
                      <a:pt x="4434161" y="1410918"/>
                    </a:moveTo>
                    <a:cubicBezTo>
                      <a:pt x="4437088" y="1455498"/>
                      <a:pt x="4444110" y="1501394"/>
                      <a:pt x="4443818" y="1546559"/>
                    </a:cubicBezTo>
                    <a:cubicBezTo>
                      <a:pt x="4429187" y="1569653"/>
                      <a:pt x="4415581" y="1593332"/>
                      <a:pt x="4402853" y="1617449"/>
                    </a:cubicBezTo>
                    <a:cubicBezTo>
                      <a:pt x="4358230" y="1622419"/>
                      <a:pt x="4313607" y="1627535"/>
                      <a:pt x="4268838" y="1631774"/>
                    </a:cubicBezTo>
                    <a:cubicBezTo>
                      <a:pt x="4238699" y="1632651"/>
                      <a:pt x="4206951" y="1640836"/>
                      <a:pt x="4177837" y="1628997"/>
                    </a:cubicBezTo>
                    <a:cubicBezTo>
                      <a:pt x="4156184" y="1553137"/>
                      <a:pt x="4144480" y="1472892"/>
                      <a:pt x="4131605" y="1393962"/>
                    </a:cubicBezTo>
                    <a:cubicBezTo>
                      <a:pt x="4168327" y="1397032"/>
                      <a:pt x="4205635" y="1396009"/>
                      <a:pt x="4242942" y="1394986"/>
                    </a:cubicBezTo>
                    <a:cubicBezTo>
                      <a:pt x="4307316" y="1392939"/>
                      <a:pt x="4371836" y="1391185"/>
                      <a:pt x="4434161" y="1410918"/>
                    </a:cubicBezTo>
                    <a:close/>
                    <a:moveTo>
                      <a:pt x="4033727" y="1175591"/>
                    </a:moveTo>
                    <a:cubicBezTo>
                      <a:pt x="4004028" y="1179392"/>
                      <a:pt x="3974035" y="1181876"/>
                      <a:pt x="3944189" y="1182023"/>
                    </a:cubicBezTo>
                    <a:cubicBezTo>
                      <a:pt x="3901615" y="1179976"/>
                      <a:pt x="3853920" y="1181584"/>
                      <a:pt x="3815881" y="1160975"/>
                    </a:cubicBezTo>
                    <a:cubicBezTo>
                      <a:pt x="3785742" y="1106747"/>
                      <a:pt x="3767600" y="1045943"/>
                      <a:pt x="3761309" y="983091"/>
                    </a:cubicBezTo>
                    <a:cubicBezTo>
                      <a:pt x="3778427" y="985138"/>
                      <a:pt x="3790278" y="971252"/>
                      <a:pt x="3797446" y="957220"/>
                    </a:cubicBezTo>
                    <a:cubicBezTo>
                      <a:pt x="3812077" y="941727"/>
                      <a:pt x="3838119" y="944065"/>
                      <a:pt x="3858017" y="939973"/>
                    </a:cubicBezTo>
                    <a:cubicBezTo>
                      <a:pt x="3889179" y="935588"/>
                      <a:pt x="3920488" y="934126"/>
                      <a:pt x="3951797" y="936172"/>
                    </a:cubicBezTo>
                    <a:cubicBezTo>
                      <a:pt x="3981058" y="938511"/>
                      <a:pt x="4022755" y="941580"/>
                      <a:pt x="4024364" y="978999"/>
                    </a:cubicBezTo>
                    <a:cubicBezTo>
                      <a:pt x="4034459" y="1043165"/>
                      <a:pt x="4052015" y="1111571"/>
                      <a:pt x="4033727" y="1175591"/>
                    </a:cubicBezTo>
                    <a:close/>
                    <a:moveTo>
                      <a:pt x="3734682" y="961313"/>
                    </a:moveTo>
                    <a:cubicBezTo>
                      <a:pt x="3735121" y="963067"/>
                      <a:pt x="3735560" y="964675"/>
                      <a:pt x="3736291" y="966428"/>
                    </a:cubicBezTo>
                    <a:cubicBezTo>
                      <a:pt x="3727074" y="1038050"/>
                      <a:pt x="3738486" y="1112594"/>
                      <a:pt x="3763211" y="1180122"/>
                    </a:cubicBezTo>
                    <a:cubicBezTo>
                      <a:pt x="3788961" y="1241950"/>
                      <a:pt x="3876743" y="1238589"/>
                      <a:pt x="3933363" y="1244435"/>
                    </a:cubicBezTo>
                    <a:cubicBezTo>
                      <a:pt x="3945360" y="1243558"/>
                      <a:pt x="3958673" y="1243851"/>
                      <a:pt x="3972280" y="1243997"/>
                    </a:cubicBezTo>
                    <a:cubicBezTo>
                      <a:pt x="3983838" y="1244143"/>
                      <a:pt x="3995542" y="1244289"/>
                      <a:pt x="4007100" y="1243851"/>
                    </a:cubicBezTo>
                    <a:cubicBezTo>
                      <a:pt x="3994079" y="1261098"/>
                      <a:pt x="3981351" y="1278784"/>
                      <a:pt x="3966281" y="1294278"/>
                    </a:cubicBezTo>
                    <a:cubicBezTo>
                      <a:pt x="3954577" y="1304655"/>
                      <a:pt x="3935265" y="1317810"/>
                      <a:pt x="3931461" y="1333012"/>
                    </a:cubicBezTo>
                    <a:cubicBezTo>
                      <a:pt x="3897665" y="1330088"/>
                      <a:pt x="3863576" y="1331842"/>
                      <a:pt x="3829487" y="1333596"/>
                    </a:cubicBezTo>
                    <a:cubicBezTo>
                      <a:pt x="3799348" y="1335204"/>
                      <a:pt x="3769210" y="1336666"/>
                      <a:pt x="3739510" y="1335058"/>
                    </a:cubicBezTo>
                    <a:cubicBezTo>
                      <a:pt x="3719027" y="1333596"/>
                      <a:pt x="3690498" y="1331258"/>
                      <a:pt x="3668553" y="1331550"/>
                    </a:cubicBezTo>
                    <a:cubicBezTo>
                      <a:pt x="3660652" y="1331842"/>
                      <a:pt x="3653483" y="1336373"/>
                      <a:pt x="3648802" y="1343535"/>
                    </a:cubicBezTo>
                    <a:cubicBezTo>
                      <a:pt x="3640462" y="1334766"/>
                      <a:pt x="3626271" y="1343974"/>
                      <a:pt x="3626710" y="1357860"/>
                    </a:cubicBezTo>
                    <a:cubicBezTo>
                      <a:pt x="3627149" y="1360344"/>
                      <a:pt x="3627587" y="1362683"/>
                      <a:pt x="3628026" y="1365022"/>
                    </a:cubicBezTo>
                    <a:cubicBezTo>
                      <a:pt x="3622321" y="1368530"/>
                      <a:pt x="3616907" y="1373207"/>
                      <a:pt x="3612811" y="1376861"/>
                    </a:cubicBezTo>
                    <a:cubicBezTo>
                      <a:pt x="3603740" y="1385339"/>
                      <a:pt x="3580624" y="1412672"/>
                      <a:pt x="3559264" y="1443366"/>
                    </a:cubicBezTo>
                    <a:cubicBezTo>
                      <a:pt x="3558386" y="1423049"/>
                      <a:pt x="3556338" y="1403171"/>
                      <a:pt x="3550339" y="1384462"/>
                    </a:cubicBezTo>
                    <a:cubicBezTo>
                      <a:pt x="3549754" y="1383585"/>
                      <a:pt x="3549169" y="1382854"/>
                      <a:pt x="3548583" y="1381977"/>
                    </a:cubicBezTo>
                    <a:cubicBezTo>
                      <a:pt x="3567310" y="1359321"/>
                      <a:pt x="3582526" y="1325119"/>
                      <a:pt x="3593645" y="1309625"/>
                    </a:cubicBezTo>
                    <a:cubicBezTo>
                      <a:pt x="3618663" y="1265483"/>
                      <a:pt x="3640316" y="1219441"/>
                      <a:pt x="3660799" y="1172960"/>
                    </a:cubicBezTo>
                    <a:cubicBezTo>
                      <a:pt x="3663286" y="1166821"/>
                      <a:pt x="3665188" y="1160390"/>
                      <a:pt x="3662261" y="1154251"/>
                    </a:cubicBezTo>
                    <a:cubicBezTo>
                      <a:pt x="3658019" y="1148989"/>
                      <a:pt x="3653044" y="1147674"/>
                      <a:pt x="3647924" y="1148697"/>
                    </a:cubicBezTo>
                    <a:cubicBezTo>
                      <a:pt x="3656702" y="1114640"/>
                      <a:pt x="3655824" y="1080145"/>
                      <a:pt x="3649826" y="1045943"/>
                    </a:cubicBezTo>
                    <a:cubicBezTo>
                      <a:pt x="3663139" y="1039073"/>
                      <a:pt x="3673673" y="1021679"/>
                      <a:pt x="3682744" y="1010132"/>
                    </a:cubicBezTo>
                    <a:cubicBezTo>
                      <a:pt x="3695180" y="994638"/>
                      <a:pt x="3709518" y="979437"/>
                      <a:pt x="3725465" y="967306"/>
                    </a:cubicBezTo>
                    <a:cubicBezTo>
                      <a:pt x="3728391" y="965259"/>
                      <a:pt x="3731463" y="963213"/>
                      <a:pt x="3734682" y="961313"/>
                    </a:cubicBezTo>
                    <a:close/>
                    <a:moveTo>
                      <a:pt x="3146540" y="1170914"/>
                    </a:moveTo>
                    <a:cubicBezTo>
                      <a:pt x="3126643" y="1174422"/>
                      <a:pt x="3106306" y="1175884"/>
                      <a:pt x="3086263" y="1177345"/>
                    </a:cubicBezTo>
                    <a:cubicBezTo>
                      <a:pt x="3064024" y="1178953"/>
                      <a:pt x="3041933" y="1180999"/>
                      <a:pt x="3019694" y="1182461"/>
                    </a:cubicBezTo>
                    <a:lnTo>
                      <a:pt x="3023645" y="1182169"/>
                    </a:lnTo>
                    <a:cubicBezTo>
                      <a:pt x="3018963" y="1182169"/>
                      <a:pt x="3014135" y="1182169"/>
                      <a:pt x="3009160" y="1182315"/>
                    </a:cubicBezTo>
                    <a:cubicBezTo>
                      <a:pt x="2989556" y="1182900"/>
                      <a:pt x="2968488" y="1183630"/>
                      <a:pt x="2953858" y="1170622"/>
                    </a:cubicBezTo>
                    <a:cubicBezTo>
                      <a:pt x="2920939" y="1112740"/>
                      <a:pt x="2908357" y="1046235"/>
                      <a:pt x="2897092" y="981045"/>
                    </a:cubicBezTo>
                    <a:cubicBezTo>
                      <a:pt x="2897970" y="981191"/>
                      <a:pt x="2898994" y="981191"/>
                      <a:pt x="2899725" y="980753"/>
                    </a:cubicBezTo>
                    <a:cubicBezTo>
                      <a:pt x="2913770" y="994346"/>
                      <a:pt x="2935277" y="987038"/>
                      <a:pt x="2952834" y="983530"/>
                    </a:cubicBezTo>
                    <a:cubicBezTo>
                      <a:pt x="3006234" y="972714"/>
                      <a:pt x="3071925" y="967890"/>
                      <a:pt x="3126204" y="983384"/>
                    </a:cubicBezTo>
                    <a:cubicBezTo>
                      <a:pt x="3140395" y="1043896"/>
                      <a:pt x="3161317" y="1108940"/>
                      <a:pt x="3146540" y="1170914"/>
                    </a:cubicBezTo>
                    <a:close/>
                    <a:moveTo>
                      <a:pt x="2349915" y="1443366"/>
                    </a:moveTo>
                    <a:cubicBezTo>
                      <a:pt x="2349915" y="1443366"/>
                      <a:pt x="2349915" y="1443220"/>
                      <a:pt x="2350061" y="1443220"/>
                    </a:cubicBezTo>
                    <a:cubicBezTo>
                      <a:pt x="2390148" y="1434597"/>
                      <a:pt x="2431113" y="1429042"/>
                      <a:pt x="2472079" y="1425242"/>
                    </a:cubicBezTo>
                    <a:cubicBezTo>
                      <a:pt x="2521090" y="1415887"/>
                      <a:pt x="2572150" y="1409748"/>
                      <a:pt x="2620870" y="1423634"/>
                    </a:cubicBezTo>
                    <a:cubicBezTo>
                      <a:pt x="2639011" y="1501686"/>
                      <a:pt x="2650569" y="1584270"/>
                      <a:pt x="2655397" y="1665246"/>
                    </a:cubicBezTo>
                    <a:cubicBezTo>
                      <a:pt x="2652910" y="1665684"/>
                      <a:pt x="2650569" y="1665976"/>
                      <a:pt x="2648228" y="1666123"/>
                    </a:cubicBezTo>
                    <a:cubicBezTo>
                      <a:pt x="2633306" y="1667292"/>
                      <a:pt x="2618529" y="1667146"/>
                      <a:pt x="2603606" y="1667000"/>
                    </a:cubicBezTo>
                    <a:cubicBezTo>
                      <a:pt x="2567908" y="1667877"/>
                      <a:pt x="2532648" y="1660422"/>
                      <a:pt x="2496804" y="1659984"/>
                    </a:cubicBezTo>
                    <a:cubicBezTo>
                      <a:pt x="2489635" y="1659838"/>
                      <a:pt x="2482466" y="1659984"/>
                      <a:pt x="2475151" y="1659984"/>
                    </a:cubicBezTo>
                    <a:cubicBezTo>
                      <a:pt x="2449401" y="1660422"/>
                      <a:pt x="2423359" y="1660714"/>
                      <a:pt x="2398780" y="1650629"/>
                    </a:cubicBezTo>
                    <a:cubicBezTo>
                      <a:pt x="2375372" y="1585878"/>
                      <a:pt x="2361034" y="1516449"/>
                      <a:pt x="2345379" y="1447605"/>
                    </a:cubicBezTo>
                    <a:cubicBezTo>
                      <a:pt x="2346989" y="1446144"/>
                      <a:pt x="2348452" y="1444682"/>
                      <a:pt x="2349915" y="1443366"/>
                    </a:cubicBezTo>
                    <a:close/>
                    <a:moveTo>
                      <a:pt x="2010636" y="1463976"/>
                    </a:moveTo>
                    <a:cubicBezTo>
                      <a:pt x="2055990" y="1452429"/>
                      <a:pt x="2101783" y="1437520"/>
                      <a:pt x="2148308" y="1437520"/>
                    </a:cubicBezTo>
                    <a:cubicBezTo>
                      <a:pt x="2156062" y="1437520"/>
                      <a:pt x="2163670" y="1437958"/>
                      <a:pt x="2171424" y="1438835"/>
                    </a:cubicBezTo>
                    <a:cubicBezTo>
                      <a:pt x="2178885" y="1488239"/>
                      <a:pt x="2188834" y="1541736"/>
                      <a:pt x="2200685" y="1592163"/>
                    </a:cubicBezTo>
                    <a:cubicBezTo>
                      <a:pt x="2197320" y="1601518"/>
                      <a:pt x="2200246" y="1612041"/>
                      <a:pt x="2207122" y="1618911"/>
                    </a:cubicBezTo>
                    <a:cubicBezTo>
                      <a:pt x="2207268" y="1619788"/>
                      <a:pt x="2207561" y="1620665"/>
                      <a:pt x="2207707" y="1621396"/>
                    </a:cubicBezTo>
                    <a:cubicBezTo>
                      <a:pt x="2213413" y="1647706"/>
                      <a:pt x="2223654" y="1674016"/>
                      <a:pt x="2222045" y="1701641"/>
                    </a:cubicBezTo>
                    <a:cubicBezTo>
                      <a:pt x="2159281" y="1712457"/>
                      <a:pt x="2092566" y="1702079"/>
                      <a:pt x="2028631" y="1712749"/>
                    </a:cubicBezTo>
                    <a:cubicBezTo>
                      <a:pt x="2010050" y="1713773"/>
                      <a:pt x="1990592" y="1715088"/>
                      <a:pt x="1973036" y="1706172"/>
                    </a:cubicBezTo>
                    <a:cubicBezTo>
                      <a:pt x="1937045" y="1639082"/>
                      <a:pt x="1919634" y="1558253"/>
                      <a:pt x="1897982" y="1482393"/>
                    </a:cubicBezTo>
                    <a:cubicBezTo>
                      <a:pt x="1935143" y="1472015"/>
                      <a:pt x="1973474" y="1472892"/>
                      <a:pt x="2010636" y="1463976"/>
                    </a:cubicBezTo>
                    <a:close/>
                    <a:moveTo>
                      <a:pt x="2273837" y="1179099"/>
                    </a:moveTo>
                    <a:cubicBezTo>
                      <a:pt x="2224825" y="1183484"/>
                      <a:pt x="2176983" y="1195470"/>
                      <a:pt x="2127825" y="1199270"/>
                    </a:cubicBezTo>
                    <a:cubicBezTo>
                      <a:pt x="2086567" y="1207309"/>
                      <a:pt x="2067255" y="1174568"/>
                      <a:pt x="2051747" y="1142266"/>
                    </a:cubicBezTo>
                    <a:cubicBezTo>
                      <a:pt x="2032142" y="1101193"/>
                      <a:pt x="2017219" y="1060267"/>
                      <a:pt x="2002735" y="1016856"/>
                    </a:cubicBezTo>
                    <a:cubicBezTo>
                      <a:pt x="2022486" y="1014663"/>
                      <a:pt x="2040335" y="1000777"/>
                      <a:pt x="2061403" y="998731"/>
                    </a:cubicBezTo>
                    <a:cubicBezTo>
                      <a:pt x="2091249" y="996392"/>
                      <a:pt x="2141870" y="980022"/>
                      <a:pt x="2182982" y="980022"/>
                    </a:cubicBezTo>
                    <a:cubicBezTo>
                      <a:pt x="2208146" y="980022"/>
                      <a:pt x="2229945" y="986161"/>
                      <a:pt x="2241064" y="1005601"/>
                    </a:cubicBezTo>
                    <a:cubicBezTo>
                      <a:pt x="2252037" y="1028256"/>
                      <a:pt x="2257597" y="1052812"/>
                      <a:pt x="2264034" y="1076930"/>
                    </a:cubicBezTo>
                    <a:cubicBezTo>
                      <a:pt x="2270764" y="1109963"/>
                      <a:pt x="2286565" y="1145920"/>
                      <a:pt x="2273837" y="1179099"/>
                    </a:cubicBezTo>
                    <a:close/>
                    <a:moveTo>
                      <a:pt x="4907455" y="1608241"/>
                    </a:moveTo>
                    <a:cubicBezTo>
                      <a:pt x="4818063" y="1601664"/>
                      <a:pt x="4728379" y="1594940"/>
                      <a:pt x="4639133" y="1609557"/>
                    </a:cubicBezTo>
                    <a:cubicBezTo>
                      <a:pt x="4634159" y="1609849"/>
                      <a:pt x="4629185" y="1609995"/>
                      <a:pt x="4624357" y="1609703"/>
                    </a:cubicBezTo>
                    <a:cubicBezTo>
                      <a:pt x="4623772" y="1609557"/>
                      <a:pt x="4623186" y="1609557"/>
                      <a:pt x="4622747" y="1609410"/>
                    </a:cubicBezTo>
                    <a:cubicBezTo>
                      <a:pt x="4610458" y="1550652"/>
                      <a:pt x="4606362" y="1489555"/>
                      <a:pt x="4598461" y="1429773"/>
                    </a:cubicBezTo>
                    <a:cubicBezTo>
                      <a:pt x="4608995" y="1427581"/>
                      <a:pt x="4593633" y="1411649"/>
                      <a:pt x="4594218" y="1404048"/>
                    </a:cubicBezTo>
                    <a:cubicBezTo>
                      <a:pt x="4606508" y="1416764"/>
                      <a:pt x="4625820" y="1410479"/>
                      <a:pt x="4632550" y="1392501"/>
                    </a:cubicBezTo>
                    <a:cubicBezTo>
                      <a:pt x="4663274" y="1379931"/>
                      <a:pt x="4697802" y="1385923"/>
                      <a:pt x="4729696" y="1380954"/>
                    </a:cubicBezTo>
                    <a:cubicBezTo>
                      <a:pt x="4786608" y="1373792"/>
                      <a:pt x="4846300" y="1362975"/>
                      <a:pt x="4902334" y="1382708"/>
                    </a:cubicBezTo>
                    <a:cubicBezTo>
                      <a:pt x="4906431" y="1455644"/>
                      <a:pt x="4915941" y="1534281"/>
                      <a:pt x="4907455" y="1608241"/>
                    </a:cubicBezTo>
                    <a:close/>
                    <a:moveTo>
                      <a:pt x="5355145" y="1586170"/>
                    </a:moveTo>
                    <a:cubicBezTo>
                      <a:pt x="5355292" y="1586170"/>
                      <a:pt x="5355292" y="1586316"/>
                      <a:pt x="5355438" y="1586316"/>
                    </a:cubicBezTo>
                    <a:cubicBezTo>
                      <a:pt x="5355145" y="1600056"/>
                      <a:pt x="5354267" y="1613942"/>
                      <a:pt x="5352365" y="1627827"/>
                    </a:cubicBezTo>
                    <a:cubicBezTo>
                      <a:pt x="5344758" y="1627681"/>
                      <a:pt x="5337004" y="1626950"/>
                      <a:pt x="5329542" y="1626366"/>
                    </a:cubicBezTo>
                    <a:cubicBezTo>
                      <a:pt x="5250977" y="1613503"/>
                      <a:pt x="5168315" y="1627973"/>
                      <a:pt x="5090774" y="1607218"/>
                    </a:cubicBezTo>
                    <a:cubicBezTo>
                      <a:pt x="5072340" y="1538374"/>
                      <a:pt x="5065025" y="1466753"/>
                      <a:pt x="5055369" y="1394255"/>
                    </a:cubicBezTo>
                    <a:cubicBezTo>
                      <a:pt x="5055953" y="1393232"/>
                      <a:pt x="5056685" y="1392355"/>
                      <a:pt x="5057271" y="1391332"/>
                    </a:cubicBezTo>
                    <a:cubicBezTo>
                      <a:pt x="5064439" y="1399078"/>
                      <a:pt x="5074680" y="1399517"/>
                      <a:pt x="5084044" y="1398494"/>
                    </a:cubicBezTo>
                    <a:cubicBezTo>
                      <a:pt x="5108038" y="1399517"/>
                      <a:pt x="5132471" y="1399078"/>
                      <a:pt x="5156904" y="1398640"/>
                    </a:cubicBezTo>
                    <a:cubicBezTo>
                      <a:pt x="5219229" y="1397471"/>
                      <a:pt x="5282140" y="1396447"/>
                      <a:pt x="5341685" y="1419395"/>
                    </a:cubicBezTo>
                    <a:cubicBezTo>
                      <a:pt x="5345636" y="1460760"/>
                      <a:pt x="5352219" y="1502125"/>
                      <a:pt x="5354706" y="1543636"/>
                    </a:cubicBezTo>
                    <a:cubicBezTo>
                      <a:pt x="5344026" y="1558399"/>
                      <a:pt x="5338028" y="1573454"/>
                      <a:pt x="5355145" y="1586170"/>
                    </a:cubicBezTo>
                    <a:close/>
                    <a:moveTo>
                      <a:pt x="4914770" y="1158490"/>
                    </a:moveTo>
                    <a:cubicBezTo>
                      <a:pt x="4902773" y="1162583"/>
                      <a:pt x="4896336" y="1163752"/>
                      <a:pt x="4881852" y="1164921"/>
                    </a:cubicBezTo>
                    <a:cubicBezTo>
                      <a:pt x="4877316" y="1164921"/>
                      <a:pt x="4872781" y="1164775"/>
                      <a:pt x="4868246" y="1164775"/>
                    </a:cubicBezTo>
                    <a:cubicBezTo>
                      <a:pt x="4863710" y="1164775"/>
                      <a:pt x="4859175" y="1164775"/>
                      <a:pt x="4854639" y="1164775"/>
                    </a:cubicBezTo>
                    <a:cubicBezTo>
                      <a:pt x="4812357" y="1164921"/>
                      <a:pt x="4769344" y="1165214"/>
                      <a:pt x="4728964" y="1150597"/>
                    </a:cubicBezTo>
                    <a:cubicBezTo>
                      <a:pt x="4707750" y="1095493"/>
                      <a:pt x="4713310" y="1037173"/>
                      <a:pt x="4709945" y="977683"/>
                    </a:cubicBezTo>
                    <a:cubicBezTo>
                      <a:pt x="4714919" y="977976"/>
                      <a:pt x="4719893" y="977099"/>
                      <a:pt x="4724575" y="975198"/>
                    </a:cubicBezTo>
                    <a:cubicBezTo>
                      <a:pt x="4731598" y="972129"/>
                      <a:pt x="4736718" y="967013"/>
                      <a:pt x="4740376" y="960582"/>
                    </a:cubicBezTo>
                    <a:cubicBezTo>
                      <a:pt x="4791290" y="942604"/>
                      <a:pt x="4853176" y="937634"/>
                      <a:pt x="4903505" y="958536"/>
                    </a:cubicBezTo>
                    <a:cubicBezTo>
                      <a:pt x="4908918" y="982507"/>
                      <a:pt x="4910235" y="1007355"/>
                      <a:pt x="4913892" y="1031618"/>
                    </a:cubicBezTo>
                    <a:cubicBezTo>
                      <a:pt x="4918282" y="1073276"/>
                      <a:pt x="4933205" y="1118733"/>
                      <a:pt x="4914770" y="1158490"/>
                    </a:cubicBezTo>
                    <a:close/>
                    <a:moveTo>
                      <a:pt x="5279652" y="1171499"/>
                    </a:moveTo>
                    <a:cubicBezTo>
                      <a:pt x="5243223" y="1175738"/>
                      <a:pt x="5207525" y="1184946"/>
                      <a:pt x="5171095" y="1188162"/>
                    </a:cubicBezTo>
                    <a:cubicBezTo>
                      <a:pt x="5139786" y="1188162"/>
                      <a:pt x="5097943" y="1183630"/>
                      <a:pt x="5080533" y="1154105"/>
                    </a:cubicBezTo>
                    <a:cubicBezTo>
                      <a:pt x="5066487" y="1097977"/>
                      <a:pt x="5061952" y="1039657"/>
                      <a:pt x="5050394" y="982945"/>
                    </a:cubicBezTo>
                    <a:cubicBezTo>
                      <a:pt x="5063854" y="981337"/>
                      <a:pt x="5071316" y="970083"/>
                      <a:pt x="5078631" y="959997"/>
                    </a:cubicBezTo>
                    <a:cubicBezTo>
                      <a:pt x="5107599" y="946989"/>
                      <a:pt x="5140371" y="940849"/>
                      <a:pt x="5173290" y="940849"/>
                    </a:cubicBezTo>
                    <a:cubicBezTo>
                      <a:pt x="5204891" y="940849"/>
                      <a:pt x="5236785" y="946404"/>
                      <a:pt x="5265607" y="956928"/>
                    </a:cubicBezTo>
                    <a:cubicBezTo>
                      <a:pt x="5306572" y="963798"/>
                      <a:pt x="5296185" y="1140219"/>
                      <a:pt x="5279652" y="1171499"/>
                    </a:cubicBezTo>
                    <a:close/>
                    <a:moveTo>
                      <a:pt x="4749593" y="681406"/>
                    </a:moveTo>
                    <a:cubicBezTo>
                      <a:pt x="4746228" y="704500"/>
                      <a:pt x="4746228" y="731248"/>
                      <a:pt x="4731598" y="750396"/>
                    </a:cubicBezTo>
                    <a:cubicBezTo>
                      <a:pt x="4705995" y="756096"/>
                      <a:pt x="4679367" y="758435"/>
                      <a:pt x="4653179" y="758581"/>
                    </a:cubicBezTo>
                    <a:cubicBezTo>
                      <a:pt x="4606362" y="760920"/>
                      <a:pt x="4555740" y="744403"/>
                      <a:pt x="4539500" y="696169"/>
                    </a:cubicBezTo>
                    <a:cubicBezTo>
                      <a:pt x="4545499" y="689591"/>
                      <a:pt x="4548864" y="680675"/>
                      <a:pt x="4547255" y="671759"/>
                    </a:cubicBezTo>
                    <a:cubicBezTo>
                      <a:pt x="4540086" y="629809"/>
                      <a:pt x="4535112" y="583621"/>
                      <a:pt x="4551059" y="542987"/>
                    </a:cubicBezTo>
                    <a:cubicBezTo>
                      <a:pt x="4572272" y="540064"/>
                      <a:pt x="4623918" y="531002"/>
                      <a:pt x="4667078" y="531002"/>
                    </a:cubicBezTo>
                    <a:cubicBezTo>
                      <a:pt x="4698972" y="531002"/>
                      <a:pt x="4726477" y="535971"/>
                      <a:pt x="4733646" y="552049"/>
                    </a:cubicBezTo>
                    <a:cubicBezTo>
                      <a:pt x="4752519" y="592245"/>
                      <a:pt x="4752227" y="637995"/>
                      <a:pt x="4749593" y="681406"/>
                    </a:cubicBezTo>
                    <a:close/>
                    <a:moveTo>
                      <a:pt x="3545657" y="719847"/>
                    </a:moveTo>
                    <a:cubicBezTo>
                      <a:pt x="3543170" y="720432"/>
                      <a:pt x="3540683" y="721163"/>
                      <a:pt x="3538050" y="721747"/>
                    </a:cubicBezTo>
                    <a:cubicBezTo>
                      <a:pt x="3521078" y="724963"/>
                      <a:pt x="3503961" y="726717"/>
                      <a:pt x="3486843" y="728033"/>
                    </a:cubicBezTo>
                    <a:cubicBezTo>
                      <a:pt x="3477772" y="727886"/>
                      <a:pt x="3468262" y="728033"/>
                      <a:pt x="3458899" y="728179"/>
                    </a:cubicBezTo>
                    <a:cubicBezTo>
                      <a:pt x="3425249" y="728910"/>
                      <a:pt x="3390136" y="729640"/>
                      <a:pt x="3360875" y="713708"/>
                    </a:cubicBezTo>
                    <a:cubicBezTo>
                      <a:pt x="3346245" y="690614"/>
                      <a:pt x="3343758" y="661674"/>
                      <a:pt x="3337467" y="635364"/>
                    </a:cubicBezTo>
                    <a:cubicBezTo>
                      <a:pt x="3342148" y="628348"/>
                      <a:pt x="3343904" y="619432"/>
                      <a:pt x="3341563" y="610808"/>
                    </a:cubicBezTo>
                    <a:cubicBezTo>
                      <a:pt x="3333224" y="582744"/>
                      <a:pt x="3326640" y="551903"/>
                      <a:pt x="3338198" y="523839"/>
                    </a:cubicBezTo>
                    <a:cubicBezTo>
                      <a:pt x="3371702" y="515216"/>
                      <a:pt x="3404620" y="512292"/>
                      <a:pt x="3438709" y="512292"/>
                    </a:cubicBezTo>
                    <a:cubicBezTo>
                      <a:pt x="3450999" y="512292"/>
                      <a:pt x="3463434" y="512731"/>
                      <a:pt x="3476163" y="513316"/>
                    </a:cubicBezTo>
                    <a:cubicBezTo>
                      <a:pt x="3514202" y="512877"/>
                      <a:pt x="3538488" y="530709"/>
                      <a:pt x="3542146" y="569443"/>
                    </a:cubicBezTo>
                    <a:cubicBezTo>
                      <a:pt x="3548876" y="618116"/>
                      <a:pt x="3567310" y="672782"/>
                      <a:pt x="3545657" y="719847"/>
                    </a:cubicBezTo>
                    <a:close/>
                    <a:moveTo>
                      <a:pt x="2727818" y="730079"/>
                    </a:moveTo>
                    <a:cubicBezTo>
                      <a:pt x="2727672" y="730079"/>
                      <a:pt x="2727379" y="730079"/>
                      <a:pt x="2727233" y="730225"/>
                    </a:cubicBezTo>
                    <a:cubicBezTo>
                      <a:pt x="2722697" y="730956"/>
                      <a:pt x="2718162" y="731394"/>
                      <a:pt x="2713626" y="731687"/>
                    </a:cubicBezTo>
                    <a:cubicBezTo>
                      <a:pt x="2666809" y="733148"/>
                      <a:pt x="2619553" y="733295"/>
                      <a:pt x="2573175" y="725402"/>
                    </a:cubicBezTo>
                    <a:cubicBezTo>
                      <a:pt x="2552985" y="724232"/>
                      <a:pt x="2548303" y="704792"/>
                      <a:pt x="2542451" y="688714"/>
                    </a:cubicBezTo>
                    <a:cubicBezTo>
                      <a:pt x="2541427" y="686814"/>
                      <a:pt x="2541866" y="684768"/>
                      <a:pt x="2541573" y="682575"/>
                    </a:cubicBezTo>
                    <a:cubicBezTo>
                      <a:pt x="2539086" y="635656"/>
                      <a:pt x="2526943" y="586983"/>
                      <a:pt x="2538793" y="540648"/>
                    </a:cubicBezTo>
                    <a:cubicBezTo>
                      <a:pt x="2569224" y="527347"/>
                      <a:pt x="2602874" y="520770"/>
                      <a:pt x="2636524" y="520770"/>
                    </a:cubicBezTo>
                    <a:cubicBezTo>
                      <a:pt x="2660664" y="520770"/>
                      <a:pt x="2684804" y="524132"/>
                      <a:pt x="2707921" y="530855"/>
                    </a:cubicBezTo>
                    <a:cubicBezTo>
                      <a:pt x="2721088" y="557311"/>
                      <a:pt x="2721380" y="588152"/>
                      <a:pt x="2726209" y="616801"/>
                    </a:cubicBezTo>
                    <a:cubicBezTo>
                      <a:pt x="2729573" y="654073"/>
                      <a:pt x="2738937" y="693099"/>
                      <a:pt x="2727818" y="730079"/>
                    </a:cubicBezTo>
                    <a:close/>
                    <a:moveTo>
                      <a:pt x="2472225" y="627909"/>
                    </a:moveTo>
                    <a:cubicBezTo>
                      <a:pt x="2475882" y="650126"/>
                      <a:pt x="2480418" y="671905"/>
                      <a:pt x="2485539" y="693976"/>
                    </a:cubicBezTo>
                    <a:cubicBezTo>
                      <a:pt x="2487733" y="703038"/>
                      <a:pt x="2494609" y="709908"/>
                      <a:pt x="2502949" y="712978"/>
                    </a:cubicBezTo>
                    <a:cubicBezTo>
                      <a:pt x="2512897" y="805208"/>
                      <a:pt x="2632574" y="786791"/>
                      <a:pt x="2700020" y="793953"/>
                    </a:cubicBezTo>
                    <a:cubicBezTo>
                      <a:pt x="2705433" y="794538"/>
                      <a:pt x="2710554" y="794830"/>
                      <a:pt x="2715528" y="794830"/>
                    </a:cubicBezTo>
                    <a:cubicBezTo>
                      <a:pt x="2703239" y="813832"/>
                      <a:pt x="2692851" y="831518"/>
                      <a:pt x="2687877" y="836926"/>
                    </a:cubicBezTo>
                    <a:cubicBezTo>
                      <a:pt x="2677343" y="852712"/>
                      <a:pt x="2654520" y="873467"/>
                      <a:pt x="2660664" y="892030"/>
                    </a:cubicBezTo>
                    <a:cubicBezTo>
                      <a:pt x="2659055" y="897000"/>
                      <a:pt x="2658909" y="902408"/>
                      <a:pt x="2661103" y="906501"/>
                    </a:cubicBezTo>
                    <a:cubicBezTo>
                      <a:pt x="2623650" y="903431"/>
                      <a:pt x="2583562" y="908255"/>
                      <a:pt x="2551229" y="909424"/>
                    </a:cubicBezTo>
                    <a:cubicBezTo>
                      <a:pt x="2509971" y="916586"/>
                      <a:pt x="2434039" y="912932"/>
                      <a:pt x="2416190" y="958243"/>
                    </a:cubicBezTo>
                    <a:cubicBezTo>
                      <a:pt x="2400682" y="962774"/>
                      <a:pt x="2396586" y="979145"/>
                      <a:pt x="2396878" y="998585"/>
                    </a:cubicBezTo>
                    <a:cubicBezTo>
                      <a:pt x="2370251" y="1010424"/>
                      <a:pt x="2343331" y="1038342"/>
                      <a:pt x="2330017" y="1054420"/>
                    </a:cubicBezTo>
                    <a:cubicBezTo>
                      <a:pt x="2328993" y="1055590"/>
                      <a:pt x="2327969" y="1056905"/>
                      <a:pt x="2326799" y="1058220"/>
                    </a:cubicBezTo>
                    <a:cubicBezTo>
                      <a:pt x="2316996" y="1017440"/>
                      <a:pt x="2306901" y="973591"/>
                      <a:pt x="2277348" y="945088"/>
                    </a:cubicBezTo>
                    <a:cubicBezTo>
                      <a:pt x="2307633" y="965113"/>
                      <a:pt x="2327384" y="920679"/>
                      <a:pt x="2342307" y="899339"/>
                    </a:cubicBezTo>
                    <a:cubicBezTo>
                      <a:pt x="2366886" y="857974"/>
                      <a:pt x="2399658" y="819825"/>
                      <a:pt x="2416922" y="774952"/>
                    </a:cubicBezTo>
                    <a:cubicBezTo>
                      <a:pt x="2417946" y="766766"/>
                      <a:pt x="2413703" y="760189"/>
                      <a:pt x="2407558" y="756243"/>
                    </a:cubicBezTo>
                    <a:cubicBezTo>
                      <a:pt x="2409022" y="750542"/>
                      <a:pt x="2410046" y="744842"/>
                      <a:pt x="2410484" y="739141"/>
                    </a:cubicBezTo>
                    <a:cubicBezTo>
                      <a:pt x="2413996" y="691345"/>
                      <a:pt x="2399219" y="644134"/>
                      <a:pt x="2388685" y="597945"/>
                    </a:cubicBezTo>
                    <a:cubicBezTo>
                      <a:pt x="2388393" y="596922"/>
                      <a:pt x="2388100" y="595899"/>
                      <a:pt x="2387807" y="594876"/>
                    </a:cubicBezTo>
                    <a:cubicBezTo>
                      <a:pt x="2409314" y="601161"/>
                      <a:pt x="2423798" y="573097"/>
                      <a:pt x="2438575" y="559796"/>
                    </a:cubicBezTo>
                    <a:cubicBezTo>
                      <a:pt x="2448524" y="551465"/>
                      <a:pt x="2459350" y="542987"/>
                      <a:pt x="2471054" y="536410"/>
                    </a:cubicBezTo>
                    <a:cubicBezTo>
                      <a:pt x="2464617" y="566081"/>
                      <a:pt x="2468567" y="600138"/>
                      <a:pt x="2472225" y="627909"/>
                    </a:cubicBezTo>
                    <a:close/>
                    <a:moveTo>
                      <a:pt x="1164560" y="886622"/>
                    </a:moveTo>
                    <a:cubicBezTo>
                      <a:pt x="1023084" y="912493"/>
                      <a:pt x="883363" y="973444"/>
                      <a:pt x="736474" y="968475"/>
                    </a:cubicBezTo>
                    <a:cubicBezTo>
                      <a:pt x="706921" y="967306"/>
                      <a:pt x="681464" y="969059"/>
                      <a:pt x="651471" y="962482"/>
                    </a:cubicBezTo>
                    <a:cubicBezTo>
                      <a:pt x="619285" y="912932"/>
                      <a:pt x="599534" y="856951"/>
                      <a:pt x="581977" y="800385"/>
                    </a:cubicBezTo>
                    <a:cubicBezTo>
                      <a:pt x="635963" y="769982"/>
                      <a:pt x="699459" y="759458"/>
                      <a:pt x="760468" y="749227"/>
                    </a:cubicBezTo>
                    <a:cubicBezTo>
                      <a:pt x="819428" y="739726"/>
                      <a:pt x="877511" y="725402"/>
                      <a:pt x="936033" y="713855"/>
                    </a:cubicBezTo>
                    <a:cubicBezTo>
                      <a:pt x="977144" y="705523"/>
                      <a:pt x="1018402" y="697776"/>
                      <a:pt x="1060391" y="694707"/>
                    </a:cubicBezTo>
                    <a:cubicBezTo>
                      <a:pt x="1063610" y="694268"/>
                      <a:pt x="1066829" y="694122"/>
                      <a:pt x="1069901" y="694122"/>
                    </a:cubicBezTo>
                    <a:cubicBezTo>
                      <a:pt x="1087604" y="694122"/>
                      <a:pt x="1100186" y="701577"/>
                      <a:pt x="1106623" y="720871"/>
                    </a:cubicBezTo>
                    <a:cubicBezTo>
                      <a:pt x="1127984" y="772759"/>
                      <a:pt x="1161926" y="829179"/>
                      <a:pt x="1164560" y="886622"/>
                    </a:cubicBezTo>
                    <a:close/>
                    <a:moveTo>
                      <a:pt x="521115" y="1225726"/>
                    </a:moveTo>
                    <a:cubicBezTo>
                      <a:pt x="544084" y="1189185"/>
                      <a:pt x="569102" y="1154105"/>
                      <a:pt x="591341" y="1117125"/>
                    </a:cubicBezTo>
                    <a:cubicBezTo>
                      <a:pt x="609775" y="1087015"/>
                      <a:pt x="626307" y="1055882"/>
                      <a:pt x="644888" y="1025918"/>
                    </a:cubicBezTo>
                    <a:cubicBezTo>
                      <a:pt x="667711" y="1031911"/>
                      <a:pt x="694339" y="1031764"/>
                      <a:pt x="722868" y="1032934"/>
                    </a:cubicBezTo>
                    <a:cubicBezTo>
                      <a:pt x="734572" y="1033665"/>
                      <a:pt x="746276" y="1034103"/>
                      <a:pt x="757981" y="1034103"/>
                    </a:cubicBezTo>
                    <a:cubicBezTo>
                      <a:pt x="887752" y="1034103"/>
                      <a:pt x="1011672" y="987330"/>
                      <a:pt x="1137932" y="959997"/>
                    </a:cubicBezTo>
                    <a:cubicBezTo>
                      <a:pt x="1120376" y="983968"/>
                      <a:pt x="1105160" y="1010132"/>
                      <a:pt x="1133251" y="1028841"/>
                    </a:cubicBezTo>
                    <a:cubicBezTo>
                      <a:pt x="1138225" y="1031180"/>
                      <a:pt x="1142760" y="1032349"/>
                      <a:pt x="1146857" y="1032495"/>
                    </a:cubicBezTo>
                    <a:cubicBezTo>
                      <a:pt x="1135591" y="1034688"/>
                      <a:pt x="1124472" y="1036880"/>
                      <a:pt x="1113500" y="1038488"/>
                    </a:cubicBezTo>
                    <a:cubicBezTo>
                      <a:pt x="1056734" y="1059390"/>
                      <a:pt x="693314" y="1099878"/>
                      <a:pt x="712188" y="1163313"/>
                    </a:cubicBezTo>
                    <a:cubicBezTo>
                      <a:pt x="710139" y="1163898"/>
                      <a:pt x="708823" y="1165067"/>
                      <a:pt x="707067" y="1165944"/>
                    </a:cubicBezTo>
                    <a:cubicBezTo>
                      <a:pt x="706628" y="1156444"/>
                      <a:pt x="697850" y="1147674"/>
                      <a:pt x="687609" y="1150012"/>
                    </a:cubicBezTo>
                    <a:cubicBezTo>
                      <a:pt x="677806" y="1152059"/>
                      <a:pt x="669174" y="1157759"/>
                      <a:pt x="661128" y="1163752"/>
                    </a:cubicBezTo>
                    <a:cubicBezTo>
                      <a:pt x="612701" y="1204678"/>
                      <a:pt x="576125" y="1257152"/>
                      <a:pt x="540866" y="1309333"/>
                    </a:cubicBezTo>
                    <a:cubicBezTo>
                      <a:pt x="539549" y="1311818"/>
                      <a:pt x="537940" y="1314449"/>
                      <a:pt x="536184" y="1317080"/>
                    </a:cubicBezTo>
                    <a:cubicBezTo>
                      <a:pt x="532673" y="1309187"/>
                      <a:pt x="529161" y="1301440"/>
                      <a:pt x="525650" y="1293693"/>
                    </a:cubicBezTo>
                    <a:cubicBezTo>
                      <a:pt x="518481" y="1278346"/>
                      <a:pt x="511166" y="1262998"/>
                      <a:pt x="503704" y="1247651"/>
                    </a:cubicBezTo>
                    <a:cubicBezTo>
                      <a:pt x="503704" y="1247651"/>
                      <a:pt x="503704" y="1247651"/>
                      <a:pt x="503704" y="1247505"/>
                    </a:cubicBezTo>
                    <a:cubicBezTo>
                      <a:pt x="511312" y="1242535"/>
                      <a:pt x="517311" y="1234058"/>
                      <a:pt x="521115" y="1225726"/>
                    </a:cubicBezTo>
                    <a:close/>
                    <a:moveTo>
                      <a:pt x="584318" y="1350259"/>
                    </a:moveTo>
                    <a:cubicBezTo>
                      <a:pt x="611823" y="1299247"/>
                      <a:pt x="644888" y="1251451"/>
                      <a:pt x="681903" y="1206725"/>
                    </a:cubicBezTo>
                    <a:cubicBezTo>
                      <a:pt x="684536" y="1203509"/>
                      <a:pt x="687023" y="1200293"/>
                      <a:pt x="689510" y="1197078"/>
                    </a:cubicBezTo>
                    <a:cubicBezTo>
                      <a:pt x="687023" y="1246335"/>
                      <a:pt x="734718" y="1331696"/>
                      <a:pt x="743643" y="1362537"/>
                    </a:cubicBezTo>
                    <a:cubicBezTo>
                      <a:pt x="756664" y="1390893"/>
                      <a:pt x="765589" y="1413549"/>
                      <a:pt x="785779" y="1426850"/>
                    </a:cubicBezTo>
                    <a:cubicBezTo>
                      <a:pt x="760029" y="1459006"/>
                      <a:pt x="730622" y="1510749"/>
                      <a:pt x="725648" y="1520396"/>
                    </a:cubicBezTo>
                    <a:cubicBezTo>
                      <a:pt x="707798" y="1552406"/>
                      <a:pt x="689072" y="1583978"/>
                      <a:pt x="670345" y="1615257"/>
                    </a:cubicBezTo>
                    <a:cubicBezTo>
                      <a:pt x="660542" y="1596256"/>
                      <a:pt x="650740" y="1577254"/>
                      <a:pt x="640938" y="1558253"/>
                    </a:cubicBezTo>
                    <a:cubicBezTo>
                      <a:pt x="614018" y="1504025"/>
                      <a:pt x="590316" y="1444974"/>
                      <a:pt x="566176" y="1386654"/>
                    </a:cubicBezTo>
                    <a:lnTo>
                      <a:pt x="566176" y="1386654"/>
                    </a:lnTo>
                    <a:cubicBezTo>
                      <a:pt x="573053" y="1374376"/>
                      <a:pt x="578466" y="1360198"/>
                      <a:pt x="584318" y="1350259"/>
                    </a:cubicBezTo>
                    <a:close/>
                    <a:moveTo>
                      <a:pt x="714967" y="1642151"/>
                    </a:moveTo>
                    <a:cubicBezTo>
                      <a:pt x="726672" y="1617888"/>
                      <a:pt x="738522" y="1593478"/>
                      <a:pt x="749934" y="1569069"/>
                    </a:cubicBezTo>
                    <a:cubicBezTo>
                      <a:pt x="768807" y="1524634"/>
                      <a:pt x="790753" y="1481077"/>
                      <a:pt x="809919" y="1436935"/>
                    </a:cubicBezTo>
                    <a:cubicBezTo>
                      <a:pt x="814747" y="1438105"/>
                      <a:pt x="820014" y="1438981"/>
                      <a:pt x="825866" y="1439420"/>
                    </a:cubicBezTo>
                    <a:cubicBezTo>
                      <a:pt x="843569" y="1442197"/>
                      <a:pt x="861271" y="1443366"/>
                      <a:pt x="878974" y="1443366"/>
                    </a:cubicBezTo>
                    <a:cubicBezTo>
                      <a:pt x="932375" y="1443366"/>
                      <a:pt x="985776" y="1433135"/>
                      <a:pt x="1039177" y="1428458"/>
                    </a:cubicBezTo>
                    <a:cubicBezTo>
                      <a:pt x="1147442" y="1419541"/>
                      <a:pt x="1255707" y="1408725"/>
                      <a:pt x="1362655" y="1388554"/>
                    </a:cubicBezTo>
                    <a:cubicBezTo>
                      <a:pt x="1399378" y="1379200"/>
                      <a:pt x="1452778" y="1379200"/>
                      <a:pt x="1492134" y="1362683"/>
                    </a:cubicBezTo>
                    <a:cubicBezTo>
                      <a:pt x="1481747" y="1381685"/>
                      <a:pt x="1471798" y="1401125"/>
                      <a:pt x="1459801" y="1418664"/>
                    </a:cubicBezTo>
                    <a:cubicBezTo>
                      <a:pt x="1450877" y="1429188"/>
                      <a:pt x="1450730" y="1445267"/>
                      <a:pt x="1460240" y="1454621"/>
                    </a:cubicBezTo>
                    <a:cubicBezTo>
                      <a:pt x="1416495" y="1462076"/>
                      <a:pt x="1372750" y="1469676"/>
                      <a:pt x="1328420" y="1473038"/>
                    </a:cubicBezTo>
                    <a:cubicBezTo>
                      <a:pt x="1208890" y="1481808"/>
                      <a:pt x="1091408" y="1486778"/>
                      <a:pt x="971438" y="1499494"/>
                    </a:cubicBezTo>
                    <a:cubicBezTo>
                      <a:pt x="934277" y="1510603"/>
                      <a:pt x="863466" y="1501833"/>
                      <a:pt x="841959" y="1540420"/>
                    </a:cubicBezTo>
                    <a:cubicBezTo>
                      <a:pt x="840496" y="1540128"/>
                      <a:pt x="838887" y="1540128"/>
                      <a:pt x="836985" y="1540420"/>
                    </a:cubicBezTo>
                    <a:cubicBezTo>
                      <a:pt x="814161" y="1556791"/>
                      <a:pt x="807139" y="1586316"/>
                      <a:pt x="795873" y="1610726"/>
                    </a:cubicBezTo>
                    <a:cubicBezTo>
                      <a:pt x="785340" y="1635136"/>
                      <a:pt x="773489" y="1659107"/>
                      <a:pt x="761785" y="1682932"/>
                    </a:cubicBezTo>
                    <a:cubicBezTo>
                      <a:pt x="753299" y="1699741"/>
                      <a:pt x="743204" y="1719181"/>
                      <a:pt x="733255" y="1738767"/>
                    </a:cubicBezTo>
                    <a:lnTo>
                      <a:pt x="733255" y="1738767"/>
                    </a:lnTo>
                    <a:cubicBezTo>
                      <a:pt x="719210" y="1711288"/>
                      <a:pt x="705165" y="1683809"/>
                      <a:pt x="690974" y="1656330"/>
                    </a:cubicBezTo>
                    <a:cubicBezTo>
                      <a:pt x="690974" y="1656330"/>
                      <a:pt x="690974" y="1656330"/>
                      <a:pt x="690974" y="1656183"/>
                    </a:cubicBezTo>
                    <a:cubicBezTo>
                      <a:pt x="700776" y="1656037"/>
                      <a:pt x="710578" y="1651214"/>
                      <a:pt x="714967" y="1642151"/>
                    </a:cubicBezTo>
                    <a:close/>
                    <a:moveTo>
                      <a:pt x="787242" y="1755137"/>
                    </a:moveTo>
                    <a:cubicBezTo>
                      <a:pt x="793240" y="1739644"/>
                      <a:pt x="828792" y="1665538"/>
                      <a:pt x="845617" y="1608680"/>
                    </a:cubicBezTo>
                    <a:cubicBezTo>
                      <a:pt x="847373" y="1610580"/>
                      <a:pt x="849421" y="1612480"/>
                      <a:pt x="851762" y="1613942"/>
                    </a:cubicBezTo>
                    <a:cubicBezTo>
                      <a:pt x="865807" y="1676793"/>
                      <a:pt x="887899" y="1737159"/>
                      <a:pt x="905894" y="1798841"/>
                    </a:cubicBezTo>
                    <a:cubicBezTo>
                      <a:pt x="907065" y="1803810"/>
                      <a:pt x="908528" y="1808488"/>
                      <a:pt x="910137" y="1813019"/>
                    </a:cubicBezTo>
                    <a:cubicBezTo>
                      <a:pt x="909552" y="1813457"/>
                      <a:pt x="908966" y="1813896"/>
                      <a:pt x="908381" y="1814188"/>
                    </a:cubicBezTo>
                    <a:cubicBezTo>
                      <a:pt x="905016" y="1814773"/>
                      <a:pt x="904285" y="1819304"/>
                      <a:pt x="906479" y="1821350"/>
                    </a:cubicBezTo>
                    <a:cubicBezTo>
                      <a:pt x="882193" y="1869731"/>
                      <a:pt x="863320" y="1921766"/>
                      <a:pt x="844593" y="1972924"/>
                    </a:cubicBezTo>
                    <a:lnTo>
                      <a:pt x="844593" y="1972924"/>
                    </a:lnTo>
                    <a:cubicBezTo>
                      <a:pt x="834790" y="1948368"/>
                      <a:pt x="824695" y="1923959"/>
                      <a:pt x="814015" y="1899695"/>
                    </a:cubicBezTo>
                    <a:cubicBezTo>
                      <a:pt x="798361" y="1867393"/>
                      <a:pt x="782414" y="1835236"/>
                      <a:pt x="766320" y="1803226"/>
                    </a:cubicBezTo>
                    <a:lnTo>
                      <a:pt x="766320" y="1803226"/>
                    </a:lnTo>
                    <a:cubicBezTo>
                      <a:pt x="774952" y="1788171"/>
                      <a:pt x="780219" y="1767854"/>
                      <a:pt x="787242" y="1755137"/>
                    </a:cubicBezTo>
                    <a:close/>
                    <a:moveTo>
                      <a:pt x="885558" y="1991049"/>
                    </a:moveTo>
                    <a:cubicBezTo>
                      <a:pt x="894190" y="1948807"/>
                      <a:pt x="908089" y="1901011"/>
                      <a:pt x="918769" y="1857015"/>
                    </a:cubicBezTo>
                    <a:cubicBezTo>
                      <a:pt x="919354" y="1852484"/>
                      <a:pt x="921549" y="1844298"/>
                      <a:pt x="923012" y="1835967"/>
                    </a:cubicBezTo>
                    <a:cubicBezTo>
                      <a:pt x="938520" y="1856576"/>
                      <a:pt x="961929" y="1869585"/>
                      <a:pt x="988995" y="1870608"/>
                    </a:cubicBezTo>
                    <a:cubicBezTo>
                      <a:pt x="996164" y="1871047"/>
                      <a:pt x="1003186" y="1871193"/>
                      <a:pt x="1010209" y="1871193"/>
                    </a:cubicBezTo>
                    <a:cubicBezTo>
                      <a:pt x="1088335" y="1871193"/>
                      <a:pt x="1165876" y="1851607"/>
                      <a:pt x="1243856" y="1846345"/>
                    </a:cubicBezTo>
                    <a:cubicBezTo>
                      <a:pt x="1363826" y="1842106"/>
                      <a:pt x="1485551" y="1818427"/>
                      <a:pt x="1606398" y="1818281"/>
                    </a:cubicBezTo>
                    <a:cubicBezTo>
                      <a:pt x="1659799" y="1815796"/>
                      <a:pt x="1713346" y="1815065"/>
                      <a:pt x="1766747" y="1813896"/>
                    </a:cubicBezTo>
                    <a:cubicBezTo>
                      <a:pt x="1756798" y="1839036"/>
                      <a:pt x="1748313" y="1864762"/>
                      <a:pt x="1740559" y="1890487"/>
                    </a:cubicBezTo>
                    <a:cubicBezTo>
                      <a:pt x="1738803" y="1897210"/>
                      <a:pt x="1740412" y="1904080"/>
                      <a:pt x="1744216" y="1909488"/>
                    </a:cubicBezTo>
                    <a:cubicBezTo>
                      <a:pt x="1744216" y="1909488"/>
                      <a:pt x="1744216" y="1909488"/>
                      <a:pt x="1744070" y="1909488"/>
                    </a:cubicBezTo>
                    <a:cubicBezTo>
                      <a:pt x="1719344" y="1909781"/>
                      <a:pt x="1694619" y="1909634"/>
                      <a:pt x="1670625" y="1909781"/>
                    </a:cubicBezTo>
                    <a:cubicBezTo>
                      <a:pt x="1663017" y="1910511"/>
                      <a:pt x="1654678" y="1910073"/>
                      <a:pt x="1646192" y="1909488"/>
                    </a:cubicBezTo>
                    <a:cubicBezTo>
                      <a:pt x="1624686" y="1908319"/>
                      <a:pt x="1602155" y="1907003"/>
                      <a:pt x="1590158" y="1926297"/>
                    </a:cubicBezTo>
                    <a:cubicBezTo>
                      <a:pt x="1585476" y="1923812"/>
                      <a:pt x="1581526" y="1922643"/>
                      <a:pt x="1578307" y="1922643"/>
                    </a:cubicBezTo>
                    <a:cubicBezTo>
                      <a:pt x="1577576" y="1922643"/>
                      <a:pt x="1576844" y="1922643"/>
                      <a:pt x="1576113" y="1922935"/>
                    </a:cubicBezTo>
                    <a:cubicBezTo>
                      <a:pt x="1575381" y="1923081"/>
                      <a:pt x="1574650" y="1923228"/>
                      <a:pt x="1574064" y="1923520"/>
                    </a:cubicBezTo>
                    <a:cubicBezTo>
                      <a:pt x="1573479" y="1923812"/>
                      <a:pt x="1572748" y="1924251"/>
                      <a:pt x="1572163" y="1924689"/>
                    </a:cubicBezTo>
                    <a:cubicBezTo>
                      <a:pt x="1572016" y="1924836"/>
                      <a:pt x="1571870" y="1924982"/>
                      <a:pt x="1571724" y="1925128"/>
                    </a:cubicBezTo>
                    <a:cubicBezTo>
                      <a:pt x="1571577" y="1925274"/>
                      <a:pt x="1571285" y="1925420"/>
                      <a:pt x="1571138" y="1925713"/>
                    </a:cubicBezTo>
                    <a:cubicBezTo>
                      <a:pt x="1570700" y="1926151"/>
                      <a:pt x="1570261" y="1926589"/>
                      <a:pt x="1569968" y="1927174"/>
                    </a:cubicBezTo>
                    <a:cubicBezTo>
                      <a:pt x="1569675" y="1927759"/>
                      <a:pt x="1569237" y="1928343"/>
                      <a:pt x="1568798" y="1928928"/>
                    </a:cubicBezTo>
                    <a:cubicBezTo>
                      <a:pt x="1568651" y="1929367"/>
                      <a:pt x="1568359" y="1929805"/>
                      <a:pt x="1568212" y="1930390"/>
                    </a:cubicBezTo>
                    <a:cubicBezTo>
                      <a:pt x="1567920" y="1930974"/>
                      <a:pt x="1567773" y="1931559"/>
                      <a:pt x="1567627" y="1932144"/>
                    </a:cubicBezTo>
                    <a:cubicBezTo>
                      <a:pt x="1567335" y="1933021"/>
                      <a:pt x="1567188" y="1933898"/>
                      <a:pt x="1567042" y="1934775"/>
                    </a:cubicBezTo>
                    <a:cubicBezTo>
                      <a:pt x="1566018" y="1939598"/>
                      <a:pt x="1565871" y="1945445"/>
                      <a:pt x="1566310" y="1952315"/>
                    </a:cubicBezTo>
                    <a:cubicBezTo>
                      <a:pt x="1566310" y="1953484"/>
                      <a:pt x="1566457" y="1954653"/>
                      <a:pt x="1566603" y="1955969"/>
                    </a:cubicBezTo>
                    <a:cubicBezTo>
                      <a:pt x="1566749" y="1957138"/>
                      <a:pt x="1566896" y="1958454"/>
                      <a:pt x="1567042" y="1959769"/>
                    </a:cubicBezTo>
                    <a:cubicBezTo>
                      <a:pt x="1567188" y="1961377"/>
                      <a:pt x="1567481" y="1962985"/>
                      <a:pt x="1567627" y="1964739"/>
                    </a:cubicBezTo>
                    <a:cubicBezTo>
                      <a:pt x="1567627" y="1964885"/>
                      <a:pt x="1567627" y="1964885"/>
                      <a:pt x="1567627" y="1965031"/>
                    </a:cubicBezTo>
                    <a:cubicBezTo>
                      <a:pt x="1556069" y="1980817"/>
                      <a:pt x="1544950" y="2004350"/>
                      <a:pt x="1539391" y="2010781"/>
                    </a:cubicBezTo>
                    <a:cubicBezTo>
                      <a:pt x="1532807" y="2021889"/>
                      <a:pt x="1526077" y="2032998"/>
                      <a:pt x="1519493" y="2044107"/>
                    </a:cubicBezTo>
                    <a:lnTo>
                      <a:pt x="1519493" y="2044107"/>
                    </a:lnTo>
                    <a:cubicBezTo>
                      <a:pt x="1505741" y="2009758"/>
                      <a:pt x="1494621" y="1974239"/>
                      <a:pt x="1479113" y="1941206"/>
                    </a:cubicBezTo>
                    <a:cubicBezTo>
                      <a:pt x="1434637" y="1897502"/>
                      <a:pt x="1367922" y="1915919"/>
                      <a:pt x="1308669" y="1915919"/>
                    </a:cubicBezTo>
                    <a:cubicBezTo>
                      <a:pt x="1241808" y="1916943"/>
                      <a:pt x="1166169" y="1928636"/>
                      <a:pt x="1097991" y="1937259"/>
                    </a:cubicBezTo>
                    <a:cubicBezTo>
                      <a:pt x="1076777" y="1939452"/>
                      <a:pt x="1049418" y="1937406"/>
                      <a:pt x="1027765" y="1944860"/>
                    </a:cubicBezTo>
                    <a:cubicBezTo>
                      <a:pt x="990897" y="1965908"/>
                      <a:pt x="970560" y="2006688"/>
                      <a:pt x="946420" y="2040014"/>
                    </a:cubicBezTo>
                    <a:cubicBezTo>
                      <a:pt x="929449" y="2065447"/>
                      <a:pt x="914819" y="2092195"/>
                      <a:pt x="900773" y="2119382"/>
                    </a:cubicBezTo>
                    <a:cubicBezTo>
                      <a:pt x="889069" y="2088395"/>
                      <a:pt x="877365" y="2057408"/>
                      <a:pt x="865514" y="2026567"/>
                    </a:cubicBezTo>
                    <a:lnTo>
                      <a:pt x="865514" y="2026421"/>
                    </a:lnTo>
                    <a:cubicBezTo>
                      <a:pt x="878828" y="2022328"/>
                      <a:pt x="884241" y="2005373"/>
                      <a:pt x="885558" y="1991049"/>
                    </a:cubicBezTo>
                    <a:close/>
                    <a:moveTo>
                      <a:pt x="1036251" y="2027297"/>
                    </a:moveTo>
                    <a:cubicBezTo>
                      <a:pt x="1040933" y="2021305"/>
                      <a:pt x="1045907" y="2015312"/>
                      <a:pt x="1050881" y="2009465"/>
                    </a:cubicBezTo>
                    <a:cubicBezTo>
                      <a:pt x="1051759" y="2008442"/>
                      <a:pt x="1052783" y="2007419"/>
                      <a:pt x="1053661" y="2006542"/>
                    </a:cubicBezTo>
                    <a:cubicBezTo>
                      <a:pt x="1145686" y="2000988"/>
                      <a:pt x="1236687" y="1982717"/>
                      <a:pt x="1329591" y="1980671"/>
                    </a:cubicBezTo>
                    <a:cubicBezTo>
                      <a:pt x="1347001" y="1980525"/>
                      <a:pt x="1365874" y="1978624"/>
                      <a:pt x="1384601" y="1978624"/>
                    </a:cubicBezTo>
                    <a:cubicBezTo>
                      <a:pt x="1398939" y="1978624"/>
                      <a:pt x="1413276" y="1979794"/>
                      <a:pt x="1426590" y="1983302"/>
                    </a:cubicBezTo>
                    <a:cubicBezTo>
                      <a:pt x="1447219" y="2054923"/>
                      <a:pt x="1482917" y="2120551"/>
                      <a:pt x="1516274" y="2186764"/>
                    </a:cubicBezTo>
                    <a:cubicBezTo>
                      <a:pt x="1416349" y="2206058"/>
                      <a:pt x="1314960" y="2204889"/>
                      <a:pt x="1213425" y="2216728"/>
                    </a:cubicBezTo>
                    <a:cubicBezTo>
                      <a:pt x="1181823" y="2217897"/>
                      <a:pt x="1149051" y="2220967"/>
                      <a:pt x="1118035" y="2213366"/>
                    </a:cubicBezTo>
                    <a:cubicBezTo>
                      <a:pt x="1079557" y="2156800"/>
                      <a:pt x="1059513" y="2090880"/>
                      <a:pt x="1036251" y="2027297"/>
                    </a:cubicBezTo>
                    <a:close/>
                    <a:moveTo>
                      <a:pt x="1082629" y="2309397"/>
                    </a:moveTo>
                    <a:cubicBezTo>
                      <a:pt x="1087018" y="2297119"/>
                      <a:pt x="1091993" y="2285133"/>
                      <a:pt x="1096967" y="2273294"/>
                    </a:cubicBezTo>
                    <a:cubicBezTo>
                      <a:pt x="1121254" y="2283233"/>
                      <a:pt x="1151246" y="2281918"/>
                      <a:pt x="1176995" y="2282941"/>
                    </a:cubicBezTo>
                    <a:cubicBezTo>
                      <a:pt x="1272532" y="2277679"/>
                      <a:pt x="1367776" y="2270078"/>
                      <a:pt x="1463459" y="2262478"/>
                    </a:cubicBezTo>
                    <a:cubicBezTo>
                      <a:pt x="1485990" y="2256047"/>
                      <a:pt x="1516567" y="2255462"/>
                      <a:pt x="1541585" y="2249615"/>
                    </a:cubicBezTo>
                    <a:cubicBezTo>
                      <a:pt x="1531197" y="2268324"/>
                      <a:pt x="1522858" y="2288057"/>
                      <a:pt x="1511885" y="2306474"/>
                    </a:cubicBezTo>
                    <a:cubicBezTo>
                      <a:pt x="1505009" y="2318898"/>
                      <a:pt x="1508667" y="2334537"/>
                      <a:pt x="1520371" y="2342138"/>
                    </a:cubicBezTo>
                    <a:lnTo>
                      <a:pt x="1520371" y="2342138"/>
                    </a:lnTo>
                    <a:cubicBezTo>
                      <a:pt x="1370117" y="2345354"/>
                      <a:pt x="1219863" y="2350031"/>
                      <a:pt x="1069901" y="2352954"/>
                    </a:cubicBezTo>
                    <a:cubicBezTo>
                      <a:pt x="1075753" y="2338630"/>
                      <a:pt x="1078387" y="2320798"/>
                      <a:pt x="1082629" y="2309397"/>
                    </a:cubicBezTo>
                    <a:close/>
                    <a:moveTo>
                      <a:pt x="1559434" y="2330152"/>
                    </a:moveTo>
                    <a:cubicBezTo>
                      <a:pt x="1563238" y="2313197"/>
                      <a:pt x="1593962" y="2245669"/>
                      <a:pt x="1583282" y="2223305"/>
                    </a:cubicBezTo>
                    <a:cubicBezTo>
                      <a:pt x="1588256" y="2213074"/>
                      <a:pt x="1589134" y="2199188"/>
                      <a:pt x="1583721" y="2180333"/>
                    </a:cubicBezTo>
                    <a:cubicBezTo>
                      <a:pt x="1575528" y="2148761"/>
                      <a:pt x="1556947" y="2121721"/>
                      <a:pt x="1541878" y="2093218"/>
                    </a:cubicBezTo>
                    <a:cubicBezTo>
                      <a:pt x="1540854" y="2091464"/>
                      <a:pt x="1539976" y="2089564"/>
                      <a:pt x="1538952" y="2087664"/>
                    </a:cubicBezTo>
                    <a:cubicBezTo>
                      <a:pt x="1550363" y="2058869"/>
                      <a:pt x="1562945" y="2030659"/>
                      <a:pt x="1575235" y="2002303"/>
                    </a:cubicBezTo>
                    <a:lnTo>
                      <a:pt x="1575235" y="2002303"/>
                    </a:lnTo>
                    <a:cubicBezTo>
                      <a:pt x="1576113" y="2005811"/>
                      <a:pt x="1576991" y="2009319"/>
                      <a:pt x="1578015" y="2012973"/>
                    </a:cubicBezTo>
                    <a:cubicBezTo>
                      <a:pt x="1579917" y="2020282"/>
                      <a:pt x="1581965" y="2027882"/>
                      <a:pt x="1584306" y="2035483"/>
                    </a:cubicBezTo>
                    <a:cubicBezTo>
                      <a:pt x="1584745" y="2036944"/>
                      <a:pt x="1585184" y="2038552"/>
                      <a:pt x="1585623" y="2040014"/>
                    </a:cubicBezTo>
                    <a:cubicBezTo>
                      <a:pt x="1590012" y="2054923"/>
                      <a:pt x="1594693" y="2069832"/>
                      <a:pt x="1599375" y="2084302"/>
                    </a:cubicBezTo>
                    <a:cubicBezTo>
                      <a:pt x="1599960" y="2086202"/>
                      <a:pt x="1600546" y="2088102"/>
                      <a:pt x="1601277" y="2089856"/>
                    </a:cubicBezTo>
                    <a:cubicBezTo>
                      <a:pt x="1603033" y="2095118"/>
                      <a:pt x="1604788" y="2100234"/>
                      <a:pt x="1606398" y="2105350"/>
                    </a:cubicBezTo>
                    <a:cubicBezTo>
                      <a:pt x="1607422" y="2108127"/>
                      <a:pt x="1608300" y="2110904"/>
                      <a:pt x="1609177" y="2113681"/>
                    </a:cubicBezTo>
                    <a:cubicBezTo>
                      <a:pt x="1609470" y="2114558"/>
                      <a:pt x="1609763" y="2115435"/>
                      <a:pt x="1610055" y="2116459"/>
                    </a:cubicBezTo>
                    <a:cubicBezTo>
                      <a:pt x="1611226" y="2120113"/>
                      <a:pt x="1612543" y="2123621"/>
                      <a:pt x="1613713" y="2126982"/>
                    </a:cubicBezTo>
                    <a:cubicBezTo>
                      <a:pt x="1617517" y="2138383"/>
                      <a:pt x="1621028" y="2148469"/>
                      <a:pt x="1623662" y="2156654"/>
                    </a:cubicBezTo>
                    <a:cubicBezTo>
                      <a:pt x="1624247" y="2158262"/>
                      <a:pt x="1624686" y="2159870"/>
                      <a:pt x="1625125" y="2161185"/>
                    </a:cubicBezTo>
                    <a:cubicBezTo>
                      <a:pt x="1626002" y="2163962"/>
                      <a:pt x="1626734" y="2166301"/>
                      <a:pt x="1627465" y="2168493"/>
                    </a:cubicBezTo>
                    <a:cubicBezTo>
                      <a:pt x="1627758" y="2169516"/>
                      <a:pt x="1628051" y="2170394"/>
                      <a:pt x="1628197" y="2171271"/>
                    </a:cubicBezTo>
                    <a:cubicBezTo>
                      <a:pt x="1628343" y="2171563"/>
                      <a:pt x="1628343" y="2171855"/>
                      <a:pt x="1628490" y="2172148"/>
                    </a:cubicBezTo>
                    <a:cubicBezTo>
                      <a:pt x="1628782" y="2173317"/>
                      <a:pt x="1629075" y="2174194"/>
                      <a:pt x="1629221" y="2175071"/>
                    </a:cubicBezTo>
                    <a:cubicBezTo>
                      <a:pt x="1629367" y="2175948"/>
                      <a:pt x="1629660" y="2176679"/>
                      <a:pt x="1629660" y="2177263"/>
                    </a:cubicBezTo>
                    <a:cubicBezTo>
                      <a:pt x="1630099" y="2179310"/>
                      <a:pt x="1630538" y="2181210"/>
                      <a:pt x="1630977" y="2183110"/>
                    </a:cubicBezTo>
                    <a:cubicBezTo>
                      <a:pt x="1630977" y="2183402"/>
                      <a:pt x="1631123" y="2183548"/>
                      <a:pt x="1631123" y="2183841"/>
                    </a:cubicBezTo>
                    <a:cubicBezTo>
                      <a:pt x="1631123" y="2183987"/>
                      <a:pt x="1631123" y="2184133"/>
                      <a:pt x="1631269" y="2184279"/>
                    </a:cubicBezTo>
                    <a:cubicBezTo>
                      <a:pt x="1631269" y="2184425"/>
                      <a:pt x="1631269" y="2184718"/>
                      <a:pt x="1631416" y="2184864"/>
                    </a:cubicBezTo>
                    <a:cubicBezTo>
                      <a:pt x="1631708" y="2185887"/>
                      <a:pt x="1632001" y="2186764"/>
                      <a:pt x="1632294" y="2187787"/>
                    </a:cubicBezTo>
                    <a:lnTo>
                      <a:pt x="1632294" y="2187787"/>
                    </a:lnTo>
                    <a:cubicBezTo>
                      <a:pt x="1632147" y="2188080"/>
                      <a:pt x="1632001" y="2188372"/>
                      <a:pt x="1631855" y="2188664"/>
                    </a:cubicBezTo>
                    <a:cubicBezTo>
                      <a:pt x="1618541" y="2216143"/>
                      <a:pt x="1606983" y="2244353"/>
                      <a:pt x="1592938" y="2271394"/>
                    </a:cubicBezTo>
                    <a:cubicBezTo>
                      <a:pt x="1582843" y="2285280"/>
                      <a:pt x="1583282" y="2307205"/>
                      <a:pt x="1601131" y="2314513"/>
                    </a:cubicBezTo>
                    <a:cubicBezTo>
                      <a:pt x="1604203" y="2315828"/>
                      <a:pt x="1607422" y="2316559"/>
                      <a:pt x="1610640" y="2316559"/>
                    </a:cubicBezTo>
                    <a:cubicBezTo>
                      <a:pt x="1621613" y="2316559"/>
                      <a:pt x="1632147" y="2309105"/>
                      <a:pt x="1635220" y="2297996"/>
                    </a:cubicBezTo>
                    <a:cubicBezTo>
                      <a:pt x="1638146" y="2286595"/>
                      <a:pt x="1652191" y="2253269"/>
                      <a:pt x="1658775" y="2224182"/>
                    </a:cubicBezTo>
                    <a:cubicBezTo>
                      <a:pt x="1658775" y="2224182"/>
                      <a:pt x="1658775" y="2224182"/>
                      <a:pt x="1658921" y="2224182"/>
                    </a:cubicBezTo>
                    <a:lnTo>
                      <a:pt x="1658921" y="2224182"/>
                    </a:lnTo>
                    <a:cubicBezTo>
                      <a:pt x="1660238" y="2225206"/>
                      <a:pt x="1661701" y="2226083"/>
                      <a:pt x="1663164" y="2226960"/>
                    </a:cubicBezTo>
                    <a:cubicBezTo>
                      <a:pt x="1663310" y="2226960"/>
                      <a:pt x="1663456" y="2227106"/>
                      <a:pt x="1663603" y="2227106"/>
                    </a:cubicBezTo>
                    <a:cubicBezTo>
                      <a:pt x="1663749" y="2227252"/>
                      <a:pt x="1663895" y="2227398"/>
                      <a:pt x="1664188" y="2227398"/>
                    </a:cubicBezTo>
                    <a:cubicBezTo>
                      <a:pt x="1664188" y="2227398"/>
                      <a:pt x="1664334" y="2227398"/>
                      <a:pt x="1664334" y="2227544"/>
                    </a:cubicBezTo>
                    <a:cubicBezTo>
                      <a:pt x="1664919" y="2227837"/>
                      <a:pt x="1665504" y="2228129"/>
                      <a:pt x="1666236" y="2228567"/>
                    </a:cubicBezTo>
                    <a:lnTo>
                      <a:pt x="1666236" y="2228567"/>
                    </a:lnTo>
                    <a:cubicBezTo>
                      <a:pt x="1666675" y="2228714"/>
                      <a:pt x="1667114" y="2229006"/>
                      <a:pt x="1667553" y="2229152"/>
                    </a:cubicBezTo>
                    <a:cubicBezTo>
                      <a:pt x="1667699" y="2229152"/>
                      <a:pt x="1667992" y="2229298"/>
                      <a:pt x="1668138" y="2229444"/>
                    </a:cubicBezTo>
                    <a:cubicBezTo>
                      <a:pt x="1668284" y="2229590"/>
                      <a:pt x="1668431" y="2229590"/>
                      <a:pt x="1668577" y="2229737"/>
                    </a:cubicBezTo>
                    <a:cubicBezTo>
                      <a:pt x="1668577" y="2229737"/>
                      <a:pt x="1668723" y="2229883"/>
                      <a:pt x="1668870" y="2229883"/>
                    </a:cubicBezTo>
                    <a:cubicBezTo>
                      <a:pt x="1669016" y="2230029"/>
                      <a:pt x="1669162" y="2230029"/>
                      <a:pt x="1669455" y="2230175"/>
                    </a:cubicBezTo>
                    <a:cubicBezTo>
                      <a:pt x="1670625" y="2230760"/>
                      <a:pt x="1671796" y="2231345"/>
                      <a:pt x="1673112" y="2231783"/>
                    </a:cubicBezTo>
                    <a:lnTo>
                      <a:pt x="1673112" y="2231783"/>
                    </a:lnTo>
                    <a:cubicBezTo>
                      <a:pt x="1674136" y="2232222"/>
                      <a:pt x="1675014" y="2232660"/>
                      <a:pt x="1676038" y="2232952"/>
                    </a:cubicBezTo>
                    <a:cubicBezTo>
                      <a:pt x="1676185" y="2232952"/>
                      <a:pt x="1676185" y="2232952"/>
                      <a:pt x="1676331" y="2233099"/>
                    </a:cubicBezTo>
                    <a:cubicBezTo>
                      <a:pt x="1677355" y="2233537"/>
                      <a:pt x="1678526" y="2233976"/>
                      <a:pt x="1679550" y="2234268"/>
                    </a:cubicBezTo>
                    <a:cubicBezTo>
                      <a:pt x="1679989" y="2234414"/>
                      <a:pt x="1680281" y="2234560"/>
                      <a:pt x="1680720" y="2234706"/>
                    </a:cubicBezTo>
                    <a:cubicBezTo>
                      <a:pt x="1682183" y="2235291"/>
                      <a:pt x="1683646" y="2235583"/>
                      <a:pt x="1685109" y="2236022"/>
                    </a:cubicBezTo>
                    <a:cubicBezTo>
                      <a:pt x="1686133" y="2236314"/>
                      <a:pt x="1687158" y="2236607"/>
                      <a:pt x="1688035" y="2236607"/>
                    </a:cubicBezTo>
                    <a:cubicBezTo>
                      <a:pt x="1688182" y="2236607"/>
                      <a:pt x="1688328" y="2236607"/>
                      <a:pt x="1688474" y="2236753"/>
                    </a:cubicBezTo>
                    <a:cubicBezTo>
                      <a:pt x="1689645" y="2237045"/>
                      <a:pt x="1690669" y="2237337"/>
                      <a:pt x="1691839" y="2237484"/>
                    </a:cubicBezTo>
                    <a:cubicBezTo>
                      <a:pt x="1695936" y="2238361"/>
                      <a:pt x="1700179" y="2238799"/>
                      <a:pt x="1704568" y="2239091"/>
                    </a:cubicBezTo>
                    <a:cubicBezTo>
                      <a:pt x="1764260" y="2245084"/>
                      <a:pt x="1824537" y="2245523"/>
                      <a:pt x="1884522" y="2246838"/>
                    </a:cubicBezTo>
                    <a:cubicBezTo>
                      <a:pt x="1890520" y="2246984"/>
                      <a:pt x="1896372" y="2246984"/>
                      <a:pt x="1902371" y="2246984"/>
                    </a:cubicBezTo>
                    <a:cubicBezTo>
                      <a:pt x="1934265" y="2246984"/>
                      <a:pt x="1966159" y="2245523"/>
                      <a:pt x="1998200" y="2243915"/>
                    </a:cubicBezTo>
                    <a:cubicBezTo>
                      <a:pt x="2035654" y="2242161"/>
                      <a:pt x="2072961" y="2240407"/>
                      <a:pt x="2110561" y="2241138"/>
                    </a:cubicBezTo>
                    <a:cubicBezTo>
                      <a:pt x="2112171" y="2241284"/>
                      <a:pt x="2113780" y="2241430"/>
                      <a:pt x="2115243" y="2241576"/>
                    </a:cubicBezTo>
                    <a:cubicBezTo>
                      <a:pt x="2115975" y="2241576"/>
                      <a:pt x="2116852" y="2241722"/>
                      <a:pt x="2117438" y="2241722"/>
                    </a:cubicBezTo>
                    <a:cubicBezTo>
                      <a:pt x="2118169" y="2241722"/>
                      <a:pt x="2118901" y="2241722"/>
                      <a:pt x="2119632" y="2241722"/>
                    </a:cubicBezTo>
                    <a:cubicBezTo>
                      <a:pt x="2116267" y="2248592"/>
                      <a:pt x="2112902" y="2255462"/>
                      <a:pt x="2109537" y="2262332"/>
                    </a:cubicBezTo>
                    <a:cubicBezTo>
                      <a:pt x="2104563" y="2278994"/>
                      <a:pt x="2082764" y="2306620"/>
                      <a:pt x="2075009" y="2330006"/>
                    </a:cubicBezTo>
                    <a:cubicBezTo>
                      <a:pt x="2075009" y="2330006"/>
                      <a:pt x="2075009" y="2330006"/>
                      <a:pt x="2074863" y="2330006"/>
                    </a:cubicBezTo>
                    <a:cubicBezTo>
                      <a:pt x="1976839" y="2333660"/>
                      <a:pt x="1878962" y="2336730"/>
                      <a:pt x="1781085" y="2338922"/>
                    </a:cubicBezTo>
                    <a:cubicBezTo>
                      <a:pt x="1704129" y="2338922"/>
                      <a:pt x="1627027" y="2339799"/>
                      <a:pt x="1549924" y="2341261"/>
                    </a:cubicBezTo>
                    <a:cubicBezTo>
                      <a:pt x="1554460" y="2338630"/>
                      <a:pt x="1557679" y="2334830"/>
                      <a:pt x="1559434" y="2330152"/>
                    </a:cubicBezTo>
                    <a:close/>
                    <a:moveTo>
                      <a:pt x="2148162" y="2280164"/>
                    </a:moveTo>
                    <a:cubicBezTo>
                      <a:pt x="2155477" y="2261747"/>
                      <a:pt x="2163231" y="2243476"/>
                      <a:pt x="2170985" y="2225206"/>
                    </a:cubicBezTo>
                    <a:lnTo>
                      <a:pt x="2170985" y="2225206"/>
                    </a:lnTo>
                    <a:cubicBezTo>
                      <a:pt x="2171131" y="2225206"/>
                      <a:pt x="2171131" y="2225059"/>
                      <a:pt x="2171131" y="2225059"/>
                    </a:cubicBezTo>
                    <a:cubicBezTo>
                      <a:pt x="2172594" y="2223744"/>
                      <a:pt x="2173911" y="2222429"/>
                      <a:pt x="2174935" y="2220967"/>
                    </a:cubicBezTo>
                    <a:cubicBezTo>
                      <a:pt x="2176252" y="2219505"/>
                      <a:pt x="2177422" y="2217897"/>
                      <a:pt x="2178593" y="2216290"/>
                    </a:cubicBezTo>
                    <a:cubicBezTo>
                      <a:pt x="2179763" y="2214828"/>
                      <a:pt x="2180641" y="2213220"/>
                      <a:pt x="2181519" y="2211612"/>
                    </a:cubicBezTo>
                    <a:cubicBezTo>
                      <a:pt x="2182397" y="2210150"/>
                      <a:pt x="2183128" y="2208689"/>
                      <a:pt x="2183713" y="2207227"/>
                    </a:cubicBezTo>
                    <a:cubicBezTo>
                      <a:pt x="2183860" y="2206643"/>
                      <a:pt x="2184152" y="2206204"/>
                      <a:pt x="2184445" y="2205619"/>
                    </a:cubicBezTo>
                    <a:cubicBezTo>
                      <a:pt x="2184738" y="2205035"/>
                      <a:pt x="2184884" y="2204450"/>
                      <a:pt x="2185030" y="2204012"/>
                    </a:cubicBezTo>
                    <a:cubicBezTo>
                      <a:pt x="2185615" y="2202696"/>
                      <a:pt x="2186054" y="2201381"/>
                      <a:pt x="2186493" y="2200065"/>
                    </a:cubicBezTo>
                    <a:cubicBezTo>
                      <a:pt x="2186786" y="2199480"/>
                      <a:pt x="2186932" y="2198750"/>
                      <a:pt x="2187078" y="2198165"/>
                    </a:cubicBezTo>
                    <a:cubicBezTo>
                      <a:pt x="2187078" y="2198165"/>
                      <a:pt x="2187078" y="2198165"/>
                      <a:pt x="2187078" y="2198019"/>
                    </a:cubicBezTo>
                    <a:cubicBezTo>
                      <a:pt x="2187664" y="2196411"/>
                      <a:pt x="2187956" y="2194949"/>
                      <a:pt x="2188395" y="2193342"/>
                    </a:cubicBezTo>
                    <a:cubicBezTo>
                      <a:pt x="2188541" y="2192757"/>
                      <a:pt x="2188541" y="2192318"/>
                      <a:pt x="2188688" y="2191734"/>
                    </a:cubicBezTo>
                    <a:cubicBezTo>
                      <a:pt x="2188688" y="2191588"/>
                      <a:pt x="2188688" y="2191441"/>
                      <a:pt x="2188834" y="2191149"/>
                    </a:cubicBezTo>
                    <a:cubicBezTo>
                      <a:pt x="2189273" y="2189249"/>
                      <a:pt x="2189566" y="2187349"/>
                      <a:pt x="2190004" y="2185302"/>
                    </a:cubicBezTo>
                    <a:cubicBezTo>
                      <a:pt x="2190443" y="2182818"/>
                      <a:pt x="2190736" y="2180333"/>
                      <a:pt x="2190882" y="2177702"/>
                    </a:cubicBezTo>
                    <a:cubicBezTo>
                      <a:pt x="2191175" y="2172732"/>
                      <a:pt x="2191467" y="2167763"/>
                      <a:pt x="2191467" y="2162793"/>
                    </a:cubicBezTo>
                    <a:cubicBezTo>
                      <a:pt x="2191467" y="2160162"/>
                      <a:pt x="2191467" y="2157531"/>
                      <a:pt x="2191321" y="2154900"/>
                    </a:cubicBezTo>
                    <a:cubicBezTo>
                      <a:pt x="2191321" y="2153877"/>
                      <a:pt x="2191321" y="2152708"/>
                      <a:pt x="2191175" y="2151684"/>
                    </a:cubicBezTo>
                    <a:cubicBezTo>
                      <a:pt x="2191028" y="2148323"/>
                      <a:pt x="2190736" y="2145107"/>
                      <a:pt x="2190590" y="2141891"/>
                    </a:cubicBezTo>
                    <a:cubicBezTo>
                      <a:pt x="2190443" y="2138968"/>
                      <a:pt x="2190151" y="2136045"/>
                      <a:pt x="2189712" y="2133121"/>
                    </a:cubicBezTo>
                    <a:cubicBezTo>
                      <a:pt x="2189712" y="2132537"/>
                      <a:pt x="2189566" y="2131952"/>
                      <a:pt x="2189566" y="2131367"/>
                    </a:cubicBezTo>
                    <a:cubicBezTo>
                      <a:pt x="2189566" y="2130783"/>
                      <a:pt x="2189419" y="2130198"/>
                      <a:pt x="2189419" y="2129613"/>
                    </a:cubicBezTo>
                    <a:cubicBezTo>
                      <a:pt x="2189419" y="2129613"/>
                      <a:pt x="2189419" y="2129613"/>
                      <a:pt x="2189419" y="2129467"/>
                    </a:cubicBezTo>
                    <a:cubicBezTo>
                      <a:pt x="2189419" y="2129029"/>
                      <a:pt x="2189273" y="2128590"/>
                      <a:pt x="2189273" y="2128152"/>
                    </a:cubicBezTo>
                    <a:cubicBezTo>
                      <a:pt x="2188980" y="2125959"/>
                      <a:pt x="2188688" y="2123621"/>
                      <a:pt x="2188249" y="2121282"/>
                    </a:cubicBezTo>
                    <a:cubicBezTo>
                      <a:pt x="2187810" y="2118505"/>
                      <a:pt x="2187371" y="2115728"/>
                      <a:pt x="2186932" y="2112951"/>
                    </a:cubicBezTo>
                    <a:cubicBezTo>
                      <a:pt x="2186639" y="2111197"/>
                      <a:pt x="2186347" y="2109442"/>
                      <a:pt x="2186054" y="2107835"/>
                    </a:cubicBezTo>
                    <a:cubicBezTo>
                      <a:pt x="2185762" y="2106081"/>
                      <a:pt x="2185469" y="2104180"/>
                      <a:pt x="2185030" y="2102281"/>
                    </a:cubicBezTo>
                    <a:cubicBezTo>
                      <a:pt x="2184591" y="2100526"/>
                      <a:pt x="2184299" y="2098626"/>
                      <a:pt x="2183860" y="2096872"/>
                    </a:cubicBezTo>
                    <a:cubicBezTo>
                      <a:pt x="2183128" y="2093218"/>
                      <a:pt x="2182250" y="2089564"/>
                      <a:pt x="2181519" y="2085910"/>
                    </a:cubicBezTo>
                    <a:cubicBezTo>
                      <a:pt x="2180641" y="2082256"/>
                      <a:pt x="2179909" y="2078748"/>
                      <a:pt x="2179032" y="2075094"/>
                    </a:cubicBezTo>
                    <a:lnTo>
                      <a:pt x="2179032" y="2075094"/>
                    </a:lnTo>
                    <a:lnTo>
                      <a:pt x="2179032" y="2075094"/>
                    </a:lnTo>
                    <a:cubicBezTo>
                      <a:pt x="2199221" y="2067785"/>
                      <a:pt x="2202440" y="2030221"/>
                      <a:pt x="2213706" y="2012535"/>
                    </a:cubicBezTo>
                    <a:cubicBezTo>
                      <a:pt x="2218534" y="2001719"/>
                      <a:pt x="2223801" y="1991049"/>
                      <a:pt x="2229068" y="1980525"/>
                    </a:cubicBezTo>
                    <a:cubicBezTo>
                      <a:pt x="2229507" y="1983886"/>
                      <a:pt x="2230092" y="1987394"/>
                      <a:pt x="2230677" y="1990756"/>
                    </a:cubicBezTo>
                    <a:cubicBezTo>
                      <a:pt x="2230970" y="1992802"/>
                      <a:pt x="2231409" y="1994995"/>
                      <a:pt x="2231847" y="1997041"/>
                    </a:cubicBezTo>
                    <a:cubicBezTo>
                      <a:pt x="2232579" y="2001280"/>
                      <a:pt x="2233457" y="2005519"/>
                      <a:pt x="2234335" y="2009904"/>
                    </a:cubicBezTo>
                    <a:cubicBezTo>
                      <a:pt x="2235212" y="2013996"/>
                      <a:pt x="2235944" y="2018089"/>
                      <a:pt x="2236968" y="2022182"/>
                    </a:cubicBezTo>
                    <a:cubicBezTo>
                      <a:pt x="2237992" y="2026859"/>
                      <a:pt x="2239016" y="2031536"/>
                      <a:pt x="2240040" y="2036067"/>
                    </a:cubicBezTo>
                    <a:cubicBezTo>
                      <a:pt x="2240918" y="2039868"/>
                      <a:pt x="2241796" y="2043668"/>
                      <a:pt x="2242674" y="2047468"/>
                    </a:cubicBezTo>
                    <a:cubicBezTo>
                      <a:pt x="2243259" y="2049807"/>
                      <a:pt x="2243844" y="2052292"/>
                      <a:pt x="2244430" y="2054630"/>
                    </a:cubicBezTo>
                    <a:cubicBezTo>
                      <a:pt x="2245892" y="2060769"/>
                      <a:pt x="2247356" y="2066908"/>
                      <a:pt x="2248819" y="2073047"/>
                    </a:cubicBezTo>
                    <a:cubicBezTo>
                      <a:pt x="2253208" y="2091464"/>
                      <a:pt x="2257597" y="2109881"/>
                      <a:pt x="2261108" y="2128444"/>
                    </a:cubicBezTo>
                    <a:cubicBezTo>
                      <a:pt x="2261401" y="2130490"/>
                      <a:pt x="2261693" y="2132537"/>
                      <a:pt x="2262132" y="2134437"/>
                    </a:cubicBezTo>
                    <a:cubicBezTo>
                      <a:pt x="2262132" y="2134875"/>
                      <a:pt x="2262279" y="2135314"/>
                      <a:pt x="2262425" y="2135606"/>
                    </a:cubicBezTo>
                    <a:cubicBezTo>
                      <a:pt x="2262718" y="2137360"/>
                      <a:pt x="2263156" y="2139114"/>
                      <a:pt x="2263595" y="2140722"/>
                    </a:cubicBezTo>
                    <a:cubicBezTo>
                      <a:pt x="2263595" y="2141014"/>
                      <a:pt x="2263742" y="2141161"/>
                      <a:pt x="2263742" y="2141453"/>
                    </a:cubicBezTo>
                    <a:cubicBezTo>
                      <a:pt x="2264034" y="2142476"/>
                      <a:pt x="2264327" y="2143499"/>
                      <a:pt x="2264619" y="2144522"/>
                    </a:cubicBezTo>
                    <a:cubicBezTo>
                      <a:pt x="2265058" y="2145692"/>
                      <a:pt x="2265351" y="2147007"/>
                      <a:pt x="2265790" y="2148176"/>
                    </a:cubicBezTo>
                    <a:cubicBezTo>
                      <a:pt x="2265936" y="2148761"/>
                      <a:pt x="2266229" y="2149346"/>
                      <a:pt x="2266521" y="2149930"/>
                    </a:cubicBezTo>
                    <a:cubicBezTo>
                      <a:pt x="2266668" y="2150515"/>
                      <a:pt x="2266960" y="2151100"/>
                      <a:pt x="2267253" y="2151684"/>
                    </a:cubicBezTo>
                    <a:cubicBezTo>
                      <a:pt x="2267692" y="2152708"/>
                      <a:pt x="2268131" y="2153731"/>
                      <a:pt x="2268570" y="2154754"/>
                    </a:cubicBezTo>
                    <a:cubicBezTo>
                      <a:pt x="2268570" y="2154900"/>
                      <a:pt x="2268716" y="2155192"/>
                      <a:pt x="2268862" y="2155338"/>
                    </a:cubicBezTo>
                    <a:cubicBezTo>
                      <a:pt x="2269301" y="2156216"/>
                      <a:pt x="2269740" y="2157093"/>
                      <a:pt x="2270325" y="2157970"/>
                    </a:cubicBezTo>
                    <a:cubicBezTo>
                      <a:pt x="2251598" y="2202404"/>
                      <a:pt x="2229799" y="2245815"/>
                      <a:pt x="2208731" y="2289372"/>
                    </a:cubicBezTo>
                    <a:cubicBezTo>
                      <a:pt x="2202587" y="2302527"/>
                      <a:pt x="2211219" y="2318459"/>
                      <a:pt x="2224678" y="2322113"/>
                    </a:cubicBezTo>
                    <a:cubicBezTo>
                      <a:pt x="2227312" y="2322698"/>
                      <a:pt x="2229653" y="2322990"/>
                      <a:pt x="2231847" y="2322990"/>
                    </a:cubicBezTo>
                    <a:cubicBezTo>
                      <a:pt x="2255841" y="2322990"/>
                      <a:pt x="2258328" y="2288641"/>
                      <a:pt x="2265936" y="2270224"/>
                    </a:cubicBezTo>
                    <a:cubicBezTo>
                      <a:pt x="2275592" y="2241869"/>
                      <a:pt x="2288321" y="2213366"/>
                      <a:pt x="2296075" y="2183987"/>
                    </a:cubicBezTo>
                    <a:lnTo>
                      <a:pt x="2296075" y="2183987"/>
                    </a:lnTo>
                    <a:lnTo>
                      <a:pt x="2296075" y="2183987"/>
                    </a:lnTo>
                    <a:cubicBezTo>
                      <a:pt x="2297245" y="2184718"/>
                      <a:pt x="2298562" y="2185449"/>
                      <a:pt x="2299879" y="2186033"/>
                    </a:cubicBezTo>
                    <a:cubicBezTo>
                      <a:pt x="2301195" y="2186764"/>
                      <a:pt x="2302512" y="2187349"/>
                      <a:pt x="2303829" y="2188080"/>
                    </a:cubicBezTo>
                    <a:cubicBezTo>
                      <a:pt x="2305146" y="2188664"/>
                      <a:pt x="2306462" y="2189249"/>
                      <a:pt x="2307779" y="2189687"/>
                    </a:cubicBezTo>
                    <a:cubicBezTo>
                      <a:pt x="2309827" y="2190564"/>
                      <a:pt x="2311876" y="2191295"/>
                      <a:pt x="2314070" y="2192026"/>
                    </a:cubicBezTo>
                    <a:cubicBezTo>
                      <a:pt x="2316265" y="2192757"/>
                      <a:pt x="2318313" y="2193342"/>
                      <a:pt x="2320654" y="2194072"/>
                    </a:cubicBezTo>
                    <a:cubicBezTo>
                      <a:pt x="2322117" y="2194511"/>
                      <a:pt x="2323580" y="2194949"/>
                      <a:pt x="2325043" y="2195242"/>
                    </a:cubicBezTo>
                    <a:cubicBezTo>
                      <a:pt x="2326506" y="2195680"/>
                      <a:pt x="2328115" y="2195973"/>
                      <a:pt x="2329578" y="2196411"/>
                    </a:cubicBezTo>
                    <a:cubicBezTo>
                      <a:pt x="2331042" y="2196703"/>
                      <a:pt x="2332504" y="2196996"/>
                      <a:pt x="2333968" y="2197288"/>
                    </a:cubicBezTo>
                    <a:cubicBezTo>
                      <a:pt x="2334260" y="2197288"/>
                      <a:pt x="2334553" y="2197434"/>
                      <a:pt x="2334845" y="2197434"/>
                    </a:cubicBezTo>
                    <a:cubicBezTo>
                      <a:pt x="2336162" y="2197727"/>
                      <a:pt x="2337479" y="2197873"/>
                      <a:pt x="2338796" y="2198019"/>
                    </a:cubicBezTo>
                    <a:cubicBezTo>
                      <a:pt x="2338796" y="2198019"/>
                      <a:pt x="2338942" y="2198019"/>
                      <a:pt x="2339088" y="2198019"/>
                    </a:cubicBezTo>
                    <a:cubicBezTo>
                      <a:pt x="2342161" y="2198603"/>
                      <a:pt x="2345087" y="2198896"/>
                      <a:pt x="2348159" y="2199334"/>
                    </a:cubicBezTo>
                    <a:cubicBezTo>
                      <a:pt x="2351524" y="2199773"/>
                      <a:pt x="2354889" y="2200065"/>
                      <a:pt x="2358400" y="2200357"/>
                    </a:cubicBezTo>
                    <a:cubicBezTo>
                      <a:pt x="2360010" y="2200504"/>
                      <a:pt x="2361473" y="2200650"/>
                      <a:pt x="2363082" y="2200650"/>
                    </a:cubicBezTo>
                    <a:cubicBezTo>
                      <a:pt x="2369666" y="2201088"/>
                      <a:pt x="2376249" y="2201381"/>
                      <a:pt x="2382979" y="2201527"/>
                    </a:cubicBezTo>
                    <a:cubicBezTo>
                      <a:pt x="2383857" y="2201527"/>
                      <a:pt x="2384881" y="2201527"/>
                      <a:pt x="2385759" y="2201527"/>
                    </a:cubicBezTo>
                    <a:cubicBezTo>
                      <a:pt x="2388100" y="2201527"/>
                      <a:pt x="2390441" y="2201527"/>
                      <a:pt x="2392928" y="2201527"/>
                    </a:cubicBezTo>
                    <a:cubicBezTo>
                      <a:pt x="2402877" y="2201673"/>
                      <a:pt x="2412533" y="2201673"/>
                      <a:pt x="2421750" y="2201819"/>
                    </a:cubicBezTo>
                    <a:cubicBezTo>
                      <a:pt x="2423359" y="2201819"/>
                      <a:pt x="2424822" y="2201819"/>
                      <a:pt x="2426285" y="2201819"/>
                    </a:cubicBezTo>
                    <a:cubicBezTo>
                      <a:pt x="2427895" y="2201819"/>
                      <a:pt x="2429358" y="2201819"/>
                      <a:pt x="2430821" y="2201965"/>
                    </a:cubicBezTo>
                    <a:cubicBezTo>
                      <a:pt x="2430967" y="2201965"/>
                      <a:pt x="2430967" y="2201965"/>
                      <a:pt x="2431113" y="2201965"/>
                    </a:cubicBezTo>
                    <a:cubicBezTo>
                      <a:pt x="2432430" y="2201965"/>
                      <a:pt x="2433893" y="2201965"/>
                      <a:pt x="2435210" y="2202112"/>
                    </a:cubicBezTo>
                    <a:cubicBezTo>
                      <a:pt x="2438136" y="2202112"/>
                      <a:pt x="2440916" y="2202258"/>
                      <a:pt x="2443696" y="2202550"/>
                    </a:cubicBezTo>
                    <a:cubicBezTo>
                      <a:pt x="2463008" y="2203135"/>
                      <a:pt x="2482174" y="2203281"/>
                      <a:pt x="2501486" y="2203281"/>
                    </a:cubicBezTo>
                    <a:cubicBezTo>
                      <a:pt x="2592926" y="2203281"/>
                      <a:pt x="2684366" y="2197873"/>
                      <a:pt x="2775513" y="2190418"/>
                    </a:cubicBezTo>
                    <a:cubicBezTo>
                      <a:pt x="2776244" y="2190418"/>
                      <a:pt x="2777122" y="2190418"/>
                      <a:pt x="2777708" y="2190272"/>
                    </a:cubicBezTo>
                    <a:cubicBezTo>
                      <a:pt x="2758981" y="2222867"/>
                      <a:pt x="2746106" y="2259408"/>
                      <a:pt x="2730305" y="2293173"/>
                    </a:cubicBezTo>
                    <a:cubicBezTo>
                      <a:pt x="2728696" y="2296973"/>
                      <a:pt x="2728257" y="2300919"/>
                      <a:pt x="2728696" y="2304720"/>
                    </a:cubicBezTo>
                    <a:lnTo>
                      <a:pt x="2728549" y="2304720"/>
                    </a:lnTo>
                    <a:cubicBezTo>
                      <a:pt x="2672661" y="2308082"/>
                      <a:pt x="2616773" y="2310712"/>
                      <a:pt x="2560593" y="2311882"/>
                    </a:cubicBezTo>
                    <a:cubicBezTo>
                      <a:pt x="2416629" y="2316413"/>
                      <a:pt x="2272666" y="2322406"/>
                      <a:pt x="2128703" y="2327814"/>
                    </a:cubicBezTo>
                    <a:cubicBezTo>
                      <a:pt x="2134994" y="2312028"/>
                      <a:pt x="2141431" y="2296096"/>
                      <a:pt x="2148162" y="2280164"/>
                    </a:cubicBezTo>
                    <a:close/>
                    <a:moveTo>
                      <a:pt x="2786925" y="2269201"/>
                    </a:moveTo>
                    <a:cubicBezTo>
                      <a:pt x="2787071" y="2260578"/>
                      <a:pt x="2804042" y="2214974"/>
                      <a:pt x="2809894" y="2184572"/>
                    </a:cubicBezTo>
                    <a:lnTo>
                      <a:pt x="2809894" y="2184572"/>
                    </a:lnTo>
                    <a:cubicBezTo>
                      <a:pt x="2811358" y="2183987"/>
                      <a:pt x="2812674" y="2183548"/>
                      <a:pt x="2813845" y="2182964"/>
                    </a:cubicBezTo>
                    <a:cubicBezTo>
                      <a:pt x="2815161" y="2182379"/>
                      <a:pt x="2816478" y="2181795"/>
                      <a:pt x="2817649" y="2181210"/>
                    </a:cubicBezTo>
                    <a:cubicBezTo>
                      <a:pt x="2819258" y="2180479"/>
                      <a:pt x="2820721" y="2179602"/>
                      <a:pt x="2822184" y="2178725"/>
                    </a:cubicBezTo>
                    <a:cubicBezTo>
                      <a:pt x="2823062" y="2178286"/>
                      <a:pt x="2823793" y="2177702"/>
                      <a:pt x="2824671" y="2177117"/>
                    </a:cubicBezTo>
                    <a:cubicBezTo>
                      <a:pt x="2826134" y="2176240"/>
                      <a:pt x="2827451" y="2175217"/>
                      <a:pt x="2828768" y="2174194"/>
                    </a:cubicBezTo>
                    <a:cubicBezTo>
                      <a:pt x="2829792" y="2173463"/>
                      <a:pt x="2830670" y="2172586"/>
                      <a:pt x="2831547" y="2171855"/>
                    </a:cubicBezTo>
                    <a:cubicBezTo>
                      <a:pt x="2831694" y="2171709"/>
                      <a:pt x="2831840" y="2171563"/>
                      <a:pt x="2831986" y="2171417"/>
                    </a:cubicBezTo>
                    <a:cubicBezTo>
                      <a:pt x="2832572" y="2170832"/>
                      <a:pt x="2833157" y="2170247"/>
                      <a:pt x="2833742" y="2169809"/>
                    </a:cubicBezTo>
                    <a:cubicBezTo>
                      <a:pt x="2834913" y="2168640"/>
                      <a:pt x="2835937" y="2167616"/>
                      <a:pt x="2836961" y="2166447"/>
                    </a:cubicBezTo>
                    <a:cubicBezTo>
                      <a:pt x="2840179" y="2162793"/>
                      <a:pt x="2842959" y="2158700"/>
                      <a:pt x="2845154" y="2154461"/>
                    </a:cubicBezTo>
                    <a:cubicBezTo>
                      <a:pt x="2845739" y="2153438"/>
                      <a:pt x="2846178" y="2152561"/>
                      <a:pt x="2846617" y="2151538"/>
                    </a:cubicBezTo>
                    <a:cubicBezTo>
                      <a:pt x="2846763" y="2151246"/>
                      <a:pt x="2846909" y="2150954"/>
                      <a:pt x="2847056" y="2150661"/>
                    </a:cubicBezTo>
                    <a:cubicBezTo>
                      <a:pt x="2847348" y="2149930"/>
                      <a:pt x="2847641" y="2149199"/>
                      <a:pt x="2848080" y="2148469"/>
                    </a:cubicBezTo>
                    <a:cubicBezTo>
                      <a:pt x="2849689" y="2144522"/>
                      <a:pt x="2851152" y="2140283"/>
                      <a:pt x="2852323" y="2136045"/>
                    </a:cubicBezTo>
                    <a:cubicBezTo>
                      <a:pt x="2852762" y="2133998"/>
                      <a:pt x="2853201" y="2132098"/>
                      <a:pt x="2853639" y="2130052"/>
                    </a:cubicBezTo>
                    <a:cubicBezTo>
                      <a:pt x="2853932" y="2128444"/>
                      <a:pt x="2854225" y="2126982"/>
                      <a:pt x="2854517" y="2125375"/>
                    </a:cubicBezTo>
                    <a:cubicBezTo>
                      <a:pt x="2854663" y="2123913"/>
                      <a:pt x="2854956" y="2122597"/>
                      <a:pt x="2855102" y="2121136"/>
                    </a:cubicBezTo>
                    <a:cubicBezTo>
                      <a:pt x="2855249" y="2119528"/>
                      <a:pt x="2855395" y="2118066"/>
                      <a:pt x="2855541" y="2116605"/>
                    </a:cubicBezTo>
                    <a:cubicBezTo>
                      <a:pt x="2855688" y="2114997"/>
                      <a:pt x="2855834" y="2113535"/>
                      <a:pt x="2855834" y="2111927"/>
                    </a:cubicBezTo>
                    <a:cubicBezTo>
                      <a:pt x="2855834" y="2110758"/>
                      <a:pt x="2855980" y="2109442"/>
                      <a:pt x="2855980" y="2108273"/>
                    </a:cubicBezTo>
                    <a:cubicBezTo>
                      <a:pt x="2856127" y="2104180"/>
                      <a:pt x="2856127" y="2100088"/>
                      <a:pt x="2855980" y="2095995"/>
                    </a:cubicBezTo>
                    <a:cubicBezTo>
                      <a:pt x="2855980" y="2093657"/>
                      <a:pt x="2855834" y="2091318"/>
                      <a:pt x="2855541" y="2088833"/>
                    </a:cubicBezTo>
                    <a:cubicBezTo>
                      <a:pt x="2855395" y="2086495"/>
                      <a:pt x="2855249" y="2084010"/>
                      <a:pt x="2854956" y="2081671"/>
                    </a:cubicBezTo>
                    <a:cubicBezTo>
                      <a:pt x="2854810" y="2079332"/>
                      <a:pt x="2854517" y="2076848"/>
                      <a:pt x="2854225" y="2074363"/>
                    </a:cubicBezTo>
                    <a:cubicBezTo>
                      <a:pt x="2853932" y="2072170"/>
                      <a:pt x="2853639" y="2070124"/>
                      <a:pt x="2853347" y="2067931"/>
                    </a:cubicBezTo>
                    <a:cubicBezTo>
                      <a:pt x="2852908" y="2064570"/>
                      <a:pt x="2852323" y="2061062"/>
                      <a:pt x="2851737" y="2057554"/>
                    </a:cubicBezTo>
                    <a:cubicBezTo>
                      <a:pt x="2851737" y="2057408"/>
                      <a:pt x="2851737" y="2057261"/>
                      <a:pt x="2851737" y="2057115"/>
                    </a:cubicBezTo>
                    <a:cubicBezTo>
                      <a:pt x="2851445" y="2055361"/>
                      <a:pt x="2851152" y="2053753"/>
                      <a:pt x="2850713" y="2051999"/>
                    </a:cubicBezTo>
                    <a:cubicBezTo>
                      <a:pt x="2850421" y="2050246"/>
                      <a:pt x="2850128" y="2048345"/>
                      <a:pt x="2849689" y="2046445"/>
                    </a:cubicBezTo>
                    <a:cubicBezTo>
                      <a:pt x="2849104" y="2043668"/>
                      <a:pt x="2848519" y="2040891"/>
                      <a:pt x="2847934" y="2037967"/>
                    </a:cubicBezTo>
                    <a:cubicBezTo>
                      <a:pt x="2847934" y="2037821"/>
                      <a:pt x="2847934" y="2037675"/>
                      <a:pt x="2847787" y="2037529"/>
                    </a:cubicBezTo>
                    <a:cubicBezTo>
                      <a:pt x="2851299" y="2039137"/>
                      <a:pt x="2854663" y="2040160"/>
                      <a:pt x="2857882" y="2040160"/>
                    </a:cubicBezTo>
                    <a:cubicBezTo>
                      <a:pt x="2879535" y="2040160"/>
                      <a:pt x="2892849" y="2007565"/>
                      <a:pt x="2899871" y="1988125"/>
                    </a:cubicBezTo>
                    <a:cubicBezTo>
                      <a:pt x="2906016" y="1972193"/>
                      <a:pt x="2912453" y="1956407"/>
                      <a:pt x="2919184" y="1940768"/>
                    </a:cubicBezTo>
                    <a:cubicBezTo>
                      <a:pt x="2924451" y="1989733"/>
                      <a:pt x="2935862" y="2038552"/>
                      <a:pt x="2942007" y="2086933"/>
                    </a:cubicBezTo>
                    <a:cubicBezTo>
                      <a:pt x="2944787" y="2100819"/>
                      <a:pt x="2950054" y="2112366"/>
                      <a:pt x="2957223" y="2122159"/>
                    </a:cubicBezTo>
                    <a:cubicBezTo>
                      <a:pt x="2957223" y="2122159"/>
                      <a:pt x="2957223" y="2122159"/>
                      <a:pt x="2957223" y="2122305"/>
                    </a:cubicBezTo>
                    <a:cubicBezTo>
                      <a:pt x="2941129" y="2144522"/>
                      <a:pt x="2928986" y="2169809"/>
                      <a:pt x="2915087" y="2193488"/>
                    </a:cubicBezTo>
                    <a:cubicBezTo>
                      <a:pt x="2898262" y="2224182"/>
                      <a:pt x="2882022" y="2255023"/>
                      <a:pt x="2865197" y="2285718"/>
                    </a:cubicBezTo>
                    <a:cubicBezTo>
                      <a:pt x="2863442" y="2288934"/>
                      <a:pt x="2862418" y="2292296"/>
                      <a:pt x="2862125" y="2295803"/>
                    </a:cubicBezTo>
                    <a:lnTo>
                      <a:pt x="2862125" y="2295803"/>
                    </a:lnTo>
                    <a:cubicBezTo>
                      <a:pt x="2834474" y="2297996"/>
                      <a:pt x="2806968" y="2300042"/>
                      <a:pt x="2779317" y="2302089"/>
                    </a:cubicBezTo>
                    <a:lnTo>
                      <a:pt x="2779171" y="2302089"/>
                    </a:lnTo>
                    <a:cubicBezTo>
                      <a:pt x="2782389" y="2290541"/>
                      <a:pt x="2784145" y="2278264"/>
                      <a:pt x="2786925" y="2269201"/>
                    </a:cubicBezTo>
                    <a:close/>
                    <a:moveTo>
                      <a:pt x="2950785" y="2209858"/>
                    </a:moveTo>
                    <a:cubicBezTo>
                      <a:pt x="2953565" y="2199627"/>
                      <a:pt x="2971268" y="2166301"/>
                      <a:pt x="2977412" y="2141453"/>
                    </a:cubicBezTo>
                    <a:cubicBezTo>
                      <a:pt x="3022913" y="2173609"/>
                      <a:pt x="3099869" y="2172294"/>
                      <a:pt x="3151368" y="2176825"/>
                    </a:cubicBezTo>
                    <a:cubicBezTo>
                      <a:pt x="3158391" y="2176971"/>
                      <a:pt x="3165267" y="2176971"/>
                      <a:pt x="3172290" y="2176971"/>
                    </a:cubicBezTo>
                    <a:cubicBezTo>
                      <a:pt x="3240467" y="2176971"/>
                      <a:pt x="3307182" y="2171709"/>
                      <a:pt x="3374189" y="2166593"/>
                    </a:cubicBezTo>
                    <a:cubicBezTo>
                      <a:pt x="3445878" y="2161039"/>
                      <a:pt x="3517713" y="2155485"/>
                      <a:pt x="3591743" y="2156362"/>
                    </a:cubicBezTo>
                    <a:cubicBezTo>
                      <a:pt x="3673820" y="2155046"/>
                      <a:pt x="3755311" y="2164693"/>
                      <a:pt x="3837095" y="2167324"/>
                    </a:cubicBezTo>
                    <a:cubicBezTo>
                      <a:pt x="3918586" y="2168786"/>
                      <a:pt x="4000224" y="2164108"/>
                      <a:pt x="4081423" y="2158116"/>
                    </a:cubicBezTo>
                    <a:cubicBezTo>
                      <a:pt x="4132337" y="2154900"/>
                      <a:pt x="4183396" y="2155046"/>
                      <a:pt x="4234457" y="2155338"/>
                    </a:cubicBezTo>
                    <a:cubicBezTo>
                      <a:pt x="4272935" y="2155485"/>
                      <a:pt x="4311559" y="2155631"/>
                      <a:pt x="4350183" y="2154315"/>
                    </a:cubicBezTo>
                    <a:cubicBezTo>
                      <a:pt x="4454059" y="2148176"/>
                      <a:pt x="4557496" y="2150077"/>
                      <a:pt x="4661226" y="2157239"/>
                    </a:cubicBezTo>
                    <a:cubicBezTo>
                      <a:pt x="4703946" y="2162062"/>
                      <a:pt x="4746959" y="2165716"/>
                      <a:pt x="4789826" y="2166155"/>
                    </a:cubicBezTo>
                    <a:lnTo>
                      <a:pt x="4789826" y="2166155"/>
                    </a:lnTo>
                    <a:cubicBezTo>
                      <a:pt x="4782804" y="2177556"/>
                      <a:pt x="4776806" y="2189249"/>
                      <a:pt x="4772709" y="2194218"/>
                    </a:cubicBezTo>
                    <a:cubicBezTo>
                      <a:pt x="4765540" y="2212928"/>
                      <a:pt x="4735402" y="2242746"/>
                      <a:pt x="4741254" y="2263501"/>
                    </a:cubicBezTo>
                    <a:cubicBezTo>
                      <a:pt x="4741254" y="2263501"/>
                      <a:pt x="4741254" y="2263501"/>
                      <a:pt x="4741107" y="2263501"/>
                    </a:cubicBezTo>
                    <a:lnTo>
                      <a:pt x="4741107" y="2263501"/>
                    </a:lnTo>
                    <a:cubicBezTo>
                      <a:pt x="4536282" y="2269494"/>
                      <a:pt x="4331456" y="2265986"/>
                      <a:pt x="4126777" y="2262332"/>
                    </a:cubicBezTo>
                    <a:cubicBezTo>
                      <a:pt x="3938776" y="2258970"/>
                      <a:pt x="3750775" y="2255754"/>
                      <a:pt x="3562628" y="2259993"/>
                    </a:cubicBezTo>
                    <a:cubicBezTo>
                      <a:pt x="3366874" y="2267301"/>
                      <a:pt x="3170973" y="2271248"/>
                      <a:pt x="2975657" y="2286010"/>
                    </a:cubicBezTo>
                    <a:cubicBezTo>
                      <a:pt x="2956198" y="2287618"/>
                      <a:pt x="2936740" y="2289226"/>
                      <a:pt x="2917428" y="2290834"/>
                    </a:cubicBezTo>
                    <a:cubicBezTo>
                      <a:pt x="2928401" y="2263793"/>
                      <a:pt x="2939520" y="2236753"/>
                      <a:pt x="2950785" y="2209858"/>
                    </a:cubicBezTo>
                    <a:close/>
                    <a:moveTo>
                      <a:pt x="4803287" y="2209566"/>
                    </a:moveTo>
                    <a:cubicBezTo>
                      <a:pt x="4809285" y="2195242"/>
                      <a:pt x="4815869" y="2181210"/>
                      <a:pt x="4822160" y="2166886"/>
                    </a:cubicBezTo>
                    <a:lnTo>
                      <a:pt x="4822306" y="2166886"/>
                    </a:lnTo>
                    <a:cubicBezTo>
                      <a:pt x="4844398" y="2165716"/>
                      <a:pt x="4864296" y="2153146"/>
                      <a:pt x="4869416" y="2129759"/>
                    </a:cubicBezTo>
                    <a:cubicBezTo>
                      <a:pt x="4876292" y="2105204"/>
                      <a:pt x="4867953" y="2080356"/>
                      <a:pt x="4859760" y="2057115"/>
                    </a:cubicBezTo>
                    <a:cubicBezTo>
                      <a:pt x="4850689" y="2030952"/>
                      <a:pt x="4845861" y="2003472"/>
                      <a:pt x="4836351" y="1977601"/>
                    </a:cubicBezTo>
                    <a:lnTo>
                      <a:pt x="4836351" y="1977601"/>
                    </a:lnTo>
                    <a:cubicBezTo>
                      <a:pt x="4844837" y="1966639"/>
                      <a:pt x="4852591" y="1954361"/>
                      <a:pt x="4860345" y="1947637"/>
                    </a:cubicBezTo>
                    <a:cubicBezTo>
                      <a:pt x="4877463" y="1924982"/>
                      <a:pt x="4885070" y="1900864"/>
                      <a:pt x="4899701" y="1875870"/>
                    </a:cubicBezTo>
                    <a:cubicBezTo>
                      <a:pt x="4900433" y="1874262"/>
                      <a:pt x="4901310" y="1872654"/>
                      <a:pt x="4902188" y="1871047"/>
                    </a:cubicBezTo>
                    <a:cubicBezTo>
                      <a:pt x="4903212" y="1877624"/>
                      <a:pt x="4904383" y="1884202"/>
                      <a:pt x="4905553" y="1890779"/>
                    </a:cubicBezTo>
                    <a:cubicBezTo>
                      <a:pt x="4906577" y="1896333"/>
                      <a:pt x="4907601" y="1901887"/>
                      <a:pt x="4908626" y="1907442"/>
                    </a:cubicBezTo>
                    <a:cubicBezTo>
                      <a:pt x="4910235" y="1915627"/>
                      <a:pt x="4911990" y="1923812"/>
                      <a:pt x="4913600" y="1932144"/>
                    </a:cubicBezTo>
                    <a:cubicBezTo>
                      <a:pt x="4914478" y="1936236"/>
                      <a:pt x="4915209" y="1940329"/>
                      <a:pt x="4916087" y="1944422"/>
                    </a:cubicBezTo>
                    <a:cubicBezTo>
                      <a:pt x="4917258" y="1949830"/>
                      <a:pt x="4918282" y="1955238"/>
                      <a:pt x="4919452" y="1960792"/>
                    </a:cubicBezTo>
                    <a:cubicBezTo>
                      <a:pt x="4920769" y="1967370"/>
                      <a:pt x="4922085" y="1974093"/>
                      <a:pt x="4923402" y="1980671"/>
                    </a:cubicBezTo>
                    <a:cubicBezTo>
                      <a:pt x="4923548" y="1981255"/>
                      <a:pt x="4923695" y="1981986"/>
                      <a:pt x="4923841" y="1982571"/>
                    </a:cubicBezTo>
                    <a:cubicBezTo>
                      <a:pt x="4923987" y="1983594"/>
                      <a:pt x="4924280" y="1984617"/>
                      <a:pt x="4924426" y="1985640"/>
                    </a:cubicBezTo>
                    <a:cubicBezTo>
                      <a:pt x="4924573" y="1986371"/>
                      <a:pt x="4924719" y="1987248"/>
                      <a:pt x="4924865" y="1987979"/>
                    </a:cubicBezTo>
                    <a:cubicBezTo>
                      <a:pt x="4925304" y="1990025"/>
                      <a:pt x="4925597" y="1992218"/>
                      <a:pt x="4926036" y="1994264"/>
                    </a:cubicBezTo>
                    <a:cubicBezTo>
                      <a:pt x="4926767" y="1998210"/>
                      <a:pt x="4927499" y="2002303"/>
                      <a:pt x="4928084" y="2006250"/>
                    </a:cubicBezTo>
                    <a:cubicBezTo>
                      <a:pt x="4928376" y="2008150"/>
                      <a:pt x="4928669" y="2010050"/>
                      <a:pt x="4929108" y="2012096"/>
                    </a:cubicBezTo>
                    <a:cubicBezTo>
                      <a:pt x="4929693" y="2015458"/>
                      <a:pt x="4930278" y="2018674"/>
                      <a:pt x="4930717" y="2022036"/>
                    </a:cubicBezTo>
                    <a:cubicBezTo>
                      <a:pt x="4931303" y="2025544"/>
                      <a:pt x="4931741" y="2029051"/>
                      <a:pt x="4932180" y="2032559"/>
                    </a:cubicBezTo>
                    <a:cubicBezTo>
                      <a:pt x="4932327" y="2034460"/>
                      <a:pt x="4932473" y="2036214"/>
                      <a:pt x="4932619" y="2037967"/>
                    </a:cubicBezTo>
                    <a:cubicBezTo>
                      <a:pt x="4932619" y="2039137"/>
                      <a:pt x="4932766" y="2040306"/>
                      <a:pt x="4932912" y="2041329"/>
                    </a:cubicBezTo>
                    <a:cubicBezTo>
                      <a:pt x="4932912" y="2042206"/>
                      <a:pt x="4933058" y="2042937"/>
                      <a:pt x="4933058" y="2043814"/>
                    </a:cubicBezTo>
                    <a:cubicBezTo>
                      <a:pt x="4933205" y="2045276"/>
                      <a:pt x="4933351" y="2046738"/>
                      <a:pt x="4933643" y="2048053"/>
                    </a:cubicBezTo>
                    <a:cubicBezTo>
                      <a:pt x="4933643" y="2048199"/>
                      <a:pt x="4933643" y="2048491"/>
                      <a:pt x="4933643" y="2048638"/>
                    </a:cubicBezTo>
                    <a:cubicBezTo>
                      <a:pt x="4933790" y="2050099"/>
                      <a:pt x="4934082" y="2051415"/>
                      <a:pt x="4934229" y="2052730"/>
                    </a:cubicBezTo>
                    <a:cubicBezTo>
                      <a:pt x="4934668" y="2055508"/>
                      <a:pt x="4935107" y="2058138"/>
                      <a:pt x="4935546" y="2060477"/>
                    </a:cubicBezTo>
                    <a:cubicBezTo>
                      <a:pt x="4935984" y="2062377"/>
                      <a:pt x="4936277" y="2064131"/>
                      <a:pt x="4936716" y="2065885"/>
                    </a:cubicBezTo>
                    <a:cubicBezTo>
                      <a:pt x="4937009" y="2067201"/>
                      <a:pt x="4937301" y="2068662"/>
                      <a:pt x="4937740" y="2069832"/>
                    </a:cubicBezTo>
                    <a:lnTo>
                      <a:pt x="4937740" y="2069832"/>
                    </a:lnTo>
                    <a:cubicBezTo>
                      <a:pt x="4933936" y="2073778"/>
                      <a:pt x="4931449" y="2079479"/>
                      <a:pt x="4928230" y="2083863"/>
                    </a:cubicBezTo>
                    <a:cubicBezTo>
                      <a:pt x="4907016" y="2123328"/>
                      <a:pt x="4886095" y="2163085"/>
                      <a:pt x="4862540" y="2201235"/>
                    </a:cubicBezTo>
                    <a:cubicBezTo>
                      <a:pt x="4853762" y="2218920"/>
                      <a:pt x="4829329" y="2242746"/>
                      <a:pt x="4836790" y="2262039"/>
                    </a:cubicBezTo>
                    <a:cubicBezTo>
                      <a:pt x="4818795" y="2262478"/>
                      <a:pt x="4800946" y="2262770"/>
                      <a:pt x="4782951" y="2263063"/>
                    </a:cubicBezTo>
                    <a:lnTo>
                      <a:pt x="4782951" y="2263063"/>
                    </a:lnTo>
                    <a:cubicBezTo>
                      <a:pt x="4791436" y="2246984"/>
                      <a:pt x="4794801" y="2221844"/>
                      <a:pt x="4803287" y="2209566"/>
                    </a:cubicBezTo>
                    <a:close/>
                    <a:moveTo>
                      <a:pt x="4901310" y="2220967"/>
                    </a:moveTo>
                    <a:cubicBezTo>
                      <a:pt x="4904968" y="2208104"/>
                      <a:pt x="4941105" y="2139991"/>
                      <a:pt x="4952224" y="2098480"/>
                    </a:cubicBezTo>
                    <a:cubicBezTo>
                      <a:pt x="4952224" y="2098480"/>
                      <a:pt x="4952224" y="2098626"/>
                      <a:pt x="4952370" y="2098626"/>
                    </a:cubicBezTo>
                    <a:cubicBezTo>
                      <a:pt x="4952956" y="2099211"/>
                      <a:pt x="4953395" y="2099796"/>
                      <a:pt x="4953834" y="2100234"/>
                    </a:cubicBezTo>
                    <a:cubicBezTo>
                      <a:pt x="4954272" y="2100819"/>
                      <a:pt x="4954858" y="2101257"/>
                      <a:pt x="4955443" y="2101696"/>
                    </a:cubicBezTo>
                    <a:cubicBezTo>
                      <a:pt x="4956028" y="2102281"/>
                      <a:pt x="4956467" y="2102719"/>
                      <a:pt x="4957052" y="2103157"/>
                    </a:cubicBezTo>
                    <a:cubicBezTo>
                      <a:pt x="4957637" y="2103742"/>
                      <a:pt x="4958222" y="2104180"/>
                      <a:pt x="4958661" y="2104619"/>
                    </a:cubicBezTo>
                    <a:cubicBezTo>
                      <a:pt x="4959832" y="2105642"/>
                      <a:pt x="4961002" y="2106519"/>
                      <a:pt x="4962173" y="2107396"/>
                    </a:cubicBezTo>
                    <a:cubicBezTo>
                      <a:pt x="4962612" y="2107689"/>
                      <a:pt x="4963051" y="2108127"/>
                      <a:pt x="4963636" y="2108419"/>
                    </a:cubicBezTo>
                    <a:cubicBezTo>
                      <a:pt x="4964221" y="2108712"/>
                      <a:pt x="4964660" y="2109004"/>
                      <a:pt x="4965245" y="2109442"/>
                    </a:cubicBezTo>
                    <a:cubicBezTo>
                      <a:pt x="4965391" y="2109442"/>
                      <a:pt x="4965391" y="2109589"/>
                      <a:pt x="4965538" y="2109589"/>
                    </a:cubicBezTo>
                    <a:cubicBezTo>
                      <a:pt x="4965684" y="2109735"/>
                      <a:pt x="4965831" y="2109735"/>
                      <a:pt x="4965977" y="2109881"/>
                    </a:cubicBezTo>
                    <a:cubicBezTo>
                      <a:pt x="4966708" y="2110466"/>
                      <a:pt x="4967586" y="2110904"/>
                      <a:pt x="4968317" y="2111197"/>
                    </a:cubicBezTo>
                    <a:cubicBezTo>
                      <a:pt x="4969195" y="2111781"/>
                      <a:pt x="4970219" y="2112366"/>
                      <a:pt x="4971097" y="2112804"/>
                    </a:cubicBezTo>
                    <a:cubicBezTo>
                      <a:pt x="4972414" y="2113535"/>
                      <a:pt x="4973731" y="2114120"/>
                      <a:pt x="4975194" y="2114851"/>
                    </a:cubicBezTo>
                    <a:cubicBezTo>
                      <a:pt x="4976364" y="2115435"/>
                      <a:pt x="4977535" y="2115874"/>
                      <a:pt x="4978705" y="2116312"/>
                    </a:cubicBezTo>
                    <a:cubicBezTo>
                      <a:pt x="4979437" y="2116605"/>
                      <a:pt x="4980168" y="2116897"/>
                      <a:pt x="4980900" y="2117189"/>
                    </a:cubicBezTo>
                    <a:cubicBezTo>
                      <a:pt x="4982070" y="2117628"/>
                      <a:pt x="4983094" y="2118066"/>
                      <a:pt x="4984265" y="2118359"/>
                    </a:cubicBezTo>
                    <a:cubicBezTo>
                      <a:pt x="4984411" y="2118359"/>
                      <a:pt x="4984557" y="2118505"/>
                      <a:pt x="4984703" y="2118505"/>
                    </a:cubicBezTo>
                    <a:cubicBezTo>
                      <a:pt x="4985874" y="2118943"/>
                      <a:pt x="4987044" y="2119382"/>
                      <a:pt x="4988361" y="2119674"/>
                    </a:cubicBezTo>
                    <a:cubicBezTo>
                      <a:pt x="4989093" y="2119966"/>
                      <a:pt x="4989824" y="2120113"/>
                      <a:pt x="4990556" y="2120259"/>
                    </a:cubicBezTo>
                    <a:cubicBezTo>
                      <a:pt x="4991141" y="2120405"/>
                      <a:pt x="4991726" y="2120551"/>
                      <a:pt x="4992312" y="2120844"/>
                    </a:cubicBezTo>
                    <a:cubicBezTo>
                      <a:pt x="4992458" y="2120844"/>
                      <a:pt x="4992604" y="2120844"/>
                      <a:pt x="4992750" y="2120844"/>
                    </a:cubicBezTo>
                    <a:cubicBezTo>
                      <a:pt x="4994945" y="2121428"/>
                      <a:pt x="4997139" y="2122013"/>
                      <a:pt x="4999334" y="2122451"/>
                    </a:cubicBezTo>
                    <a:cubicBezTo>
                      <a:pt x="5000358" y="2122744"/>
                      <a:pt x="5001528" y="2123036"/>
                      <a:pt x="5002553" y="2123182"/>
                    </a:cubicBezTo>
                    <a:cubicBezTo>
                      <a:pt x="5003430" y="2123328"/>
                      <a:pt x="5004455" y="2123621"/>
                      <a:pt x="5005332" y="2123767"/>
                    </a:cubicBezTo>
                    <a:cubicBezTo>
                      <a:pt x="5007234" y="2124205"/>
                      <a:pt x="5009282" y="2124498"/>
                      <a:pt x="5011331" y="2124936"/>
                    </a:cubicBezTo>
                    <a:cubicBezTo>
                      <a:pt x="5012940" y="2125228"/>
                      <a:pt x="5014403" y="2125521"/>
                      <a:pt x="5016013" y="2125813"/>
                    </a:cubicBezTo>
                    <a:cubicBezTo>
                      <a:pt x="5020841" y="2126544"/>
                      <a:pt x="5025961" y="2127421"/>
                      <a:pt x="5031374" y="2128006"/>
                    </a:cubicBezTo>
                    <a:cubicBezTo>
                      <a:pt x="5115207" y="2134583"/>
                      <a:pt x="5199332" y="2138383"/>
                      <a:pt x="5283310" y="2139699"/>
                    </a:cubicBezTo>
                    <a:cubicBezTo>
                      <a:pt x="5285358" y="2139991"/>
                      <a:pt x="5287260" y="2140283"/>
                      <a:pt x="5289162" y="2140430"/>
                    </a:cubicBezTo>
                    <a:cubicBezTo>
                      <a:pt x="5289747" y="2140430"/>
                      <a:pt x="5290333" y="2140576"/>
                      <a:pt x="5290772" y="2140576"/>
                    </a:cubicBezTo>
                    <a:cubicBezTo>
                      <a:pt x="5290918" y="2140576"/>
                      <a:pt x="5291064" y="2140576"/>
                      <a:pt x="5291357" y="2140576"/>
                    </a:cubicBezTo>
                    <a:cubicBezTo>
                      <a:pt x="5292527" y="2140722"/>
                      <a:pt x="5293697" y="2140868"/>
                      <a:pt x="5294868" y="2141014"/>
                    </a:cubicBezTo>
                    <a:cubicBezTo>
                      <a:pt x="5295892" y="2141014"/>
                      <a:pt x="5296916" y="2141161"/>
                      <a:pt x="5297940" y="2141161"/>
                    </a:cubicBezTo>
                    <a:cubicBezTo>
                      <a:pt x="5300135" y="2141307"/>
                      <a:pt x="5302183" y="2141453"/>
                      <a:pt x="5304231" y="2141599"/>
                    </a:cubicBezTo>
                    <a:cubicBezTo>
                      <a:pt x="5305694" y="2141599"/>
                      <a:pt x="5307158" y="2141599"/>
                      <a:pt x="5308621" y="2141599"/>
                    </a:cubicBezTo>
                    <a:cubicBezTo>
                      <a:pt x="5304231" y="2149638"/>
                      <a:pt x="5300574" y="2156508"/>
                      <a:pt x="5297794" y="2160454"/>
                    </a:cubicBezTo>
                    <a:cubicBezTo>
                      <a:pt x="5282140" y="2189249"/>
                      <a:pt x="5266339" y="2217897"/>
                      <a:pt x="5250538" y="2246546"/>
                    </a:cubicBezTo>
                    <a:cubicBezTo>
                      <a:pt x="5128228" y="2250346"/>
                      <a:pt x="5006064" y="2257070"/>
                      <a:pt x="4883900" y="2260724"/>
                    </a:cubicBezTo>
                    <a:lnTo>
                      <a:pt x="4883754" y="2260724"/>
                    </a:lnTo>
                    <a:cubicBezTo>
                      <a:pt x="4890777" y="2248446"/>
                      <a:pt x="4895604" y="2231491"/>
                      <a:pt x="4901310" y="2220967"/>
                    </a:cubicBezTo>
                    <a:close/>
                    <a:moveTo>
                      <a:pt x="5366703" y="2127421"/>
                    </a:moveTo>
                    <a:cubicBezTo>
                      <a:pt x="5368459" y="2126398"/>
                      <a:pt x="5370068" y="2125082"/>
                      <a:pt x="5371531" y="2123767"/>
                    </a:cubicBezTo>
                    <a:cubicBezTo>
                      <a:pt x="5373141" y="2122597"/>
                      <a:pt x="5374604" y="2121136"/>
                      <a:pt x="5375921" y="2119820"/>
                    </a:cubicBezTo>
                    <a:cubicBezTo>
                      <a:pt x="5375921" y="2119820"/>
                      <a:pt x="5375921" y="2119820"/>
                      <a:pt x="5376067" y="2119674"/>
                    </a:cubicBezTo>
                    <a:lnTo>
                      <a:pt x="5376213" y="2119528"/>
                    </a:lnTo>
                    <a:lnTo>
                      <a:pt x="5376213" y="2119528"/>
                    </a:lnTo>
                    <a:cubicBezTo>
                      <a:pt x="5376506" y="2119382"/>
                      <a:pt x="5376652" y="2119089"/>
                      <a:pt x="5376798" y="2118943"/>
                    </a:cubicBezTo>
                    <a:cubicBezTo>
                      <a:pt x="5377237" y="2118505"/>
                      <a:pt x="5377676" y="2118066"/>
                      <a:pt x="5378115" y="2117628"/>
                    </a:cubicBezTo>
                    <a:cubicBezTo>
                      <a:pt x="5378700" y="2117043"/>
                      <a:pt x="5379432" y="2116166"/>
                      <a:pt x="5380017" y="2115435"/>
                    </a:cubicBezTo>
                    <a:cubicBezTo>
                      <a:pt x="5381334" y="2113974"/>
                      <a:pt x="5382651" y="2112366"/>
                      <a:pt x="5383675" y="2110612"/>
                    </a:cubicBezTo>
                    <a:cubicBezTo>
                      <a:pt x="5384845" y="2109004"/>
                      <a:pt x="5386015" y="2107250"/>
                      <a:pt x="5387039" y="2105642"/>
                    </a:cubicBezTo>
                    <a:cubicBezTo>
                      <a:pt x="5388064" y="2103888"/>
                      <a:pt x="5389088" y="2102134"/>
                      <a:pt x="5389966" y="2100234"/>
                    </a:cubicBezTo>
                    <a:cubicBezTo>
                      <a:pt x="5390551" y="2099357"/>
                      <a:pt x="5390843" y="2098334"/>
                      <a:pt x="5391282" y="2097457"/>
                    </a:cubicBezTo>
                    <a:cubicBezTo>
                      <a:pt x="5391721" y="2096434"/>
                      <a:pt x="5392160" y="2095557"/>
                      <a:pt x="5392453" y="2094534"/>
                    </a:cubicBezTo>
                    <a:cubicBezTo>
                      <a:pt x="5393038" y="2092926"/>
                      <a:pt x="5393770" y="2091318"/>
                      <a:pt x="5394355" y="2089710"/>
                    </a:cubicBezTo>
                    <a:cubicBezTo>
                      <a:pt x="5394501" y="2089125"/>
                      <a:pt x="5394794" y="2088541"/>
                      <a:pt x="5394940" y="2087956"/>
                    </a:cubicBezTo>
                    <a:cubicBezTo>
                      <a:pt x="5395525" y="2086348"/>
                      <a:pt x="5396110" y="2084741"/>
                      <a:pt x="5396549" y="2082986"/>
                    </a:cubicBezTo>
                    <a:cubicBezTo>
                      <a:pt x="5396696" y="2082402"/>
                      <a:pt x="5396842" y="2081817"/>
                      <a:pt x="5397134" y="2081233"/>
                    </a:cubicBezTo>
                    <a:cubicBezTo>
                      <a:pt x="5397573" y="2079771"/>
                      <a:pt x="5397866" y="2078163"/>
                      <a:pt x="5398305" y="2076701"/>
                    </a:cubicBezTo>
                    <a:cubicBezTo>
                      <a:pt x="5398451" y="2076117"/>
                      <a:pt x="5398598" y="2075386"/>
                      <a:pt x="5398744" y="2074655"/>
                    </a:cubicBezTo>
                    <a:cubicBezTo>
                      <a:pt x="5398890" y="2074363"/>
                      <a:pt x="5398890" y="2074070"/>
                      <a:pt x="5399036" y="2073632"/>
                    </a:cubicBezTo>
                    <a:cubicBezTo>
                      <a:pt x="5399036" y="2073486"/>
                      <a:pt x="5399036" y="2073193"/>
                      <a:pt x="5399183" y="2072901"/>
                    </a:cubicBezTo>
                    <a:lnTo>
                      <a:pt x="5399183" y="2072901"/>
                    </a:lnTo>
                    <a:cubicBezTo>
                      <a:pt x="5399622" y="2071293"/>
                      <a:pt x="5399768" y="2069686"/>
                      <a:pt x="5400061" y="2068078"/>
                    </a:cubicBezTo>
                    <a:cubicBezTo>
                      <a:pt x="5400207" y="2067201"/>
                      <a:pt x="5400353" y="2066324"/>
                      <a:pt x="5400500" y="2065301"/>
                    </a:cubicBezTo>
                    <a:cubicBezTo>
                      <a:pt x="5400792" y="2063400"/>
                      <a:pt x="5401085" y="2061500"/>
                      <a:pt x="5401231" y="2059454"/>
                    </a:cubicBezTo>
                    <a:cubicBezTo>
                      <a:pt x="5401377" y="2058869"/>
                      <a:pt x="5401377" y="2058284"/>
                      <a:pt x="5401377" y="2057700"/>
                    </a:cubicBezTo>
                    <a:cubicBezTo>
                      <a:pt x="5401524" y="2056384"/>
                      <a:pt x="5401670" y="2055069"/>
                      <a:pt x="5401816" y="2053753"/>
                    </a:cubicBezTo>
                    <a:cubicBezTo>
                      <a:pt x="5401963" y="2052438"/>
                      <a:pt x="5401963" y="2051123"/>
                      <a:pt x="5402109" y="2049807"/>
                    </a:cubicBezTo>
                    <a:cubicBezTo>
                      <a:pt x="5402255" y="2048053"/>
                      <a:pt x="5402255" y="2046153"/>
                      <a:pt x="5402402" y="2044253"/>
                    </a:cubicBezTo>
                    <a:cubicBezTo>
                      <a:pt x="5402841" y="2036944"/>
                      <a:pt x="5402694" y="2029344"/>
                      <a:pt x="5402402" y="2021451"/>
                    </a:cubicBezTo>
                    <a:cubicBezTo>
                      <a:pt x="5402402" y="2019697"/>
                      <a:pt x="5402255" y="2017797"/>
                      <a:pt x="5402255" y="2015897"/>
                    </a:cubicBezTo>
                    <a:cubicBezTo>
                      <a:pt x="5402255" y="2015604"/>
                      <a:pt x="5402255" y="2015312"/>
                      <a:pt x="5402255" y="2014874"/>
                    </a:cubicBezTo>
                    <a:cubicBezTo>
                      <a:pt x="5402109" y="2012973"/>
                      <a:pt x="5401963" y="2011073"/>
                      <a:pt x="5401816" y="2009173"/>
                    </a:cubicBezTo>
                    <a:cubicBezTo>
                      <a:pt x="5401670" y="2006396"/>
                      <a:pt x="5401377" y="2003619"/>
                      <a:pt x="5401231" y="2000988"/>
                    </a:cubicBezTo>
                    <a:cubicBezTo>
                      <a:pt x="5400792" y="1995434"/>
                      <a:pt x="5400207" y="1990025"/>
                      <a:pt x="5399622" y="1984471"/>
                    </a:cubicBezTo>
                    <a:cubicBezTo>
                      <a:pt x="5399036" y="1978917"/>
                      <a:pt x="5398305" y="1973362"/>
                      <a:pt x="5397427" y="1967808"/>
                    </a:cubicBezTo>
                    <a:lnTo>
                      <a:pt x="5397427" y="1967808"/>
                    </a:lnTo>
                    <a:lnTo>
                      <a:pt x="5397427" y="1967662"/>
                    </a:lnTo>
                    <a:cubicBezTo>
                      <a:pt x="5397866" y="1968100"/>
                      <a:pt x="5398159" y="1968539"/>
                      <a:pt x="5398598" y="1968831"/>
                    </a:cubicBezTo>
                    <a:cubicBezTo>
                      <a:pt x="5403279" y="1971901"/>
                      <a:pt x="5407815" y="1973216"/>
                      <a:pt x="5411911" y="1973216"/>
                    </a:cubicBezTo>
                    <a:cubicBezTo>
                      <a:pt x="5436051" y="1973216"/>
                      <a:pt x="5452291" y="1929221"/>
                      <a:pt x="5469116" y="1914458"/>
                    </a:cubicBezTo>
                    <a:cubicBezTo>
                      <a:pt x="5477895" y="1903642"/>
                      <a:pt x="5486672" y="1892679"/>
                      <a:pt x="5495597" y="1882009"/>
                    </a:cubicBezTo>
                    <a:cubicBezTo>
                      <a:pt x="5498669" y="1936236"/>
                      <a:pt x="5499547" y="1990610"/>
                      <a:pt x="5501010" y="2044984"/>
                    </a:cubicBezTo>
                    <a:cubicBezTo>
                      <a:pt x="5501010" y="2047030"/>
                      <a:pt x="5501157" y="2049076"/>
                      <a:pt x="5501157" y="2051269"/>
                    </a:cubicBezTo>
                    <a:lnTo>
                      <a:pt x="5501157" y="2051269"/>
                    </a:lnTo>
                    <a:cubicBezTo>
                      <a:pt x="5493256" y="2053023"/>
                      <a:pt x="5485795" y="2059308"/>
                      <a:pt x="5482722" y="2067931"/>
                    </a:cubicBezTo>
                    <a:cubicBezTo>
                      <a:pt x="5466775" y="2094534"/>
                      <a:pt x="5450389" y="2120844"/>
                      <a:pt x="5434735" y="2147592"/>
                    </a:cubicBezTo>
                    <a:cubicBezTo>
                      <a:pt x="5417178" y="2176971"/>
                      <a:pt x="5400500" y="2206935"/>
                      <a:pt x="5382065" y="2235729"/>
                    </a:cubicBezTo>
                    <a:cubicBezTo>
                      <a:pt x="5379871" y="2238214"/>
                      <a:pt x="5378408" y="2241138"/>
                      <a:pt x="5377091" y="2244061"/>
                    </a:cubicBezTo>
                    <a:lnTo>
                      <a:pt x="5376944" y="2244061"/>
                    </a:lnTo>
                    <a:cubicBezTo>
                      <a:pt x="5363338" y="2244207"/>
                      <a:pt x="5349732" y="2244353"/>
                      <a:pt x="5336126" y="2244646"/>
                    </a:cubicBezTo>
                    <a:cubicBezTo>
                      <a:pt x="5328079" y="2244792"/>
                      <a:pt x="5320178" y="2244938"/>
                      <a:pt x="5312132" y="2245230"/>
                    </a:cubicBezTo>
                    <a:lnTo>
                      <a:pt x="5312132" y="2245230"/>
                    </a:lnTo>
                    <a:cubicBezTo>
                      <a:pt x="5328957" y="2205327"/>
                      <a:pt x="5345197" y="2164839"/>
                      <a:pt x="5366703" y="2127421"/>
                    </a:cubicBezTo>
                    <a:close/>
                    <a:moveTo>
                      <a:pt x="5455949" y="2208689"/>
                    </a:moveTo>
                    <a:cubicBezTo>
                      <a:pt x="5475261" y="2169663"/>
                      <a:pt x="5495890" y="2131514"/>
                      <a:pt x="5516080" y="2092926"/>
                    </a:cubicBezTo>
                    <a:lnTo>
                      <a:pt x="5516080" y="2092926"/>
                    </a:lnTo>
                    <a:cubicBezTo>
                      <a:pt x="5554411" y="2123474"/>
                      <a:pt x="5611909" y="2114997"/>
                      <a:pt x="5658141" y="2119820"/>
                    </a:cubicBezTo>
                    <a:cubicBezTo>
                      <a:pt x="5731732" y="2126690"/>
                      <a:pt x="5805469" y="2133560"/>
                      <a:pt x="5879499" y="2133560"/>
                    </a:cubicBezTo>
                    <a:cubicBezTo>
                      <a:pt x="5885497" y="2133560"/>
                      <a:pt x="5891496" y="2133560"/>
                      <a:pt x="5897494" y="2133414"/>
                    </a:cubicBezTo>
                    <a:cubicBezTo>
                      <a:pt x="5907004" y="2132975"/>
                      <a:pt x="5916807" y="2132975"/>
                      <a:pt x="5926609" y="2133121"/>
                    </a:cubicBezTo>
                    <a:cubicBezTo>
                      <a:pt x="5951481" y="2133121"/>
                      <a:pt x="5976791" y="2133268"/>
                      <a:pt x="6000492" y="2127275"/>
                    </a:cubicBezTo>
                    <a:lnTo>
                      <a:pt x="6000638" y="2127275"/>
                    </a:lnTo>
                    <a:cubicBezTo>
                      <a:pt x="5988349" y="2139845"/>
                      <a:pt x="5978986" y="2156800"/>
                      <a:pt x="5967867" y="2169663"/>
                    </a:cubicBezTo>
                    <a:cubicBezTo>
                      <a:pt x="5958649" y="2189103"/>
                      <a:pt x="5919586" y="2221552"/>
                      <a:pt x="5923390" y="2245084"/>
                    </a:cubicBezTo>
                    <a:cubicBezTo>
                      <a:pt x="5892081" y="2244938"/>
                      <a:pt x="5860625" y="2244646"/>
                      <a:pt x="5829317" y="2244353"/>
                    </a:cubicBezTo>
                    <a:cubicBezTo>
                      <a:pt x="5699399" y="2243330"/>
                      <a:pt x="5569481" y="2242307"/>
                      <a:pt x="5439563" y="2243476"/>
                    </a:cubicBezTo>
                    <a:cubicBezTo>
                      <a:pt x="5445122" y="2230468"/>
                      <a:pt x="5449950" y="2217313"/>
                      <a:pt x="5455949" y="2208689"/>
                    </a:cubicBezTo>
                    <a:close/>
                    <a:moveTo>
                      <a:pt x="6018049" y="2141891"/>
                    </a:moveTo>
                    <a:cubicBezTo>
                      <a:pt x="6018780" y="2146569"/>
                      <a:pt x="6026535" y="2146423"/>
                      <a:pt x="6026242" y="2141307"/>
                    </a:cubicBezTo>
                    <a:cubicBezTo>
                      <a:pt x="6025803" y="2135752"/>
                      <a:pt x="6026535" y="2130344"/>
                      <a:pt x="6027266" y="2124644"/>
                    </a:cubicBezTo>
                    <a:cubicBezTo>
                      <a:pt x="6029314" y="2121428"/>
                      <a:pt x="6028583" y="2117774"/>
                      <a:pt x="6026388" y="2115289"/>
                    </a:cubicBezTo>
                    <a:lnTo>
                      <a:pt x="6026535" y="2115143"/>
                    </a:lnTo>
                    <a:cubicBezTo>
                      <a:pt x="6069840" y="2075386"/>
                      <a:pt x="6057990" y="1997772"/>
                      <a:pt x="6042774" y="1928636"/>
                    </a:cubicBezTo>
                    <a:lnTo>
                      <a:pt x="6042774" y="1928636"/>
                    </a:lnTo>
                    <a:lnTo>
                      <a:pt x="6042774" y="1928636"/>
                    </a:lnTo>
                    <a:cubicBezTo>
                      <a:pt x="6043652" y="1929367"/>
                      <a:pt x="6044530" y="1930098"/>
                      <a:pt x="6045554" y="1930682"/>
                    </a:cubicBezTo>
                    <a:cubicBezTo>
                      <a:pt x="6049211" y="1932436"/>
                      <a:pt x="6052577" y="1933313"/>
                      <a:pt x="6055649" y="1933313"/>
                    </a:cubicBezTo>
                    <a:cubicBezTo>
                      <a:pt x="6079935" y="1933313"/>
                      <a:pt x="6084910" y="1882155"/>
                      <a:pt x="6097931" y="1864908"/>
                    </a:cubicBezTo>
                    <a:cubicBezTo>
                      <a:pt x="6104075" y="1864762"/>
                      <a:pt x="6102612" y="1856284"/>
                      <a:pt x="6104222" y="1851753"/>
                    </a:cubicBezTo>
                    <a:cubicBezTo>
                      <a:pt x="6105392" y="1860377"/>
                      <a:pt x="6106562" y="1869000"/>
                      <a:pt x="6107733" y="1877770"/>
                    </a:cubicBezTo>
                    <a:lnTo>
                      <a:pt x="6107733" y="1877770"/>
                    </a:lnTo>
                    <a:cubicBezTo>
                      <a:pt x="6108903" y="1886540"/>
                      <a:pt x="6110074" y="1895310"/>
                      <a:pt x="6111098" y="1904226"/>
                    </a:cubicBezTo>
                    <a:cubicBezTo>
                      <a:pt x="6112268" y="1912996"/>
                      <a:pt x="6113293" y="1921912"/>
                      <a:pt x="6114463" y="1930682"/>
                    </a:cubicBezTo>
                    <a:cubicBezTo>
                      <a:pt x="6115341" y="1937259"/>
                      <a:pt x="6116219" y="1943983"/>
                      <a:pt x="6117096" y="1950561"/>
                    </a:cubicBezTo>
                    <a:cubicBezTo>
                      <a:pt x="6118121" y="1957138"/>
                      <a:pt x="6118998" y="1963716"/>
                      <a:pt x="6119876" y="1970439"/>
                    </a:cubicBezTo>
                    <a:cubicBezTo>
                      <a:pt x="6120461" y="1973801"/>
                      <a:pt x="6120900" y="1977309"/>
                      <a:pt x="6121486" y="1980671"/>
                    </a:cubicBezTo>
                    <a:cubicBezTo>
                      <a:pt x="6121778" y="1982717"/>
                      <a:pt x="6122071" y="1984763"/>
                      <a:pt x="6122510" y="1986810"/>
                    </a:cubicBezTo>
                    <a:cubicBezTo>
                      <a:pt x="6123241" y="1991487"/>
                      <a:pt x="6123973" y="1996164"/>
                      <a:pt x="6124850" y="2000695"/>
                    </a:cubicBezTo>
                    <a:cubicBezTo>
                      <a:pt x="6125436" y="2003765"/>
                      <a:pt x="6125875" y="2006834"/>
                      <a:pt x="6126460" y="2009904"/>
                    </a:cubicBezTo>
                    <a:cubicBezTo>
                      <a:pt x="6127191" y="2013850"/>
                      <a:pt x="6127923" y="2017943"/>
                      <a:pt x="6128654" y="2022036"/>
                    </a:cubicBezTo>
                    <a:cubicBezTo>
                      <a:pt x="6129679" y="2027151"/>
                      <a:pt x="6130703" y="2032267"/>
                      <a:pt x="6131873" y="2037383"/>
                    </a:cubicBezTo>
                    <a:cubicBezTo>
                      <a:pt x="6131873" y="2037383"/>
                      <a:pt x="6131873" y="2037529"/>
                      <a:pt x="6131873" y="2037675"/>
                    </a:cubicBezTo>
                    <a:cubicBezTo>
                      <a:pt x="6132605" y="2041476"/>
                      <a:pt x="6133483" y="2045130"/>
                      <a:pt x="6134361" y="2048930"/>
                    </a:cubicBezTo>
                    <a:cubicBezTo>
                      <a:pt x="6135238" y="2052730"/>
                      <a:pt x="6136116" y="2056531"/>
                      <a:pt x="6137140" y="2060185"/>
                    </a:cubicBezTo>
                    <a:cubicBezTo>
                      <a:pt x="6137140" y="2060477"/>
                      <a:pt x="6137286" y="2060769"/>
                      <a:pt x="6137433" y="2061208"/>
                    </a:cubicBezTo>
                    <a:cubicBezTo>
                      <a:pt x="6137433" y="2061354"/>
                      <a:pt x="6137433" y="2061646"/>
                      <a:pt x="6137579" y="2061793"/>
                    </a:cubicBezTo>
                    <a:lnTo>
                      <a:pt x="6137579" y="2061793"/>
                    </a:lnTo>
                    <a:cubicBezTo>
                      <a:pt x="6097785" y="2106666"/>
                      <a:pt x="6075839" y="2165862"/>
                      <a:pt x="6041165" y="2214974"/>
                    </a:cubicBezTo>
                    <a:cubicBezTo>
                      <a:pt x="6033557" y="2224475"/>
                      <a:pt x="6027266" y="2235437"/>
                      <a:pt x="6028729" y="2245523"/>
                    </a:cubicBezTo>
                    <a:lnTo>
                      <a:pt x="6028583" y="2245523"/>
                    </a:lnTo>
                    <a:cubicBezTo>
                      <a:pt x="6008393" y="2245523"/>
                      <a:pt x="5988203" y="2245376"/>
                      <a:pt x="5968013" y="2245230"/>
                    </a:cubicBezTo>
                    <a:cubicBezTo>
                      <a:pt x="5983228" y="2210004"/>
                      <a:pt x="6000053" y="2175948"/>
                      <a:pt x="6018049" y="2141891"/>
                    </a:cubicBezTo>
                    <a:close/>
                    <a:moveTo>
                      <a:pt x="7038227" y="1857453"/>
                    </a:moveTo>
                    <a:cubicBezTo>
                      <a:pt x="7045981" y="1860230"/>
                      <a:pt x="7058563" y="1858769"/>
                      <a:pt x="7060465" y="1868416"/>
                    </a:cubicBezTo>
                    <a:cubicBezTo>
                      <a:pt x="7080801" y="1929951"/>
                      <a:pt x="7097918" y="1995434"/>
                      <a:pt x="7097918" y="2060623"/>
                    </a:cubicBezTo>
                    <a:cubicBezTo>
                      <a:pt x="7073632" y="2061354"/>
                      <a:pt x="7049199" y="2060916"/>
                      <a:pt x="7024913" y="2060769"/>
                    </a:cubicBezTo>
                    <a:cubicBezTo>
                      <a:pt x="6973707" y="2061354"/>
                      <a:pt x="6923085" y="2055800"/>
                      <a:pt x="6872025" y="2054192"/>
                    </a:cubicBezTo>
                    <a:cubicBezTo>
                      <a:pt x="6819210" y="2051853"/>
                      <a:pt x="6761419" y="2056677"/>
                      <a:pt x="6713724" y="2030513"/>
                    </a:cubicBezTo>
                    <a:cubicBezTo>
                      <a:pt x="6678465" y="1980963"/>
                      <a:pt x="6693096" y="1910511"/>
                      <a:pt x="6673783" y="1853945"/>
                    </a:cubicBezTo>
                    <a:cubicBezTo>
                      <a:pt x="6793899" y="1833628"/>
                      <a:pt x="6917818" y="1843129"/>
                      <a:pt x="7038227" y="1857453"/>
                    </a:cubicBezTo>
                    <a:close/>
                    <a:moveTo>
                      <a:pt x="6993897" y="1598448"/>
                    </a:moveTo>
                    <a:cubicBezTo>
                      <a:pt x="6996091" y="1605318"/>
                      <a:pt x="6999163" y="1612041"/>
                      <a:pt x="7002090" y="1618765"/>
                    </a:cubicBezTo>
                    <a:cubicBezTo>
                      <a:pt x="6931571" y="1617888"/>
                      <a:pt x="6860906" y="1618327"/>
                      <a:pt x="6790388" y="1616426"/>
                    </a:cubicBezTo>
                    <a:cubicBezTo>
                      <a:pt x="6769466" y="1614965"/>
                      <a:pt x="6748544" y="1614380"/>
                      <a:pt x="6727623" y="1614380"/>
                    </a:cubicBezTo>
                    <a:cubicBezTo>
                      <a:pt x="6698216" y="1614380"/>
                      <a:pt x="6668516" y="1615549"/>
                      <a:pt x="6638963" y="1616573"/>
                    </a:cubicBezTo>
                    <a:cubicBezTo>
                      <a:pt x="6572395" y="1618911"/>
                      <a:pt x="6505680" y="1621250"/>
                      <a:pt x="6440136" y="1611895"/>
                    </a:cubicBezTo>
                    <a:cubicBezTo>
                      <a:pt x="6419946" y="1607364"/>
                      <a:pt x="6414533" y="1590263"/>
                      <a:pt x="6408095" y="1576231"/>
                    </a:cubicBezTo>
                    <a:cubicBezTo>
                      <a:pt x="6385418" y="1523465"/>
                      <a:pt x="6368739" y="1464122"/>
                      <a:pt x="6352207" y="1406094"/>
                    </a:cubicBezTo>
                    <a:cubicBezTo>
                      <a:pt x="6505826" y="1398786"/>
                      <a:pt x="6659738" y="1399517"/>
                      <a:pt x="6813503" y="1399955"/>
                    </a:cubicBezTo>
                    <a:cubicBezTo>
                      <a:pt x="6847446" y="1400832"/>
                      <a:pt x="6881828" y="1400248"/>
                      <a:pt x="6916063" y="1401125"/>
                    </a:cubicBezTo>
                    <a:cubicBezTo>
                      <a:pt x="6953078" y="1461491"/>
                      <a:pt x="6965660" y="1533697"/>
                      <a:pt x="6993897" y="1598448"/>
                    </a:cubicBezTo>
                    <a:close/>
                    <a:moveTo>
                      <a:pt x="6811309" y="1295593"/>
                    </a:moveTo>
                    <a:cubicBezTo>
                      <a:pt x="6803262" y="1305971"/>
                      <a:pt x="6806188" y="1322049"/>
                      <a:pt x="6817746" y="1328480"/>
                    </a:cubicBezTo>
                    <a:cubicBezTo>
                      <a:pt x="6819063" y="1329211"/>
                      <a:pt x="6820234" y="1329650"/>
                      <a:pt x="6821550" y="1330088"/>
                    </a:cubicBezTo>
                    <a:cubicBezTo>
                      <a:pt x="6684463" y="1327896"/>
                      <a:pt x="6546938" y="1330965"/>
                      <a:pt x="6410143" y="1334181"/>
                    </a:cubicBezTo>
                    <a:cubicBezTo>
                      <a:pt x="6368886" y="1334181"/>
                      <a:pt x="6290613" y="1331988"/>
                      <a:pt x="6302903" y="1381538"/>
                    </a:cubicBezTo>
                    <a:cubicBezTo>
                      <a:pt x="6301293" y="1396447"/>
                      <a:pt x="6301439" y="1411356"/>
                      <a:pt x="6302317" y="1426411"/>
                    </a:cubicBezTo>
                    <a:cubicBezTo>
                      <a:pt x="6289882" y="1438835"/>
                      <a:pt x="6278324" y="1451844"/>
                      <a:pt x="6266912" y="1465145"/>
                    </a:cubicBezTo>
                    <a:cubicBezTo>
                      <a:pt x="6259597" y="1430942"/>
                      <a:pt x="6253891" y="1396155"/>
                      <a:pt x="6242333" y="1363560"/>
                    </a:cubicBezTo>
                    <a:cubicBezTo>
                      <a:pt x="6217315" y="1329942"/>
                      <a:pt x="6173716" y="1332573"/>
                      <a:pt x="6132897" y="1335204"/>
                    </a:cubicBezTo>
                    <a:cubicBezTo>
                      <a:pt x="6116950" y="1336227"/>
                      <a:pt x="6101296" y="1337250"/>
                      <a:pt x="6087397" y="1336227"/>
                    </a:cubicBezTo>
                    <a:cubicBezTo>
                      <a:pt x="6048919" y="1337250"/>
                      <a:pt x="6010295" y="1341781"/>
                      <a:pt x="5972402" y="1348067"/>
                    </a:cubicBezTo>
                    <a:cubicBezTo>
                      <a:pt x="5960551" y="1349967"/>
                      <a:pt x="5950310" y="1358444"/>
                      <a:pt x="5946652" y="1370576"/>
                    </a:cubicBezTo>
                    <a:cubicBezTo>
                      <a:pt x="5937289" y="1360929"/>
                      <a:pt x="5930852" y="1367214"/>
                      <a:pt x="5926462" y="1382269"/>
                    </a:cubicBezTo>
                    <a:cubicBezTo>
                      <a:pt x="5900274" y="1399517"/>
                      <a:pt x="5870428" y="1441612"/>
                      <a:pt x="5850970" y="1471576"/>
                    </a:cubicBezTo>
                    <a:cubicBezTo>
                      <a:pt x="5849946" y="1456083"/>
                      <a:pt x="5848629" y="1440589"/>
                      <a:pt x="5847312" y="1425096"/>
                    </a:cubicBezTo>
                    <a:cubicBezTo>
                      <a:pt x="5845410" y="1403317"/>
                      <a:pt x="5845410" y="1378469"/>
                      <a:pt x="5834144" y="1360491"/>
                    </a:cubicBezTo>
                    <a:cubicBezTo>
                      <a:pt x="5812784" y="1328480"/>
                      <a:pt x="5775477" y="1337543"/>
                      <a:pt x="5746070" y="1332865"/>
                    </a:cubicBezTo>
                    <a:cubicBezTo>
                      <a:pt x="5699837" y="1328334"/>
                      <a:pt x="5646290" y="1328334"/>
                      <a:pt x="5598595" y="1328480"/>
                    </a:cubicBezTo>
                    <a:cubicBezTo>
                      <a:pt x="5590402" y="1329796"/>
                      <a:pt x="5578112" y="1329065"/>
                      <a:pt x="5564799" y="1328334"/>
                    </a:cubicBezTo>
                    <a:cubicBezTo>
                      <a:pt x="5532319" y="1326434"/>
                      <a:pt x="5493110" y="1324534"/>
                      <a:pt x="5485941" y="1353767"/>
                    </a:cubicBezTo>
                    <a:cubicBezTo>
                      <a:pt x="5482576" y="1342366"/>
                      <a:pt x="5469555" y="1339589"/>
                      <a:pt x="5467507" y="1353182"/>
                    </a:cubicBezTo>
                    <a:cubicBezTo>
                      <a:pt x="5466775" y="1367653"/>
                      <a:pt x="5467361" y="1382562"/>
                      <a:pt x="5468092" y="1397324"/>
                    </a:cubicBezTo>
                    <a:cubicBezTo>
                      <a:pt x="5442050" y="1422465"/>
                      <a:pt x="5420982" y="1452575"/>
                      <a:pt x="5400061" y="1482393"/>
                    </a:cubicBezTo>
                    <a:cubicBezTo>
                      <a:pt x="5396696" y="1438981"/>
                      <a:pt x="5399183" y="1388847"/>
                      <a:pt x="5369044" y="1363414"/>
                    </a:cubicBezTo>
                    <a:cubicBezTo>
                      <a:pt x="5333639" y="1342074"/>
                      <a:pt x="5294722" y="1336520"/>
                      <a:pt x="5255512" y="1334766"/>
                    </a:cubicBezTo>
                    <a:cubicBezTo>
                      <a:pt x="5258731" y="1328334"/>
                      <a:pt x="5262096" y="1318687"/>
                      <a:pt x="5261511" y="1310941"/>
                    </a:cubicBezTo>
                    <a:cubicBezTo>
                      <a:pt x="5261950" y="1311233"/>
                      <a:pt x="5262242" y="1311525"/>
                      <a:pt x="5262827" y="1311818"/>
                    </a:cubicBezTo>
                    <a:cubicBezTo>
                      <a:pt x="5296770" y="1326434"/>
                      <a:pt x="5304963" y="1277030"/>
                      <a:pt x="5318277" y="1256275"/>
                    </a:cubicBezTo>
                    <a:cubicBezTo>
                      <a:pt x="5326909" y="1238589"/>
                      <a:pt x="5337589" y="1221780"/>
                      <a:pt x="5343880" y="1203070"/>
                    </a:cubicBezTo>
                    <a:cubicBezTo>
                      <a:pt x="5345197" y="1200878"/>
                      <a:pt x="5344758" y="1197370"/>
                      <a:pt x="5341539" y="1196639"/>
                    </a:cubicBezTo>
                    <a:cubicBezTo>
                      <a:pt x="5340954" y="1196347"/>
                      <a:pt x="5340222" y="1196347"/>
                      <a:pt x="5339637" y="1196347"/>
                    </a:cubicBezTo>
                    <a:cubicBezTo>
                      <a:pt x="5350610" y="1171060"/>
                      <a:pt x="5357925" y="1130572"/>
                      <a:pt x="5359973" y="1087307"/>
                    </a:cubicBezTo>
                    <a:cubicBezTo>
                      <a:pt x="5368167" y="1081022"/>
                      <a:pt x="5374165" y="1068744"/>
                      <a:pt x="5379139" y="1060267"/>
                    </a:cubicBezTo>
                    <a:cubicBezTo>
                      <a:pt x="5394940" y="1036296"/>
                      <a:pt x="5411472" y="1012325"/>
                      <a:pt x="5432540" y="992592"/>
                    </a:cubicBezTo>
                    <a:cubicBezTo>
                      <a:pt x="5429906" y="1024456"/>
                      <a:pt x="5427858" y="1056320"/>
                      <a:pt x="5426834" y="1088184"/>
                    </a:cubicBezTo>
                    <a:cubicBezTo>
                      <a:pt x="5421129" y="1188600"/>
                      <a:pt x="5431808" y="1257006"/>
                      <a:pt x="5548998" y="1260952"/>
                    </a:cubicBezTo>
                    <a:cubicBezTo>
                      <a:pt x="5557484" y="1261390"/>
                      <a:pt x="5565823" y="1261683"/>
                      <a:pt x="5574309" y="1261683"/>
                    </a:cubicBezTo>
                    <a:cubicBezTo>
                      <a:pt x="5605764" y="1261683"/>
                      <a:pt x="5637366" y="1258759"/>
                      <a:pt x="5668675" y="1254813"/>
                    </a:cubicBezTo>
                    <a:cubicBezTo>
                      <a:pt x="5674088" y="1254082"/>
                      <a:pt x="5679647" y="1252913"/>
                      <a:pt x="5684915" y="1251597"/>
                    </a:cubicBezTo>
                    <a:cubicBezTo>
                      <a:pt x="5679940" y="1258467"/>
                      <a:pt x="5674966" y="1265045"/>
                      <a:pt x="5669406" y="1270891"/>
                    </a:cubicBezTo>
                    <a:cubicBezTo>
                      <a:pt x="5656678" y="1284485"/>
                      <a:pt x="5635025" y="1305971"/>
                      <a:pt x="5657117" y="1322926"/>
                    </a:cubicBezTo>
                    <a:cubicBezTo>
                      <a:pt x="5683305" y="1339735"/>
                      <a:pt x="5696033" y="1305094"/>
                      <a:pt x="5705251" y="1286531"/>
                    </a:cubicBezTo>
                    <a:cubicBezTo>
                      <a:pt x="5709201" y="1272353"/>
                      <a:pt x="5758067" y="1207748"/>
                      <a:pt x="5738754" y="1198978"/>
                    </a:cubicBezTo>
                    <a:cubicBezTo>
                      <a:pt x="5747240" y="1178953"/>
                      <a:pt x="5752068" y="1157467"/>
                      <a:pt x="5754263" y="1135103"/>
                    </a:cubicBezTo>
                    <a:cubicBezTo>
                      <a:pt x="5757628" y="1133642"/>
                      <a:pt x="5760846" y="1131742"/>
                      <a:pt x="5762894" y="1128526"/>
                    </a:cubicBezTo>
                    <a:cubicBezTo>
                      <a:pt x="5787327" y="1094031"/>
                      <a:pt x="5810004" y="1057636"/>
                      <a:pt x="5837071" y="1025187"/>
                    </a:cubicBezTo>
                    <a:cubicBezTo>
                      <a:pt x="5833413" y="1073422"/>
                      <a:pt x="5835022" y="1122241"/>
                      <a:pt x="5839265" y="1170183"/>
                    </a:cubicBezTo>
                    <a:cubicBezTo>
                      <a:pt x="5845410" y="1264606"/>
                      <a:pt x="5969183" y="1255398"/>
                      <a:pt x="6038678" y="1260075"/>
                    </a:cubicBezTo>
                    <a:cubicBezTo>
                      <a:pt x="6042043" y="1260513"/>
                      <a:pt x="6044969" y="1260660"/>
                      <a:pt x="6048041" y="1260806"/>
                    </a:cubicBezTo>
                    <a:cubicBezTo>
                      <a:pt x="6040726" y="1271768"/>
                      <a:pt x="6034728" y="1280392"/>
                      <a:pt x="6031655" y="1283315"/>
                    </a:cubicBezTo>
                    <a:cubicBezTo>
                      <a:pt x="6017902" y="1296032"/>
                      <a:pt x="6004881" y="1318103"/>
                      <a:pt x="6024340" y="1332135"/>
                    </a:cubicBezTo>
                    <a:cubicBezTo>
                      <a:pt x="6056234" y="1351136"/>
                      <a:pt x="6071011" y="1304217"/>
                      <a:pt x="6082276" y="1282584"/>
                    </a:cubicBezTo>
                    <a:cubicBezTo>
                      <a:pt x="6086958" y="1270307"/>
                      <a:pt x="6092810" y="1258321"/>
                      <a:pt x="6098662" y="1246482"/>
                    </a:cubicBezTo>
                    <a:cubicBezTo>
                      <a:pt x="6136555" y="1217102"/>
                      <a:pt x="6144309" y="1149720"/>
                      <a:pt x="6146065" y="1097247"/>
                    </a:cubicBezTo>
                    <a:cubicBezTo>
                      <a:pt x="6165084" y="1106017"/>
                      <a:pt x="6175911" y="1084092"/>
                      <a:pt x="6182055" y="1068891"/>
                    </a:cubicBezTo>
                    <a:cubicBezTo>
                      <a:pt x="6194052" y="1043458"/>
                      <a:pt x="6209999" y="1019925"/>
                      <a:pt x="6225069" y="996100"/>
                    </a:cubicBezTo>
                    <a:cubicBezTo>
                      <a:pt x="6224337" y="1046235"/>
                      <a:pt x="6230921" y="1096516"/>
                      <a:pt x="6238090" y="1146066"/>
                    </a:cubicBezTo>
                    <a:cubicBezTo>
                      <a:pt x="6247161" y="1220318"/>
                      <a:pt x="6363034" y="1213887"/>
                      <a:pt x="6419946" y="1219587"/>
                    </a:cubicBezTo>
                    <a:cubicBezTo>
                      <a:pt x="6517970" y="1222803"/>
                      <a:pt x="6616432" y="1220464"/>
                      <a:pt x="6714456" y="1224703"/>
                    </a:cubicBezTo>
                    <a:cubicBezTo>
                      <a:pt x="6761273" y="1229673"/>
                      <a:pt x="6807944" y="1234350"/>
                      <a:pt x="6854761" y="1237127"/>
                    </a:cubicBezTo>
                    <a:cubicBezTo>
                      <a:pt x="6839400" y="1255690"/>
                      <a:pt x="6825939" y="1276446"/>
                      <a:pt x="6811309" y="1295593"/>
                    </a:cubicBezTo>
                    <a:close/>
                    <a:moveTo>
                      <a:pt x="5548998" y="1202632"/>
                    </a:moveTo>
                    <a:cubicBezTo>
                      <a:pt x="5506862" y="1201316"/>
                      <a:pt x="5477309" y="1193131"/>
                      <a:pt x="5470725" y="1146504"/>
                    </a:cubicBezTo>
                    <a:cubicBezTo>
                      <a:pt x="5459899" y="1091108"/>
                      <a:pt x="5459167" y="1035419"/>
                      <a:pt x="5455217" y="978853"/>
                    </a:cubicBezTo>
                    <a:cubicBezTo>
                      <a:pt x="5470140" y="984992"/>
                      <a:pt x="5483747" y="978414"/>
                      <a:pt x="5497645" y="971837"/>
                    </a:cubicBezTo>
                    <a:cubicBezTo>
                      <a:pt x="5508179" y="966867"/>
                      <a:pt x="5518859" y="961897"/>
                      <a:pt x="5530418" y="962482"/>
                    </a:cubicBezTo>
                    <a:cubicBezTo>
                      <a:pt x="5535977" y="962628"/>
                      <a:pt x="5544609" y="962628"/>
                      <a:pt x="5554704" y="962482"/>
                    </a:cubicBezTo>
                    <a:cubicBezTo>
                      <a:pt x="5600204" y="962044"/>
                      <a:pt x="5679209" y="961605"/>
                      <a:pt x="5682427" y="992446"/>
                    </a:cubicBezTo>
                    <a:cubicBezTo>
                      <a:pt x="5690328" y="1053251"/>
                      <a:pt x="5697643" y="1121656"/>
                      <a:pt x="5676575" y="1182315"/>
                    </a:cubicBezTo>
                    <a:cubicBezTo>
                      <a:pt x="5674234" y="1189623"/>
                      <a:pt x="5667212" y="1190793"/>
                      <a:pt x="5660628" y="1191962"/>
                    </a:cubicBezTo>
                    <a:cubicBezTo>
                      <a:pt x="5622443" y="1198539"/>
                      <a:pt x="5583672" y="1203509"/>
                      <a:pt x="5544902" y="1202193"/>
                    </a:cubicBezTo>
                    <a:lnTo>
                      <a:pt x="5548998" y="1202632"/>
                    </a:lnTo>
                    <a:close/>
                    <a:moveTo>
                      <a:pt x="5860772" y="987769"/>
                    </a:moveTo>
                    <a:cubicBezTo>
                      <a:pt x="5874963" y="991569"/>
                      <a:pt x="5889594" y="988353"/>
                      <a:pt x="5904517" y="985138"/>
                    </a:cubicBezTo>
                    <a:cubicBezTo>
                      <a:pt x="5915489" y="982653"/>
                      <a:pt x="5926462" y="980314"/>
                      <a:pt x="5937435" y="980753"/>
                    </a:cubicBezTo>
                    <a:cubicBezTo>
                      <a:pt x="5946799" y="980899"/>
                      <a:pt x="5956894" y="980460"/>
                      <a:pt x="5967281" y="980022"/>
                    </a:cubicBezTo>
                    <a:cubicBezTo>
                      <a:pt x="6004296" y="978414"/>
                      <a:pt x="6044823" y="976952"/>
                      <a:pt x="6069840" y="1003847"/>
                    </a:cubicBezTo>
                    <a:cubicBezTo>
                      <a:pt x="6088274" y="1051497"/>
                      <a:pt x="6081399" y="1104847"/>
                      <a:pt x="6075254" y="1154543"/>
                    </a:cubicBezTo>
                    <a:cubicBezTo>
                      <a:pt x="6066475" y="1204532"/>
                      <a:pt x="6058429" y="1198247"/>
                      <a:pt x="6012928" y="1197955"/>
                    </a:cubicBezTo>
                    <a:cubicBezTo>
                      <a:pt x="5972987" y="1196493"/>
                      <a:pt x="5928072" y="1200147"/>
                      <a:pt x="5892959" y="1178368"/>
                    </a:cubicBezTo>
                    <a:cubicBezTo>
                      <a:pt x="5881693" y="1163313"/>
                      <a:pt x="5880377" y="1142558"/>
                      <a:pt x="5875549" y="1124872"/>
                    </a:cubicBezTo>
                    <a:cubicBezTo>
                      <a:pt x="5870867" y="1100755"/>
                      <a:pt x="5867795" y="1075906"/>
                      <a:pt x="5865454" y="1050912"/>
                    </a:cubicBezTo>
                    <a:cubicBezTo>
                      <a:pt x="5869258" y="1034249"/>
                      <a:pt x="5867063" y="1016417"/>
                      <a:pt x="5863405" y="999754"/>
                    </a:cubicBezTo>
                    <a:cubicBezTo>
                      <a:pt x="5862820" y="998877"/>
                      <a:pt x="5862089" y="998439"/>
                      <a:pt x="5861503" y="997708"/>
                    </a:cubicBezTo>
                    <a:cubicBezTo>
                      <a:pt x="5861211" y="994492"/>
                      <a:pt x="5860918" y="991130"/>
                      <a:pt x="5860772" y="987769"/>
                    </a:cubicBezTo>
                    <a:close/>
                    <a:moveTo>
                      <a:pt x="6775172" y="980168"/>
                    </a:moveTo>
                    <a:cubicBezTo>
                      <a:pt x="6777074" y="980168"/>
                      <a:pt x="6779122" y="980168"/>
                      <a:pt x="6781024" y="980168"/>
                    </a:cubicBezTo>
                    <a:cubicBezTo>
                      <a:pt x="6807944" y="1015832"/>
                      <a:pt x="6815259" y="1062313"/>
                      <a:pt x="6828280" y="1104263"/>
                    </a:cubicBezTo>
                    <a:cubicBezTo>
                      <a:pt x="6831353" y="1123995"/>
                      <a:pt x="6843203" y="1147820"/>
                      <a:pt x="6848324" y="1170476"/>
                    </a:cubicBezTo>
                    <a:cubicBezTo>
                      <a:pt x="6772100" y="1165506"/>
                      <a:pt x="6695290" y="1154690"/>
                      <a:pt x="6618773" y="1156882"/>
                    </a:cubicBezTo>
                    <a:cubicBezTo>
                      <a:pt x="6584391" y="1155128"/>
                      <a:pt x="6549571" y="1155567"/>
                      <a:pt x="6514604" y="1156151"/>
                    </a:cubicBezTo>
                    <a:cubicBezTo>
                      <a:pt x="6440867" y="1157321"/>
                      <a:pt x="6366691" y="1158490"/>
                      <a:pt x="6296026" y="1137442"/>
                    </a:cubicBezTo>
                    <a:cubicBezTo>
                      <a:pt x="6275836" y="1085261"/>
                      <a:pt x="6269106" y="1029133"/>
                      <a:pt x="6262084" y="973444"/>
                    </a:cubicBezTo>
                    <a:cubicBezTo>
                      <a:pt x="6404291" y="977683"/>
                      <a:pt x="6546645" y="977829"/>
                      <a:pt x="6688999" y="979876"/>
                    </a:cubicBezTo>
                    <a:cubicBezTo>
                      <a:pt x="6717382" y="980607"/>
                      <a:pt x="6746350" y="980314"/>
                      <a:pt x="6775172" y="980168"/>
                    </a:cubicBezTo>
                    <a:close/>
                    <a:moveTo>
                      <a:pt x="6572980" y="911763"/>
                    </a:moveTo>
                    <a:cubicBezTo>
                      <a:pt x="6501876" y="910301"/>
                      <a:pt x="6430480" y="911470"/>
                      <a:pt x="6359522" y="910301"/>
                    </a:cubicBezTo>
                    <a:cubicBezTo>
                      <a:pt x="6350159" y="910886"/>
                      <a:pt x="6336552" y="909716"/>
                      <a:pt x="6321337" y="908547"/>
                    </a:cubicBezTo>
                    <a:cubicBezTo>
                      <a:pt x="6271740" y="904747"/>
                      <a:pt x="6206342" y="901093"/>
                      <a:pt x="6225508" y="955905"/>
                    </a:cubicBezTo>
                    <a:cubicBezTo>
                      <a:pt x="6210731" y="971544"/>
                      <a:pt x="6195223" y="990984"/>
                      <a:pt x="6191711" y="994638"/>
                    </a:cubicBezTo>
                    <a:cubicBezTo>
                      <a:pt x="6175764" y="1014078"/>
                      <a:pt x="6160549" y="1033957"/>
                      <a:pt x="6145918" y="1054420"/>
                    </a:cubicBezTo>
                    <a:cubicBezTo>
                      <a:pt x="6144163" y="1014371"/>
                      <a:pt x="6136847" y="971544"/>
                      <a:pt x="6104661" y="945235"/>
                    </a:cubicBezTo>
                    <a:cubicBezTo>
                      <a:pt x="6067938" y="917463"/>
                      <a:pt x="6021706" y="912932"/>
                      <a:pt x="5976059" y="913663"/>
                    </a:cubicBezTo>
                    <a:cubicBezTo>
                      <a:pt x="5991129" y="889545"/>
                      <a:pt x="6005028" y="864697"/>
                      <a:pt x="6012782" y="837364"/>
                    </a:cubicBezTo>
                    <a:cubicBezTo>
                      <a:pt x="6013952" y="831810"/>
                      <a:pt x="6016440" y="823479"/>
                      <a:pt x="6017171" y="815586"/>
                    </a:cubicBezTo>
                    <a:cubicBezTo>
                      <a:pt x="6035459" y="810031"/>
                      <a:pt x="6050528" y="801262"/>
                      <a:pt x="6059307" y="787376"/>
                    </a:cubicBezTo>
                    <a:cubicBezTo>
                      <a:pt x="6070426" y="764282"/>
                      <a:pt x="6075692" y="734025"/>
                      <a:pt x="6076424" y="701577"/>
                    </a:cubicBezTo>
                    <a:cubicBezTo>
                      <a:pt x="6097931" y="694122"/>
                      <a:pt x="6113000" y="668251"/>
                      <a:pt x="6129971" y="654073"/>
                    </a:cubicBezTo>
                    <a:cubicBezTo>
                      <a:pt x="6138749" y="641356"/>
                      <a:pt x="6161573" y="626009"/>
                      <a:pt x="6175179" y="609931"/>
                    </a:cubicBezTo>
                    <a:cubicBezTo>
                      <a:pt x="6176935" y="637702"/>
                      <a:pt x="6180446" y="665328"/>
                      <a:pt x="6183372" y="692953"/>
                    </a:cubicBezTo>
                    <a:cubicBezTo>
                      <a:pt x="6190102" y="722332"/>
                      <a:pt x="6180300" y="759458"/>
                      <a:pt x="6203123" y="782552"/>
                    </a:cubicBezTo>
                    <a:cubicBezTo>
                      <a:pt x="6221265" y="799069"/>
                      <a:pt x="6247307" y="800092"/>
                      <a:pt x="6270277" y="803746"/>
                    </a:cubicBezTo>
                    <a:cubicBezTo>
                      <a:pt x="6310949" y="809008"/>
                      <a:pt x="6351915" y="809885"/>
                      <a:pt x="6392733" y="810324"/>
                    </a:cubicBezTo>
                    <a:cubicBezTo>
                      <a:pt x="6461057" y="811201"/>
                      <a:pt x="6529381" y="811201"/>
                      <a:pt x="6597705" y="811201"/>
                    </a:cubicBezTo>
                    <a:cubicBezTo>
                      <a:pt x="6623601" y="811201"/>
                      <a:pt x="6649497" y="811201"/>
                      <a:pt x="6675392" y="811201"/>
                    </a:cubicBezTo>
                    <a:cubicBezTo>
                      <a:pt x="6685341" y="811347"/>
                      <a:pt x="6695144" y="811493"/>
                      <a:pt x="6705092" y="811493"/>
                    </a:cubicBezTo>
                    <a:cubicBezTo>
                      <a:pt x="6710506" y="811493"/>
                      <a:pt x="6715919" y="811347"/>
                      <a:pt x="6721186" y="811201"/>
                    </a:cubicBezTo>
                    <a:cubicBezTo>
                      <a:pt x="6726453" y="814270"/>
                      <a:pt x="6731720" y="815878"/>
                      <a:pt x="6736694" y="815878"/>
                    </a:cubicBezTo>
                    <a:cubicBezTo>
                      <a:pt x="6738596" y="815878"/>
                      <a:pt x="6740498" y="815586"/>
                      <a:pt x="6742253" y="815147"/>
                    </a:cubicBezTo>
                    <a:cubicBezTo>
                      <a:pt x="6731573" y="831810"/>
                      <a:pt x="6721771" y="849058"/>
                      <a:pt x="6710213" y="865136"/>
                    </a:cubicBezTo>
                    <a:cubicBezTo>
                      <a:pt x="6702605" y="879314"/>
                      <a:pt x="6682415" y="896854"/>
                      <a:pt x="6677880" y="913517"/>
                    </a:cubicBezTo>
                    <a:cubicBezTo>
                      <a:pt x="6642913" y="913370"/>
                      <a:pt x="6607947" y="912932"/>
                      <a:pt x="6572980" y="911763"/>
                    </a:cubicBezTo>
                    <a:close/>
                    <a:moveTo>
                      <a:pt x="5924853" y="533779"/>
                    </a:moveTo>
                    <a:cubicBezTo>
                      <a:pt x="5927194" y="533779"/>
                      <a:pt x="5929388" y="533779"/>
                      <a:pt x="5931291" y="533925"/>
                    </a:cubicBezTo>
                    <a:cubicBezTo>
                      <a:pt x="5969330" y="535533"/>
                      <a:pt x="5978254" y="544449"/>
                      <a:pt x="5989080" y="580113"/>
                    </a:cubicBezTo>
                    <a:cubicBezTo>
                      <a:pt x="6007661" y="635071"/>
                      <a:pt x="6019512" y="695584"/>
                      <a:pt x="6004443" y="752881"/>
                    </a:cubicBezTo>
                    <a:cubicBezTo>
                      <a:pt x="5985569" y="759020"/>
                      <a:pt x="5965526" y="759897"/>
                      <a:pt x="5946067" y="761651"/>
                    </a:cubicBezTo>
                    <a:cubicBezTo>
                      <a:pt x="5936704" y="761358"/>
                      <a:pt x="5926901" y="761797"/>
                      <a:pt x="5916953" y="762235"/>
                    </a:cubicBezTo>
                    <a:cubicBezTo>
                      <a:pt x="5883888" y="763405"/>
                      <a:pt x="5848336" y="764720"/>
                      <a:pt x="5823318" y="743672"/>
                    </a:cubicBezTo>
                    <a:cubicBezTo>
                      <a:pt x="5793033" y="699677"/>
                      <a:pt x="5781182" y="639456"/>
                      <a:pt x="5790546" y="586983"/>
                    </a:cubicBezTo>
                    <a:cubicBezTo>
                      <a:pt x="5797276" y="546495"/>
                      <a:pt x="5884327" y="533779"/>
                      <a:pt x="5924853" y="533779"/>
                    </a:cubicBezTo>
                    <a:close/>
                    <a:moveTo>
                      <a:pt x="6652569" y="547957"/>
                    </a:moveTo>
                    <a:cubicBezTo>
                      <a:pt x="6672028" y="577775"/>
                      <a:pt x="6674954" y="619286"/>
                      <a:pt x="6687975" y="651734"/>
                    </a:cubicBezTo>
                    <a:cubicBezTo>
                      <a:pt x="6696899" y="682137"/>
                      <a:pt x="6713870" y="710931"/>
                      <a:pt x="6717089" y="742503"/>
                    </a:cubicBezTo>
                    <a:cubicBezTo>
                      <a:pt x="6717236" y="743526"/>
                      <a:pt x="6716943" y="744403"/>
                      <a:pt x="6716943" y="745280"/>
                    </a:cubicBezTo>
                    <a:cubicBezTo>
                      <a:pt x="6662811" y="746596"/>
                      <a:pt x="6608532" y="746596"/>
                      <a:pt x="6554253" y="746303"/>
                    </a:cubicBezTo>
                    <a:cubicBezTo>
                      <a:pt x="6508606" y="746157"/>
                      <a:pt x="6462813" y="745865"/>
                      <a:pt x="6417166" y="746596"/>
                    </a:cubicBezTo>
                    <a:cubicBezTo>
                      <a:pt x="6359376" y="746157"/>
                      <a:pt x="6301001" y="747765"/>
                      <a:pt x="6243942" y="737826"/>
                    </a:cubicBezTo>
                    <a:cubicBezTo>
                      <a:pt x="6233555" y="681844"/>
                      <a:pt x="6222435" y="626155"/>
                      <a:pt x="6213950" y="570028"/>
                    </a:cubicBezTo>
                    <a:cubicBezTo>
                      <a:pt x="6359522" y="553657"/>
                      <a:pt x="6506265" y="545618"/>
                      <a:pt x="6652569" y="547957"/>
                    </a:cubicBezTo>
                    <a:close/>
                    <a:moveTo>
                      <a:pt x="6212926" y="146440"/>
                    </a:moveTo>
                    <a:cubicBezTo>
                      <a:pt x="6258280" y="138255"/>
                      <a:pt x="6303927" y="137086"/>
                      <a:pt x="6350012" y="138401"/>
                    </a:cubicBezTo>
                    <a:cubicBezTo>
                      <a:pt x="6421848" y="140740"/>
                      <a:pt x="6497780" y="123785"/>
                      <a:pt x="6567274" y="144540"/>
                    </a:cubicBezTo>
                    <a:cubicBezTo>
                      <a:pt x="6583368" y="183859"/>
                      <a:pt x="6605459" y="230047"/>
                      <a:pt x="6588927" y="273312"/>
                    </a:cubicBezTo>
                    <a:cubicBezTo>
                      <a:pt x="6525870" y="287636"/>
                      <a:pt x="6461935" y="274481"/>
                      <a:pt x="6398000" y="279451"/>
                    </a:cubicBezTo>
                    <a:cubicBezTo>
                      <a:pt x="6337284" y="282666"/>
                      <a:pt x="6277299" y="293190"/>
                      <a:pt x="6217169" y="300791"/>
                    </a:cubicBezTo>
                    <a:cubicBezTo>
                      <a:pt x="6155282" y="307953"/>
                      <a:pt x="6150454" y="194382"/>
                      <a:pt x="6137579" y="151556"/>
                    </a:cubicBezTo>
                    <a:cubicBezTo>
                      <a:pt x="6162012" y="156964"/>
                      <a:pt x="6187908" y="147756"/>
                      <a:pt x="6212926" y="146440"/>
                    </a:cubicBezTo>
                    <a:close/>
                    <a:moveTo>
                      <a:pt x="6059892" y="198475"/>
                    </a:moveTo>
                    <a:cubicBezTo>
                      <a:pt x="6074522" y="181081"/>
                      <a:pt x="6091932" y="165880"/>
                      <a:pt x="6111244" y="153895"/>
                    </a:cubicBezTo>
                    <a:cubicBezTo>
                      <a:pt x="6111830" y="163542"/>
                      <a:pt x="6112415" y="173335"/>
                      <a:pt x="6112854" y="182835"/>
                    </a:cubicBezTo>
                    <a:cubicBezTo>
                      <a:pt x="6118706" y="240132"/>
                      <a:pt x="6119876" y="316284"/>
                      <a:pt x="6175179" y="349172"/>
                    </a:cubicBezTo>
                    <a:cubicBezTo>
                      <a:pt x="6214974" y="364958"/>
                      <a:pt x="6259011" y="350487"/>
                      <a:pt x="6299976" y="347710"/>
                    </a:cubicBezTo>
                    <a:cubicBezTo>
                      <a:pt x="6337723" y="343764"/>
                      <a:pt x="6369325" y="341279"/>
                      <a:pt x="6408973" y="339963"/>
                    </a:cubicBezTo>
                    <a:cubicBezTo>
                      <a:pt x="6450816" y="335724"/>
                      <a:pt x="6520895" y="349756"/>
                      <a:pt x="6575906" y="342594"/>
                    </a:cubicBezTo>
                    <a:cubicBezTo>
                      <a:pt x="6560251" y="368319"/>
                      <a:pt x="6542549" y="392729"/>
                      <a:pt x="6523675" y="416116"/>
                    </a:cubicBezTo>
                    <a:cubicBezTo>
                      <a:pt x="6514019" y="425178"/>
                      <a:pt x="6506119" y="438040"/>
                      <a:pt x="6508898" y="449734"/>
                    </a:cubicBezTo>
                    <a:cubicBezTo>
                      <a:pt x="6506704" y="452657"/>
                      <a:pt x="6504656" y="455434"/>
                      <a:pt x="6502461" y="458065"/>
                    </a:cubicBezTo>
                    <a:cubicBezTo>
                      <a:pt x="6496463" y="465227"/>
                      <a:pt x="6490026" y="474582"/>
                      <a:pt x="6488123" y="483790"/>
                    </a:cubicBezTo>
                    <a:cubicBezTo>
                      <a:pt x="6425213" y="485983"/>
                      <a:pt x="6362302" y="489344"/>
                      <a:pt x="6299684" y="494606"/>
                    </a:cubicBezTo>
                    <a:cubicBezTo>
                      <a:pt x="6264571" y="498699"/>
                      <a:pt x="6229165" y="500599"/>
                      <a:pt x="6194199" y="506153"/>
                    </a:cubicBezTo>
                    <a:cubicBezTo>
                      <a:pt x="6168596" y="508931"/>
                      <a:pt x="6156452" y="542695"/>
                      <a:pt x="6174448" y="560965"/>
                    </a:cubicBezTo>
                    <a:cubicBezTo>
                      <a:pt x="6174301" y="563304"/>
                      <a:pt x="6174448" y="565497"/>
                      <a:pt x="6174301" y="567835"/>
                    </a:cubicBezTo>
                    <a:cubicBezTo>
                      <a:pt x="6174155" y="567689"/>
                      <a:pt x="6174009" y="567543"/>
                      <a:pt x="6173862" y="567397"/>
                    </a:cubicBezTo>
                    <a:cubicBezTo>
                      <a:pt x="6177227" y="549857"/>
                      <a:pt x="6154404" y="554388"/>
                      <a:pt x="6145333" y="560527"/>
                    </a:cubicBezTo>
                    <a:cubicBezTo>
                      <a:pt x="6116657" y="576167"/>
                      <a:pt x="6090762" y="597507"/>
                      <a:pt x="6069402" y="622501"/>
                    </a:cubicBezTo>
                    <a:cubicBezTo>
                      <a:pt x="6059745" y="570759"/>
                      <a:pt x="6040287" y="521647"/>
                      <a:pt x="6014538" y="492122"/>
                    </a:cubicBezTo>
                    <a:cubicBezTo>
                      <a:pt x="5994933" y="478236"/>
                      <a:pt x="5965964" y="470489"/>
                      <a:pt x="5933777" y="468443"/>
                    </a:cubicBezTo>
                    <a:cubicBezTo>
                      <a:pt x="5961576" y="427663"/>
                      <a:pt x="5984984" y="383521"/>
                      <a:pt x="6001077" y="336748"/>
                    </a:cubicBezTo>
                    <a:cubicBezTo>
                      <a:pt x="6002394" y="333240"/>
                      <a:pt x="6003857" y="326955"/>
                      <a:pt x="6004004" y="321546"/>
                    </a:cubicBezTo>
                    <a:cubicBezTo>
                      <a:pt x="6026827" y="300206"/>
                      <a:pt x="6036629" y="265127"/>
                      <a:pt x="6037946" y="226100"/>
                    </a:cubicBezTo>
                    <a:cubicBezTo>
                      <a:pt x="6047309" y="219815"/>
                      <a:pt x="6054917" y="208561"/>
                      <a:pt x="6059892" y="198475"/>
                    </a:cubicBezTo>
                    <a:close/>
                    <a:moveTo>
                      <a:pt x="5788205" y="68242"/>
                    </a:moveTo>
                    <a:cubicBezTo>
                      <a:pt x="5808541" y="68242"/>
                      <a:pt x="5832242" y="66195"/>
                      <a:pt x="5855505" y="66195"/>
                    </a:cubicBezTo>
                    <a:cubicBezTo>
                      <a:pt x="5883156" y="66195"/>
                      <a:pt x="5910223" y="69119"/>
                      <a:pt x="5930559" y="82274"/>
                    </a:cubicBezTo>
                    <a:cubicBezTo>
                      <a:pt x="5948115" y="143809"/>
                      <a:pt x="5975913" y="214553"/>
                      <a:pt x="5946945" y="277404"/>
                    </a:cubicBezTo>
                    <a:cubicBezTo>
                      <a:pt x="5933485" y="277551"/>
                      <a:pt x="5920025" y="277112"/>
                      <a:pt x="5906712" y="277112"/>
                    </a:cubicBezTo>
                    <a:cubicBezTo>
                      <a:pt x="5891496" y="277112"/>
                      <a:pt x="5876280" y="277697"/>
                      <a:pt x="5861064" y="278135"/>
                    </a:cubicBezTo>
                    <a:cubicBezTo>
                      <a:pt x="5822733" y="278428"/>
                      <a:pt x="5783084" y="282666"/>
                      <a:pt x="5745192" y="276527"/>
                    </a:cubicBezTo>
                    <a:cubicBezTo>
                      <a:pt x="5714614" y="214261"/>
                      <a:pt x="5716955" y="143809"/>
                      <a:pt x="5696033" y="78912"/>
                    </a:cubicBezTo>
                    <a:cubicBezTo>
                      <a:pt x="5725587" y="70726"/>
                      <a:pt x="5757335" y="70580"/>
                      <a:pt x="5788205" y="68242"/>
                    </a:cubicBezTo>
                    <a:close/>
                    <a:moveTo>
                      <a:pt x="5612933" y="120861"/>
                    </a:moveTo>
                    <a:cubicBezTo>
                      <a:pt x="5613518" y="119984"/>
                      <a:pt x="5614104" y="119107"/>
                      <a:pt x="5614835" y="118084"/>
                    </a:cubicBezTo>
                    <a:cubicBezTo>
                      <a:pt x="5619370" y="143078"/>
                      <a:pt x="5628295" y="168219"/>
                      <a:pt x="5633854" y="188682"/>
                    </a:cubicBezTo>
                    <a:cubicBezTo>
                      <a:pt x="5646875" y="213822"/>
                      <a:pt x="5645266" y="256941"/>
                      <a:pt x="5678038" y="269365"/>
                    </a:cubicBezTo>
                    <a:cubicBezTo>
                      <a:pt x="5678916" y="345810"/>
                      <a:pt x="5769185" y="343033"/>
                      <a:pt x="5848190" y="340402"/>
                    </a:cubicBezTo>
                    <a:cubicBezTo>
                      <a:pt x="5874963" y="339379"/>
                      <a:pt x="5900567" y="338502"/>
                      <a:pt x="5920903" y="340694"/>
                    </a:cubicBezTo>
                    <a:cubicBezTo>
                      <a:pt x="5929535" y="342156"/>
                      <a:pt x="5937581" y="342740"/>
                      <a:pt x="5945043" y="342740"/>
                    </a:cubicBezTo>
                    <a:cubicBezTo>
                      <a:pt x="5955431" y="342740"/>
                      <a:pt x="5964794" y="341279"/>
                      <a:pt x="5973280" y="338794"/>
                    </a:cubicBezTo>
                    <a:cubicBezTo>
                      <a:pt x="5955431" y="364958"/>
                      <a:pt x="5938313" y="391706"/>
                      <a:pt x="5918416" y="416408"/>
                    </a:cubicBezTo>
                    <a:cubicBezTo>
                      <a:pt x="5907735" y="431609"/>
                      <a:pt x="5881254" y="450757"/>
                      <a:pt x="5883449" y="469758"/>
                    </a:cubicBezTo>
                    <a:cubicBezTo>
                      <a:pt x="5806932" y="478090"/>
                      <a:pt x="5729976" y="515216"/>
                      <a:pt x="5724563" y="579382"/>
                    </a:cubicBezTo>
                    <a:cubicBezTo>
                      <a:pt x="5721783" y="610662"/>
                      <a:pt x="5708177" y="670443"/>
                      <a:pt x="5752068" y="676582"/>
                    </a:cubicBezTo>
                    <a:cubicBezTo>
                      <a:pt x="5756603" y="746157"/>
                      <a:pt x="5782060" y="815440"/>
                      <a:pt x="5861796" y="820117"/>
                    </a:cubicBezTo>
                    <a:cubicBezTo>
                      <a:pt x="5882717" y="821432"/>
                      <a:pt x="5913149" y="824356"/>
                      <a:pt x="5944311" y="824356"/>
                    </a:cubicBezTo>
                    <a:cubicBezTo>
                      <a:pt x="5961137" y="824356"/>
                      <a:pt x="5978108" y="823479"/>
                      <a:pt x="5994055" y="820848"/>
                    </a:cubicBezTo>
                    <a:cubicBezTo>
                      <a:pt x="5981326" y="841019"/>
                      <a:pt x="5967867" y="860897"/>
                      <a:pt x="5952797" y="879460"/>
                    </a:cubicBezTo>
                    <a:cubicBezTo>
                      <a:pt x="5945628" y="890276"/>
                      <a:pt x="5929827" y="902847"/>
                      <a:pt x="5923244" y="916001"/>
                    </a:cubicBezTo>
                    <a:cubicBezTo>
                      <a:pt x="5922951" y="916001"/>
                      <a:pt x="5922659" y="916001"/>
                      <a:pt x="5922366" y="916001"/>
                    </a:cubicBezTo>
                    <a:cubicBezTo>
                      <a:pt x="5890472" y="918632"/>
                      <a:pt x="5828000" y="923748"/>
                      <a:pt x="5843655" y="970375"/>
                    </a:cubicBezTo>
                    <a:cubicBezTo>
                      <a:pt x="5842045" y="979583"/>
                      <a:pt x="5840875" y="988938"/>
                      <a:pt x="5839704" y="998146"/>
                    </a:cubicBezTo>
                    <a:cubicBezTo>
                      <a:pt x="5814540" y="1011155"/>
                      <a:pt x="5780158" y="1052228"/>
                      <a:pt x="5769332" y="1061436"/>
                    </a:cubicBezTo>
                    <a:cubicBezTo>
                      <a:pt x="5766260" y="1065967"/>
                      <a:pt x="5761139" y="1071083"/>
                      <a:pt x="5755579" y="1076199"/>
                    </a:cubicBezTo>
                    <a:cubicBezTo>
                      <a:pt x="5754409" y="1045943"/>
                      <a:pt x="5751044" y="1015832"/>
                      <a:pt x="5748703" y="988353"/>
                    </a:cubicBezTo>
                    <a:cubicBezTo>
                      <a:pt x="5746070" y="930618"/>
                      <a:pt x="5689742" y="904016"/>
                      <a:pt x="5638390" y="900800"/>
                    </a:cubicBezTo>
                    <a:cubicBezTo>
                      <a:pt x="5582209" y="897585"/>
                      <a:pt x="5521346" y="886768"/>
                      <a:pt x="5468823" y="912347"/>
                    </a:cubicBezTo>
                    <a:cubicBezTo>
                      <a:pt x="5454778" y="919217"/>
                      <a:pt x="5438392" y="927987"/>
                      <a:pt x="5436783" y="945235"/>
                    </a:cubicBezTo>
                    <a:cubicBezTo>
                      <a:pt x="5435759" y="954443"/>
                      <a:pt x="5435174" y="963798"/>
                      <a:pt x="5434442" y="973152"/>
                    </a:cubicBezTo>
                    <a:cubicBezTo>
                      <a:pt x="5414106" y="970375"/>
                      <a:pt x="5375482" y="1015686"/>
                      <a:pt x="5364655" y="1025626"/>
                    </a:cubicBezTo>
                    <a:cubicBezTo>
                      <a:pt x="5363338" y="1027380"/>
                      <a:pt x="5361583" y="1029280"/>
                      <a:pt x="5359681" y="1031326"/>
                    </a:cubicBezTo>
                    <a:cubicBezTo>
                      <a:pt x="5356170" y="978268"/>
                      <a:pt x="5343734" y="929887"/>
                      <a:pt x="5319155" y="910155"/>
                    </a:cubicBezTo>
                    <a:cubicBezTo>
                      <a:pt x="5278482" y="885891"/>
                      <a:pt x="5231665" y="875806"/>
                      <a:pt x="5184555" y="875221"/>
                    </a:cubicBezTo>
                    <a:cubicBezTo>
                      <a:pt x="5191578" y="863820"/>
                      <a:pt x="5196991" y="850519"/>
                      <a:pt x="5201526" y="841457"/>
                    </a:cubicBezTo>
                    <a:cubicBezTo>
                      <a:pt x="5207671" y="828594"/>
                      <a:pt x="5214693" y="816170"/>
                      <a:pt x="5221570" y="803600"/>
                    </a:cubicBezTo>
                    <a:cubicBezTo>
                      <a:pt x="5247466" y="780214"/>
                      <a:pt x="5255220" y="709908"/>
                      <a:pt x="5250245" y="640626"/>
                    </a:cubicBezTo>
                    <a:cubicBezTo>
                      <a:pt x="5271752" y="616070"/>
                      <a:pt x="5293844" y="591368"/>
                      <a:pt x="5317984" y="569297"/>
                    </a:cubicBezTo>
                    <a:cubicBezTo>
                      <a:pt x="5316960" y="595022"/>
                      <a:pt x="5321057" y="621770"/>
                      <a:pt x="5325446" y="643841"/>
                    </a:cubicBezTo>
                    <a:cubicBezTo>
                      <a:pt x="5327494" y="652319"/>
                      <a:pt x="5333492" y="659043"/>
                      <a:pt x="5341100" y="662697"/>
                    </a:cubicBezTo>
                    <a:cubicBezTo>
                      <a:pt x="5338613" y="802577"/>
                      <a:pt x="5382943" y="812224"/>
                      <a:pt x="5511252" y="817047"/>
                    </a:cubicBezTo>
                    <a:cubicBezTo>
                      <a:pt x="5530710" y="817047"/>
                      <a:pt x="5548413" y="816317"/>
                      <a:pt x="5564214" y="814416"/>
                    </a:cubicBezTo>
                    <a:cubicBezTo>
                      <a:pt x="5563190" y="815440"/>
                      <a:pt x="5562458" y="816317"/>
                      <a:pt x="5561726" y="816901"/>
                    </a:cubicBezTo>
                    <a:cubicBezTo>
                      <a:pt x="5549437" y="830641"/>
                      <a:pt x="5527638" y="851250"/>
                      <a:pt x="5548706" y="867621"/>
                    </a:cubicBezTo>
                    <a:cubicBezTo>
                      <a:pt x="5558947" y="875075"/>
                      <a:pt x="5573870" y="871567"/>
                      <a:pt x="5580014" y="860312"/>
                    </a:cubicBezTo>
                    <a:cubicBezTo>
                      <a:pt x="5589963" y="840288"/>
                      <a:pt x="5602692" y="820848"/>
                      <a:pt x="5612640" y="800531"/>
                    </a:cubicBezTo>
                    <a:cubicBezTo>
                      <a:pt x="5639560" y="785622"/>
                      <a:pt x="5655361" y="757558"/>
                      <a:pt x="5657409" y="705231"/>
                    </a:cubicBezTo>
                    <a:cubicBezTo>
                      <a:pt x="5657263" y="692661"/>
                      <a:pt x="5657702" y="678483"/>
                      <a:pt x="5657848" y="663574"/>
                    </a:cubicBezTo>
                    <a:cubicBezTo>
                      <a:pt x="5671016" y="635071"/>
                      <a:pt x="5686085" y="607446"/>
                      <a:pt x="5702471" y="580698"/>
                    </a:cubicBezTo>
                    <a:cubicBezTo>
                      <a:pt x="5706567" y="571782"/>
                      <a:pt x="5717101" y="561842"/>
                      <a:pt x="5717979" y="551172"/>
                    </a:cubicBezTo>
                    <a:cubicBezTo>
                      <a:pt x="5714760" y="535679"/>
                      <a:pt x="5697204" y="545764"/>
                      <a:pt x="5691206" y="553950"/>
                    </a:cubicBezTo>
                    <a:cubicBezTo>
                      <a:pt x="5678477" y="567543"/>
                      <a:pt x="5666919" y="582013"/>
                      <a:pt x="5655946" y="597068"/>
                    </a:cubicBezTo>
                    <a:cubicBezTo>
                      <a:pt x="5651703" y="555265"/>
                      <a:pt x="5639707" y="516239"/>
                      <a:pt x="5606642" y="495630"/>
                    </a:cubicBezTo>
                    <a:cubicBezTo>
                      <a:pt x="5583233" y="483059"/>
                      <a:pt x="5552948" y="475751"/>
                      <a:pt x="5520615" y="472682"/>
                    </a:cubicBezTo>
                    <a:cubicBezTo>
                      <a:pt x="5532319" y="456165"/>
                      <a:pt x="5538611" y="428686"/>
                      <a:pt x="5546950" y="414508"/>
                    </a:cubicBezTo>
                    <a:cubicBezTo>
                      <a:pt x="5549437" y="409100"/>
                      <a:pt x="5552509" y="402814"/>
                      <a:pt x="5555728" y="396237"/>
                    </a:cubicBezTo>
                    <a:cubicBezTo>
                      <a:pt x="5606349" y="365981"/>
                      <a:pt x="5597425" y="303860"/>
                      <a:pt x="5592597" y="258111"/>
                    </a:cubicBezTo>
                    <a:cubicBezTo>
                      <a:pt x="5587623" y="230485"/>
                      <a:pt x="5584843" y="202422"/>
                      <a:pt x="5580161" y="174650"/>
                    </a:cubicBezTo>
                    <a:cubicBezTo>
                      <a:pt x="5592304" y="157841"/>
                      <a:pt x="5601814" y="132262"/>
                      <a:pt x="5612933" y="120861"/>
                    </a:cubicBezTo>
                    <a:close/>
                    <a:moveTo>
                      <a:pt x="5388503" y="548834"/>
                    </a:moveTo>
                    <a:cubicBezTo>
                      <a:pt x="5406059" y="543572"/>
                      <a:pt x="5449365" y="536848"/>
                      <a:pt x="5490915" y="536848"/>
                    </a:cubicBezTo>
                    <a:cubicBezTo>
                      <a:pt x="5538464" y="536848"/>
                      <a:pt x="5583672" y="545618"/>
                      <a:pt x="5585282" y="575582"/>
                    </a:cubicBezTo>
                    <a:cubicBezTo>
                      <a:pt x="5592743" y="629371"/>
                      <a:pt x="5599766" y="685791"/>
                      <a:pt x="5586305" y="738995"/>
                    </a:cubicBezTo>
                    <a:cubicBezTo>
                      <a:pt x="5585135" y="741772"/>
                      <a:pt x="5584257" y="745134"/>
                      <a:pt x="5581916" y="747180"/>
                    </a:cubicBezTo>
                    <a:cubicBezTo>
                      <a:pt x="5563043" y="753027"/>
                      <a:pt x="5543585" y="756096"/>
                      <a:pt x="5523980" y="757850"/>
                    </a:cubicBezTo>
                    <a:cubicBezTo>
                      <a:pt x="5514617" y="757704"/>
                      <a:pt x="5504814" y="757850"/>
                      <a:pt x="5495158" y="758143"/>
                    </a:cubicBezTo>
                    <a:cubicBezTo>
                      <a:pt x="5462386" y="758874"/>
                      <a:pt x="5428297" y="759751"/>
                      <a:pt x="5399475" y="744988"/>
                    </a:cubicBezTo>
                    <a:cubicBezTo>
                      <a:pt x="5381773" y="719555"/>
                      <a:pt x="5382065" y="685352"/>
                      <a:pt x="5376360" y="655681"/>
                    </a:cubicBezTo>
                    <a:cubicBezTo>
                      <a:pt x="5381334" y="650273"/>
                      <a:pt x="5384260" y="643257"/>
                      <a:pt x="5383967" y="635948"/>
                    </a:cubicBezTo>
                    <a:cubicBezTo>
                      <a:pt x="5383967" y="606861"/>
                      <a:pt x="5380017" y="577044"/>
                      <a:pt x="5388503" y="548834"/>
                    </a:cubicBezTo>
                    <a:close/>
                    <a:moveTo>
                      <a:pt x="5248928" y="153895"/>
                    </a:moveTo>
                    <a:cubicBezTo>
                      <a:pt x="5295599" y="144540"/>
                      <a:pt x="5346513" y="136501"/>
                      <a:pt x="5396257" y="136501"/>
                    </a:cubicBezTo>
                    <a:cubicBezTo>
                      <a:pt x="5430199" y="136501"/>
                      <a:pt x="5463703" y="140301"/>
                      <a:pt x="5495012" y="150094"/>
                    </a:cubicBezTo>
                    <a:cubicBezTo>
                      <a:pt x="5502474" y="213822"/>
                      <a:pt x="5529979" y="280912"/>
                      <a:pt x="5511691" y="344202"/>
                    </a:cubicBezTo>
                    <a:cubicBezTo>
                      <a:pt x="5497792" y="346102"/>
                      <a:pt x="5483747" y="347125"/>
                      <a:pt x="5469848" y="348149"/>
                    </a:cubicBezTo>
                    <a:cubicBezTo>
                      <a:pt x="5449512" y="349318"/>
                      <a:pt x="5424347" y="349464"/>
                      <a:pt x="5399183" y="350195"/>
                    </a:cubicBezTo>
                    <a:cubicBezTo>
                      <a:pt x="5387478" y="349903"/>
                      <a:pt x="5375335" y="350633"/>
                      <a:pt x="5363046" y="351364"/>
                    </a:cubicBezTo>
                    <a:cubicBezTo>
                      <a:pt x="5334809" y="352972"/>
                      <a:pt x="5305987" y="354726"/>
                      <a:pt x="5281554" y="343617"/>
                    </a:cubicBezTo>
                    <a:cubicBezTo>
                      <a:pt x="5255073" y="291875"/>
                      <a:pt x="5248490" y="234578"/>
                      <a:pt x="5235615" y="179474"/>
                    </a:cubicBezTo>
                    <a:cubicBezTo>
                      <a:pt x="5243954" y="172750"/>
                      <a:pt x="5245417" y="162665"/>
                      <a:pt x="5248928" y="153895"/>
                    </a:cubicBezTo>
                    <a:close/>
                    <a:moveTo>
                      <a:pt x="5181044" y="176696"/>
                    </a:moveTo>
                    <a:cubicBezTo>
                      <a:pt x="5186018" y="182982"/>
                      <a:pt x="5193918" y="187367"/>
                      <a:pt x="5206061" y="188682"/>
                    </a:cubicBezTo>
                    <a:cubicBezTo>
                      <a:pt x="5208110" y="236624"/>
                      <a:pt x="5211914" y="283251"/>
                      <a:pt x="5220107" y="331632"/>
                    </a:cubicBezTo>
                    <a:cubicBezTo>
                      <a:pt x="5220107" y="391560"/>
                      <a:pt x="5277458" y="404715"/>
                      <a:pt x="5337882" y="407638"/>
                    </a:cubicBezTo>
                    <a:lnTo>
                      <a:pt x="5340661" y="407638"/>
                    </a:lnTo>
                    <a:lnTo>
                      <a:pt x="5343880" y="407638"/>
                    </a:lnTo>
                    <a:lnTo>
                      <a:pt x="5347099" y="407638"/>
                    </a:lnTo>
                    <a:lnTo>
                      <a:pt x="5350171" y="407638"/>
                    </a:lnTo>
                    <a:lnTo>
                      <a:pt x="5353097" y="407638"/>
                    </a:lnTo>
                    <a:lnTo>
                      <a:pt x="5355877" y="407638"/>
                    </a:lnTo>
                    <a:lnTo>
                      <a:pt x="5358656" y="407638"/>
                    </a:lnTo>
                    <a:lnTo>
                      <a:pt x="5361436" y="407638"/>
                    </a:lnTo>
                    <a:lnTo>
                      <a:pt x="5364216" y="407638"/>
                    </a:lnTo>
                    <a:lnTo>
                      <a:pt x="5366849" y="407638"/>
                    </a:lnTo>
                    <a:lnTo>
                      <a:pt x="5369483" y="407638"/>
                    </a:lnTo>
                    <a:lnTo>
                      <a:pt x="5372263" y="407638"/>
                    </a:lnTo>
                    <a:lnTo>
                      <a:pt x="5375189" y="407638"/>
                    </a:lnTo>
                    <a:lnTo>
                      <a:pt x="5378261" y="407638"/>
                    </a:lnTo>
                    <a:lnTo>
                      <a:pt x="5381480" y="407638"/>
                    </a:lnTo>
                    <a:lnTo>
                      <a:pt x="5384845" y="407784"/>
                    </a:lnTo>
                    <a:lnTo>
                      <a:pt x="5386747" y="407784"/>
                    </a:lnTo>
                    <a:cubicBezTo>
                      <a:pt x="5387771" y="407784"/>
                      <a:pt x="5388941" y="407784"/>
                      <a:pt x="5389966" y="407784"/>
                    </a:cubicBezTo>
                    <a:cubicBezTo>
                      <a:pt x="5401670" y="407784"/>
                      <a:pt x="5412936" y="407784"/>
                      <a:pt x="5423323" y="407930"/>
                    </a:cubicBezTo>
                    <a:cubicBezTo>
                      <a:pt x="5433857" y="407638"/>
                      <a:pt x="5444683" y="407784"/>
                      <a:pt x="5455364" y="407784"/>
                    </a:cubicBezTo>
                    <a:cubicBezTo>
                      <a:pt x="5472627" y="407930"/>
                      <a:pt x="5490184" y="408076"/>
                      <a:pt x="5507155" y="406615"/>
                    </a:cubicBezTo>
                    <a:cubicBezTo>
                      <a:pt x="5496621" y="422693"/>
                      <a:pt x="5487258" y="437309"/>
                      <a:pt x="5480967" y="443302"/>
                    </a:cubicBezTo>
                    <a:cubicBezTo>
                      <a:pt x="5473798" y="450318"/>
                      <a:pt x="5472042" y="461281"/>
                      <a:pt x="5475407" y="470197"/>
                    </a:cubicBezTo>
                    <a:cubicBezTo>
                      <a:pt x="5431808" y="471074"/>
                      <a:pt x="5388503" y="478382"/>
                      <a:pt x="5356170" y="490221"/>
                    </a:cubicBezTo>
                    <a:cubicBezTo>
                      <a:pt x="5344904" y="497091"/>
                      <a:pt x="5336711" y="506153"/>
                      <a:pt x="5330712" y="516531"/>
                    </a:cubicBezTo>
                    <a:cubicBezTo>
                      <a:pt x="5328664" y="517408"/>
                      <a:pt x="5326762" y="518431"/>
                      <a:pt x="5325007" y="519454"/>
                    </a:cubicBezTo>
                    <a:cubicBezTo>
                      <a:pt x="5295161" y="536994"/>
                      <a:pt x="5269118" y="560235"/>
                      <a:pt x="5242637" y="582306"/>
                    </a:cubicBezTo>
                    <a:cubicBezTo>
                      <a:pt x="5233713" y="533340"/>
                      <a:pt x="5218497" y="492999"/>
                      <a:pt x="5199185" y="482767"/>
                    </a:cubicBezTo>
                    <a:cubicBezTo>
                      <a:pt x="5146223" y="458065"/>
                      <a:pt x="5086385" y="463327"/>
                      <a:pt x="5029034" y="475751"/>
                    </a:cubicBezTo>
                    <a:cubicBezTo>
                      <a:pt x="5042347" y="454119"/>
                      <a:pt x="5050394" y="420354"/>
                      <a:pt x="5059611" y="405738"/>
                    </a:cubicBezTo>
                    <a:cubicBezTo>
                      <a:pt x="5062537" y="392729"/>
                      <a:pt x="5084336" y="357795"/>
                      <a:pt x="5087263" y="336455"/>
                    </a:cubicBezTo>
                    <a:cubicBezTo>
                      <a:pt x="5109355" y="321693"/>
                      <a:pt x="5116085" y="294652"/>
                      <a:pt x="5114621" y="263080"/>
                    </a:cubicBezTo>
                    <a:cubicBezTo>
                      <a:pt x="5135836" y="233993"/>
                      <a:pt x="5157635" y="204760"/>
                      <a:pt x="5181044" y="176696"/>
                    </a:cubicBezTo>
                    <a:close/>
                    <a:moveTo>
                      <a:pt x="4836351" y="116476"/>
                    </a:moveTo>
                    <a:cubicBezTo>
                      <a:pt x="4886534" y="108437"/>
                      <a:pt x="4937155" y="99813"/>
                      <a:pt x="4988361" y="98936"/>
                    </a:cubicBezTo>
                    <a:cubicBezTo>
                      <a:pt x="5009868" y="160034"/>
                      <a:pt x="5038104" y="222739"/>
                      <a:pt x="5035764" y="287051"/>
                    </a:cubicBezTo>
                    <a:cubicBezTo>
                      <a:pt x="5011916" y="289682"/>
                      <a:pt x="4987776" y="290559"/>
                      <a:pt x="4963782" y="292460"/>
                    </a:cubicBezTo>
                    <a:cubicBezTo>
                      <a:pt x="4933643" y="294652"/>
                      <a:pt x="4903651" y="297721"/>
                      <a:pt x="4873512" y="300206"/>
                    </a:cubicBezTo>
                    <a:lnTo>
                      <a:pt x="4874098" y="300206"/>
                    </a:lnTo>
                    <a:cubicBezTo>
                      <a:pt x="4844106" y="302253"/>
                      <a:pt x="4801531" y="305614"/>
                      <a:pt x="4795094" y="273458"/>
                    </a:cubicBezTo>
                    <a:cubicBezTo>
                      <a:pt x="4785437" y="231801"/>
                      <a:pt x="4764077" y="194382"/>
                      <a:pt x="4765686" y="150533"/>
                    </a:cubicBezTo>
                    <a:cubicBezTo>
                      <a:pt x="4762907" y="119546"/>
                      <a:pt x="4810894" y="123785"/>
                      <a:pt x="4836351" y="116476"/>
                    </a:cubicBezTo>
                    <a:close/>
                    <a:moveTo>
                      <a:pt x="4637963" y="254895"/>
                    </a:moveTo>
                    <a:cubicBezTo>
                      <a:pt x="4650106" y="232532"/>
                      <a:pt x="4662396" y="210315"/>
                      <a:pt x="4674246" y="187805"/>
                    </a:cubicBezTo>
                    <a:cubicBezTo>
                      <a:pt x="4677465" y="179766"/>
                      <a:pt x="4682293" y="171142"/>
                      <a:pt x="4686536" y="162372"/>
                    </a:cubicBezTo>
                    <a:cubicBezTo>
                      <a:pt x="4688145" y="208999"/>
                      <a:pt x="4708043" y="255041"/>
                      <a:pt x="4730573" y="297283"/>
                    </a:cubicBezTo>
                    <a:cubicBezTo>
                      <a:pt x="4735255" y="305176"/>
                      <a:pt x="4743302" y="311023"/>
                      <a:pt x="4752812" y="313361"/>
                    </a:cubicBezTo>
                    <a:cubicBezTo>
                      <a:pt x="4757640" y="322862"/>
                      <a:pt x="4765101" y="331340"/>
                      <a:pt x="4775196" y="337771"/>
                    </a:cubicBezTo>
                    <a:cubicBezTo>
                      <a:pt x="4786754" y="345225"/>
                      <a:pt x="4800653" y="350780"/>
                      <a:pt x="4815137" y="353264"/>
                    </a:cubicBezTo>
                    <a:cubicBezTo>
                      <a:pt x="4835181" y="355749"/>
                      <a:pt x="4855371" y="356626"/>
                      <a:pt x="4875707" y="356626"/>
                    </a:cubicBezTo>
                    <a:cubicBezTo>
                      <a:pt x="4933351" y="356626"/>
                      <a:pt x="4991434" y="349318"/>
                      <a:pt x="5048931" y="348733"/>
                    </a:cubicBezTo>
                    <a:cubicBezTo>
                      <a:pt x="5035471" y="370658"/>
                      <a:pt x="5022743" y="393021"/>
                      <a:pt x="5009136" y="414800"/>
                    </a:cubicBezTo>
                    <a:cubicBezTo>
                      <a:pt x="4999041" y="435702"/>
                      <a:pt x="4964660" y="465812"/>
                      <a:pt x="4984411" y="487298"/>
                    </a:cubicBezTo>
                    <a:cubicBezTo>
                      <a:pt x="4974608" y="489929"/>
                      <a:pt x="4965099" y="492560"/>
                      <a:pt x="4955736" y="495045"/>
                    </a:cubicBezTo>
                    <a:cubicBezTo>
                      <a:pt x="4929693" y="502645"/>
                      <a:pt x="4912429" y="523109"/>
                      <a:pt x="4901603" y="548834"/>
                    </a:cubicBezTo>
                    <a:cubicBezTo>
                      <a:pt x="4869416" y="579821"/>
                      <a:pt x="4842935" y="616070"/>
                      <a:pt x="4815869" y="651734"/>
                    </a:cubicBezTo>
                    <a:cubicBezTo>
                      <a:pt x="4817186" y="577044"/>
                      <a:pt x="4802116" y="477943"/>
                      <a:pt x="4714626" y="469027"/>
                    </a:cubicBezTo>
                    <a:cubicBezTo>
                      <a:pt x="4674539" y="463035"/>
                      <a:pt x="4634013" y="467127"/>
                      <a:pt x="4593779" y="470343"/>
                    </a:cubicBezTo>
                    <a:cubicBezTo>
                      <a:pt x="4585440" y="470781"/>
                      <a:pt x="4577540" y="471366"/>
                      <a:pt x="4569932" y="472097"/>
                    </a:cubicBezTo>
                    <a:cubicBezTo>
                      <a:pt x="4583538" y="445056"/>
                      <a:pt x="4621138" y="362180"/>
                      <a:pt x="4610897" y="341717"/>
                    </a:cubicBezTo>
                    <a:cubicBezTo>
                      <a:pt x="4626113" y="318623"/>
                      <a:pt x="4628600" y="291875"/>
                      <a:pt x="4626405" y="264396"/>
                    </a:cubicBezTo>
                    <a:cubicBezTo>
                      <a:pt x="4631087" y="262934"/>
                      <a:pt x="4635476" y="259572"/>
                      <a:pt x="4637963" y="254895"/>
                    </a:cubicBezTo>
                    <a:close/>
                    <a:moveTo>
                      <a:pt x="4320776" y="153602"/>
                    </a:moveTo>
                    <a:cubicBezTo>
                      <a:pt x="4359693" y="146148"/>
                      <a:pt x="4400365" y="141909"/>
                      <a:pt x="4440745" y="141909"/>
                    </a:cubicBezTo>
                    <a:cubicBezTo>
                      <a:pt x="4469714" y="141909"/>
                      <a:pt x="4498682" y="144102"/>
                      <a:pt x="4526772" y="148925"/>
                    </a:cubicBezTo>
                    <a:cubicBezTo>
                      <a:pt x="4536867" y="201691"/>
                      <a:pt x="4555155" y="256503"/>
                      <a:pt x="4544767" y="309999"/>
                    </a:cubicBezTo>
                    <a:cubicBezTo>
                      <a:pt x="4495170" y="314969"/>
                      <a:pt x="4446012" y="322862"/>
                      <a:pt x="4396415" y="327832"/>
                    </a:cubicBezTo>
                    <a:cubicBezTo>
                      <a:pt x="4377103" y="328709"/>
                      <a:pt x="4356474" y="329878"/>
                      <a:pt x="4338771" y="322277"/>
                    </a:cubicBezTo>
                    <a:cubicBezTo>
                      <a:pt x="4345648" y="266442"/>
                      <a:pt x="4311998" y="210168"/>
                      <a:pt x="4320776" y="153602"/>
                    </a:cubicBezTo>
                    <a:close/>
                    <a:moveTo>
                      <a:pt x="4209146" y="233409"/>
                    </a:moveTo>
                    <a:cubicBezTo>
                      <a:pt x="4220704" y="217477"/>
                      <a:pt x="4232409" y="201398"/>
                      <a:pt x="4245576" y="186490"/>
                    </a:cubicBezTo>
                    <a:cubicBezTo>
                      <a:pt x="4248356" y="209876"/>
                      <a:pt x="4254793" y="233116"/>
                      <a:pt x="4261815" y="255626"/>
                    </a:cubicBezTo>
                    <a:cubicBezTo>
                      <a:pt x="4269423" y="297283"/>
                      <a:pt x="4261815" y="353557"/>
                      <a:pt x="4317704" y="373289"/>
                    </a:cubicBezTo>
                    <a:cubicBezTo>
                      <a:pt x="4341551" y="382205"/>
                      <a:pt x="4366569" y="385128"/>
                      <a:pt x="4392026" y="385128"/>
                    </a:cubicBezTo>
                    <a:cubicBezTo>
                      <a:pt x="4435479" y="385128"/>
                      <a:pt x="4480248" y="376505"/>
                      <a:pt x="4522968" y="374458"/>
                    </a:cubicBezTo>
                    <a:cubicBezTo>
                      <a:pt x="4538915" y="372851"/>
                      <a:pt x="4556325" y="372997"/>
                      <a:pt x="4571834" y="369489"/>
                    </a:cubicBezTo>
                    <a:cubicBezTo>
                      <a:pt x="4557350" y="391560"/>
                      <a:pt x="4546523" y="417577"/>
                      <a:pt x="4532039" y="438771"/>
                    </a:cubicBezTo>
                    <a:cubicBezTo>
                      <a:pt x="4524285" y="459673"/>
                      <a:pt x="4486685" y="488175"/>
                      <a:pt x="4489611" y="513169"/>
                    </a:cubicBezTo>
                    <a:cubicBezTo>
                      <a:pt x="4456400" y="520478"/>
                      <a:pt x="4420994" y="550295"/>
                      <a:pt x="4393928" y="577190"/>
                    </a:cubicBezTo>
                    <a:cubicBezTo>
                      <a:pt x="4385589" y="519308"/>
                      <a:pt x="4360278" y="449880"/>
                      <a:pt x="4293417" y="443448"/>
                    </a:cubicBezTo>
                    <a:cubicBezTo>
                      <a:pt x="4221875" y="433071"/>
                      <a:pt x="4128386" y="436286"/>
                      <a:pt x="4100003" y="504546"/>
                    </a:cubicBezTo>
                    <a:cubicBezTo>
                      <a:pt x="4099418" y="504399"/>
                      <a:pt x="4098979" y="504253"/>
                      <a:pt x="4098101" y="504253"/>
                    </a:cubicBezTo>
                    <a:cubicBezTo>
                      <a:pt x="4082886" y="508054"/>
                      <a:pt x="4071035" y="519308"/>
                      <a:pt x="4059185" y="528955"/>
                    </a:cubicBezTo>
                    <a:cubicBezTo>
                      <a:pt x="4060501" y="526617"/>
                      <a:pt x="4061671" y="524278"/>
                      <a:pt x="4062988" y="522232"/>
                    </a:cubicBezTo>
                    <a:cubicBezTo>
                      <a:pt x="4087567" y="470489"/>
                      <a:pt x="4124728" y="420208"/>
                      <a:pt x="4140383" y="364665"/>
                    </a:cubicBezTo>
                    <a:cubicBezTo>
                      <a:pt x="4151209" y="356626"/>
                      <a:pt x="4158671" y="345371"/>
                      <a:pt x="4161451" y="333386"/>
                    </a:cubicBezTo>
                    <a:cubicBezTo>
                      <a:pt x="4165401" y="317308"/>
                      <a:pt x="4166425" y="301229"/>
                      <a:pt x="4165694" y="285151"/>
                    </a:cubicBezTo>
                    <a:cubicBezTo>
                      <a:pt x="4185298" y="280912"/>
                      <a:pt x="4195833" y="248025"/>
                      <a:pt x="4209146" y="233409"/>
                    </a:cubicBezTo>
                    <a:close/>
                    <a:moveTo>
                      <a:pt x="3925462" y="151118"/>
                    </a:moveTo>
                    <a:cubicBezTo>
                      <a:pt x="3947993" y="149510"/>
                      <a:pt x="3972280" y="145856"/>
                      <a:pt x="3995835" y="145856"/>
                    </a:cubicBezTo>
                    <a:cubicBezTo>
                      <a:pt x="4015000" y="145856"/>
                      <a:pt x="4033581" y="148340"/>
                      <a:pt x="4050406" y="156379"/>
                    </a:cubicBezTo>
                    <a:cubicBezTo>
                      <a:pt x="4076887" y="204029"/>
                      <a:pt x="4089616" y="262642"/>
                      <a:pt x="4086543" y="315407"/>
                    </a:cubicBezTo>
                    <a:cubicBezTo>
                      <a:pt x="4024218" y="325785"/>
                      <a:pt x="3954138" y="338794"/>
                      <a:pt x="3888886" y="345664"/>
                    </a:cubicBezTo>
                    <a:cubicBezTo>
                      <a:pt x="3879377" y="345956"/>
                      <a:pt x="3869721" y="346687"/>
                      <a:pt x="3860065" y="345371"/>
                    </a:cubicBezTo>
                    <a:cubicBezTo>
                      <a:pt x="3855090" y="336748"/>
                      <a:pt x="3850847" y="327832"/>
                      <a:pt x="3846897" y="318915"/>
                    </a:cubicBezTo>
                    <a:cubicBezTo>
                      <a:pt x="3846605" y="318038"/>
                      <a:pt x="3846312" y="317308"/>
                      <a:pt x="3846019" y="316431"/>
                    </a:cubicBezTo>
                    <a:cubicBezTo>
                      <a:pt x="3858748" y="267027"/>
                      <a:pt x="3831974" y="216307"/>
                      <a:pt x="3830072" y="166611"/>
                    </a:cubicBezTo>
                    <a:cubicBezTo>
                      <a:pt x="3860357" y="156526"/>
                      <a:pt x="3893422" y="154333"/>
                      <a:pt x="3925462" y="151118"/>
                    </a:cubicBezTo>
                    <a:close/>
                    <a:moveTo>
                      <a:pt x="3690059" y="298160"/>
                    </a:moveTo>
                    <a:cubicBezTo>
                      <a:pt x="3689328" y="292898"/>
                      <a:pt x="3688889" y="287636"/>
                      <a:pt x="3688304" y="282228"/>
                    </a:cubicBezTo>
                    <a:cubicBezTo>
                      <a:pt x="3710688" y="277404"/>
                      <a:pt x="3719174" y="236478"/>
                      <a:pt x="3733658" y="220254"/>
                    </a:cubicBezTo>
                    <a:cubicBezTo>
                      <a:pt x="3736730" y="215430"/>
                      <a:pt x="3745801" y="201545"/>
                      <a:pt x="3756335" y="187805"/>
                    </a:cubicBezTo>
                    <a:cubicBezTo>
                      <a:pt x="3758968" y="198329"/>
                      <a:pt x="3762626" y="208561"/>
                      <a:pt x="3766723" y="217915"/>
                    </a:cubicBezTo>
                    <a:cubicBezTo>
                      <a:pt x="3786181" y="260595"/>
                      <a:pt x="3783401" y="307515"/>
                      <a:pt x="3798471" y="351364"/>
                    </a:cubicBezTo>
                    <a:cubicBezTo>
                      <a:pt x="3801835" y="385128"/>
                      <a:pt x="3834900" y="402961"/>
                      <a:pt x="3872793" y="402961"/>
                    </a:cubicBezTo>
                    <a:cubicBezTo>
                      <a:pt x="3874548" y="402961"/>
                      <a:pt x="3876305" y="402961"/>
                      <a:pt x="3878060" y="402814"/>
                    </a:cubicBezTo>
                    <a:cubicBezTo>
                      <a:pt x="3953407" y="400622"/>
                      <a:pt x="4028022" y="387467"/>
                      <a:pt x="4102344" y="376943"/>
                    </a:cubicBezTo>
                    <a:cubicBezTo>
                      <a:pt x="4082447" y="406030"/>
                      <a:pt x="4062403" y="438040"/>
                      <a:pt x="4057867" y="442133"/>
                    </a:cubicBezTo>
                    <a:cubicBezTo>
                      <a:pt x="4040165" y="467858"/>
                      <a:pt x="4021877" y="493291"/>
                      <a:pt x="4004321" y="519016"/>
                    </a:cubicBezTo>
                    <a:cubicBezTo>
                      <a:pt x="4000663" y="509661"/>
                      <a:pt x="3996127" y="500599"/>
                      <a:pt x="3990129" y="492414"/>
                    </a:cubicBezTo>
                    <a:cubicBezTo>
                      <a:pt x="3933948" y="433363"/>
                      <a:pt x="3765552" y="440817"/>
                      <a:pt x="3706299" y="502499"/>
                    </a:cubicBezTo>
                    <a:cubicBezTo>
                      <a:pt x="3699862" y="500307"/>
                      <a:pt x="3689474" y="503084"/>
                      <a:pt x="3684646" y="507323"/>
                    </a:cubicBezTo>
                    <a:cubicBezTo>
                      <a:pt x="3655678" y="527201"/>
                      <a:pt x="3632708" y="553803"/>
                      <a:pt x="3610909" y="581283"/>
                    </a:cubicBezTo>
                    <a:cubicBezTo>
                      <a:pt x="3606666" y="552926"/>
                      <a:pt x="3600521" y="522378"/>
                      <a:pt x="3585306" y="498261"/>
                    </a:cubicBezTo>
                    <a:cubicBezTo>
                      <a:pt x="3594523" y="498845"/>
                      <a:pt x="3604033" y="494314"/>
                      <a:pt x="3608568" y="485544"/>
                    </a:cubicBezTo>
                    <a:cubicBezTo>
                      <a:pt x="3616907" y="464642"/>
                      <a:pt x="3640023" y="432778"/>
                      <a:pt x="3646168" y="405153"/>
                    </a:cubicBezTo>
                    <a:cubicBezTo>
                      <a:pt x="3679087" y="387906"/>
                      <a:pt x="3696058" y="355457"/>
                      <a:pt x="3690059" y="298160"/>
                    </a:cubicBezTo>
                    <a:close/>
                    <a:moveTo>
                      <a:pt x="3410180" y="178450"/>
                    </a:moveTo>
                    <a:cubicBezTo>
                      <a:pt x="3432125" y="178889"/>
                      <a:pt x="3454364" y="177281"/>
                      <a:pt x="3476748" y="175673"/>
                    </a:cubicBezTo>
                    <a:cubicBezTo>
                      <a:pt x="3515372" y="172896"/>
                      <a:pt x="3554143" y="170265"/>
                      <a:pt x="3591011" y="177866"/>
                    </a:cubicBezTo>
                    <a:cubicBezTo>
                      <a:pt x="3604910" y="231362"/>
                      <a:pt x="3621735" y="295821"/>
                      <a:pt x="3607544" y="352241"/>
                    </a:cubicBezTo>
                    <a:cubicBezTo>
                      <a:pt x="3586037" y="360134"/>
                      <a:pt x="3562628" y="363204"/>
                      <a:pt x="3539366" y="365250"/>
                    </a:cubicBezTo>
                    <a:cubicBezTo>
                      <a:pt x="3497231" y="363496"/>
                      <a:pt x="3427005" y="370804"/>
                      <a:pt x="3416471" y="326224"/>
                    </a:cubicBezTo>
                    <a:cubicBezTo>
                      <a:pt x="3431540" y="312484"/>
                      <a:pt x="3422908" y="293483"/>
                      <a:pt x="3418665" y="277404"/>
                    </a:cubicBezTo>
                    <a:cubicBezTo>
                      <a:pt x="3410326" y="245394"/>
                      <a:pt x="3404474" y="211338"/>
                      <a:pt x="3410180" y="178450"/>
                    </a:cubicBezTo>
                    <a:close/>
                    <a:moveTo>
                      <a:pt x="2934107" y="165442"/>
                    </a:moveTo>
                    <a:cubicBezTo>
                      <a:pt x="2986337" y="153895"/>
                      <a:pt x="3049833" y="141032"/>
                      <a:pt x="3105282" y="155064"/>
                    </a:cubicBezTo>
                    <a:cubicBezTo>
                      <a:pt x="3127813" y="164419"/>
                      <a:pt x="3126057" y="190290"/>
                      <a:pt x="3134104" y="207830"/>
                    </a:cubicBezTo>
                    <a:cubicBezTo>
                      <a:pt x="3144638" y="244079"/>
                      <a:pt x="3158391" y="282228"/>
                      <a:pt x="3150490" y="319792"/>
                    </a:cubicBezTo>
                    <a:cubicBezTo>
                      <a:pt x="3118742" y="328709"/>
                      <a:pt x="3085970" y="335578"/>
                      <a:pt x="3053198" y="341425"/>
                    </a:cubicBezTo>
                    <a:cubicBezTo>
                      <a:pt x="3038568" y="343764"/>
                      <a:pt x="3023937" y="345664"/>
                      <a:pt x="3009014" y="346833"/>
                    </a:cubicBezTo>
                    <a:cubicBezTo>
                      <a:pt x="3008283" y="346833"/>
                      <a:pt x="3007551" y="346833"/>
                      <a:pt x="3006966" y="346833"/>
                    </a:cubicBezTo>
                    <a:cubicBezTo>
                      <a:pt x="3005503" y="346833"/>
                      <a:pt x="3004186" y="346833"/>
                      <a:pt x="3002577" y="346833"/>
                    </a:cubicBezTo>
                    <a:cubicBezTo>
                      <a:pt x="2981363" y="346833"/>
                      <a:pt x="2954296" y="346833"/>
                      <a:pt x="2943616" y="330024"/>
                    </a:cubicBezTo>
                    <a:cubicBezTo>
                      <a:pt x="2948444" y="324031"/>
                      <a:pt x="2950639" y="316577"/>
                      <a:pt x="2949615" y="308976"/>
                    </a:cubicBezTo>
                    <a:cubicBezTo>
                      <a:pt x="2943763" y="261326"/>
                      <a:pt x="2932351" y="213530"/>
                      <a:pt x="2934107" y="165442"/>
                    </a:cubicBezTo>
                    <a:close/>
                    <a:moveTo>
                      <a:pt x="2840618" y="192775"/>
                    </a:moveTo>
                    <a:cubicBezTo>
                      <a:pt x="2845154" y="188390"/>
                      <a:pt x="2849689" y="183859"/>
                      <a:pt x="2854078" y="179474"/>
                    </a:cubicBezTo>
                    <a:cubicBezTo>
                      <a:pt x="2854225" y="186928"/>
                      <a:pt x="2854810" y="194090"/>
                      <a:pt x="2855249" y="200960"/>
                    </a:cubicBezTo>
                    <a:cubicBezTo>
                      <a:pt x="2862125" y="245102"/>
                      <a:pt x="2859930" y="295529"/>
                      <a:pt x="2887728" y="334555"/>
                    </a:cubicBezTo>
                    <a:cubicBezTo>
                      <a:pt x="2889045" y="342302"/>
                      <a:pt x="2891093" y="350049"/>
                      <a:pt x="2894751" y="357065"/>
                    </a:cubicBezTo>
                    <a:cubicBezTo>
                      <a:pt x="2919476" y="393168"/>
                      <a:pt x="2961612" y="404422"/>
                      <a:pt x="3008429" y="404422"/>
                    </a:cubicBezTo>
                    <a:cubicBezTo>
                      <a:pt x="3057148" y="404422"/>
                      <a:pt x="3110842" y="392291"/>
                      <a:pt x="3155172" y="383228"/>
                    </a:cubicBezTo>
                    <a:cubicBezTo>
                      <a:pt x="3145662" y="396676"/>
                      <a:pt x="3136299" y="410123"/>
                      <a:pt x="3125472" y="421962"/>
                    </a:cubicBezTo>
                    <a:cubicBezTo>
                      <a:pt x="3112159" y="435994"/>
                      <a:pt x="3091969" y="457919"/>
                      <a:pt x="3114792" y="475459"/>
                    </a:cubicBezTo>
                    <a:cubicBezTo>
                      <a:pt x="3141566" y="492999"/>
                      <a:pt x="3157366" y="457919"/>
                      <a:pt x="3168193" y="438771"/>
                    </a:cubicBezTo>
                    <a:cubicBezTo>
                      <a:pt x="3172875" y="428540"/>
                      <a:pt x="3201111" y="387321"/>
                      <a:pt x="3210914" y="358965"/>
                    </a:cubicBezTo>
                    <a:cubicBezTo>
                      <a:pt x="3231689" y="337186"/>
                      <a:pt x="3234030" y="305030"/>
                      <a:pt x="3229202" y="271704"/>
                    </a:cubicBezTo>
                    <a:cubicBezTo>
                      <a:pt x="3234176" y="263519"/>
                      <a:pt x="3239004" y="255480"/>
                      <a:pt x="3244271" y="250218"/>
                    </a:cubicBezTo>
                    <a:cubicBezTo>
                      <a:pt x="3271045" y="216453"/>
                      <a:pt x="3295185" y="175089"/>
                      <a:pt x="3335272" y="156087"/>
                    </a:cubicBezTo>
                    <a:cubicBezTo>
                      <a:pt x="3316545" y="212799"/>
                      <a:pt x="3336296" y="311461"/>
                      <a:pt x="3365996" y="332509"/>
                    </a:cubicBezTo>
                    <a:cubicBezTo>
                      <a:pt x="3367752" y="396676"/>
                      <a:pt x="3437100" y="415823"/>
                      <a:pt x="3502644" y="421524"/>
                    </a:cubicBezTo>
                    <a:cubicBezTo>
                      <a:pt x="3518006" y="422401"/>
                      <a:pt x="3532783" y="422985"/>
                      <a:pt x="3546681" y="422985"/>
                    </a:cubicBezTo>
                    <a:cubicBezTo>
                      <a:pt x="3564677" y="422985"/>
                      <a:pt x="3581355" y="422108"/>
                      <a:pt x="3596571" y="419916"/>
                    </a:cubicBezTo>
                    <a:cubicBezTo>
                      <a:pt x="3596425" y="420062"/>
                      <a:pt x="3596132" y="420354"/>
                      <a:pt x="3595986" y="420500"/>
                    </a:cubicBezTo>
                    <a:cubicBezTo>
                      <a:pt x="3587500" y="435848"/>
                      <a:pt x="3564969" y="455580"/>
                      <a:pt x="3563067" y="473559"/>
                    </a:cubicBezTo>
                    <a:cubicBezTo>
                      <a:pt x="3558532" y="470051"/>
                      <a:pt x="3553558" y="466835"/>
                      <a:pt x="3547998" y="464058"/>
                    </a:cubicBezTo>
                    <a:cubicBezTo>
                      <a:pt x="3499279" y="437163"/>
                      <a:pt x="3314643" y="435409"/>
                      <a:pt x="3283773" y="486713"/>
                    </a:cubicBezTo>
                    <a:cubicBezTo>
                      <a:pt x="3279384" y="493729"/>
                      <a:pt x="3276312" y="501038"/>
                      <a:pt x="3273678" y="508638"/>
                    </a:cubicBezTo>
                    <a:cubicBezTo>
                      <a:pt x="3258463" y="520916"/>
                      <a:pt x="3244417" y="535240"/>
                      <a:pt x="3236517" y="541233"/>
                    </a:cubicBezTo>
                    <a:cubicBezTo>
                      <a:pt x="3229055" y="550295"/>
                      <a:pt x="3214718" y="562135"/>
                      <a:pt x="3201697" y="575144"/>
                    </a:cubicBezTo>
                    <a:cubicBezTo>
                      <a:pt x="3199063" y="566666"/>
                      <a:pt x="3196137" y="558334"/>
                      <a:pt x="3192479" y="550295"/>
                    </a:cubicBezTo>
                    <a:cubicBezTo>
                      <a:pt x="3179166" y="523547"/>
                      <a:pt x="3138640" y="506738"/>
                      <a:pt x="3091822" y="498553"/>
                    </a:cubicBezTo>
                    <a:cubicBezTo>
                      <a:pt x="3083922" y="497676"/>
                      <a:pt x="3076021" y="496653"/>
                      <a:pt x="3068267" y="495191"/>
                    </a:cubicBezTo>
                    <a:cubicBezTo>
                      <a:pt x="3007698" y="488467"/>
                      <a:pt x="2942592" y="494606"/>
                      <a:pt x="2913185" y="510977"/>
                    </a:cubicBezTo>
                    <a:cubicBezTo>
                      <a:pt x="2904553" y="508054"/>
                      <a:pt x="2899579" y="517554"/>
                      <a:pt x="2898262" y="525009"/>
                    </a:cubicBezTo>
                    <a:cubicBezTo>
                      <a:pt x="2894605" y="530271"/>
                      <a:pt x="2892117" y="536117"/>
                      <a:pt x="2890215" y="542403"/>
                    </a:cubicBezTo>
                    <a:cubicBezTo>
                      <a:pt x="2884363" y="544156"/>
                      <a:pt x="2878657" y="546203"/>
                      <a:pt x="2873390" y="548103"/>
                    </a:cubicBezTo>
                    <a:cubicBezTo>
                      <a:pt x="2842520" y="559796"/>
                      <a:pt x="2815015" y="578359"/>
                      <a:pt x="2790436" y="600138"/>
                    </a:cubicBezTo>
                    <a:cubicBezTo>
                      <a:pt x="2786632" y="565643"/>
                      <a:pt x="2780487" y="531732"/>
                      <a:pt x="2766149" y="500453"/>
                    </a:cubicBezTo>
                    <a:cubicBezTo>
                      <a:pt x="2763809" y="496360"/>
                      <a:pt x="2760883" y="492706"/>
                      <a:pt x="2757664" y="489344"/>
                    </a:cubicBezTo>
                    <a:cubicBezTo>
                      <a:pt x="2775513" y="479405"/>
                      <a:pt x="2781950" y="445349"/>
                      <a:pt x="2792777" y="428686"/>
                    </a:cubicBezTo>
                    <a:cubicBezTo>
                      <a:pt x="2799068" y="412023"/>
                      <a:pt x="2812674" y="396237"/>
                      <a:pt x="2812089" y="377820"/>
                    </a:cubicBezTo>
                    <a:cubicBezTo>
                      <a:pt x="2811504" y="374020"/>
                      <a:pt x="2809894" y="370804"/>
                      <a:pt x="2807407" y="368173"/>
                    </a:cubicBezTo>
                    <a:cubicBezTo>
                      <a:pt x="2810626" y="334409"/>
                      <a:pt x="2798337" y="292606"/>
                      <a:pt x="2781511" y="253872"/>
                    </a:cubicBezTo>
                    <a:cubicBezTo>
                      <a:pt x="2799946" y="231801"/>
                      <a:pt x="2820282" y="212361"/>
                      <a:pt x="2840618" y="192775"/>
                    </a:cubicBezTo>
                    <a:close/>
                    <a:moveTo>
                      <a:pt x="2503973" y="205783"/>
                    </a:moveTo>
                    <a:cubicBezTo>
                      <a:pt x="2525479" y="200960"/>
                      <a:pt x="2581221" y="189559"/>
                      <a:pt x="2622918" y="189559"/>
                    </a:cubicBezTo>
                    <a:cubicBezTo>
                      <a:pt x="2645888" y="189559"/>
                      <a:pt x="2664615" y="193067"/>
                      <a:pt x="2671198" y="203006"/>
                    </a:cubicBezTo>
                    <a:cubicBezTo>
                      <a:pt x="2696363" y="256357"/>
                      <a:pt x="2732353" y="311315"/>
                      <a:pt x="2729135" y="369927"/>
                    </a:cubicBezTo>
                    <a:cubicBezTo>
                      <a:pt x="2674124" y="381620"/>
                      <a:pt x="2620285" y="398576"/>
                      <a:pt x="2563372" y="403545"/>
                    </a:cubicBezTo>
                    <a:cubicBezTo>
                      <a:pt x="2554887" y="403545"/>
                      <a:pt x="2545669" y="404715"/>
                      <a:pt x="2537476" y="401937"/>
                    </a:cubicBezTo>
                    <a:cubicBezTo>
                      <a:pt x="2518457" y="370220"/>
                      <a:pt x="2515970" y="334847"/>
                      <a:pt x="2509386" y="300499"/>
                    </a:cubicBezTo>
                    <a:cubicBezTo>
                      <a:pt x="2504265" y="269365"/>
                      <a:pt x="2495048" y="236917"/>
                      <a:pt x="2503973" y="205783"/>
                    </a:cubicBezTo>
                    <a:close/>
                    <a:moveTo>
                      <a:pt x="2363228" y="273312"/>
                    </a:moveTo>
                    <a:cubicBezTo>
                      <a:pt x="2373908" y="249633"/>
                      <a:pt x="2387515" y="228439"/>
                      <a:pt x="2403608" y="207537"/>
                    </a:cubicBezTo>
                    <a:cubicBezTo>
                      <a:pt x="2405071" y="205637"/>
                      <a:pt x="2406681" y="203737"/>
                      <a:pt x="2408290" y="201983"/>
                    </a:cubicBezTo>
                    <a:cubicBezTo>
                      <a:pt x="2409607" y="201398"/>
                      <a:pt x="2410923" y="200960"/>
                      <a:pt x="2412094" y="200375"/>
                    </a:cubicBezTo>
                    <a:cubicBezTo>
                      <a:pt x="2416776" y="199060"/>
                      <a:pt x="2421165" y="197306"/>
                      <a:pt x="2425700" y="195552"/>
                    </a:cubicBezTo>
                    <a:cubicBezTo>
                      <a:pt x="2416044" y="229901"/>
                      <a:pt x="2426285" y="269219"/>
                      <a:pt x="2432430" y="302837"/>
                    </a:cubicBezTo>
                    <a:cubicBezTo>
                      <a:pt x="2442818" y="330463"/>
                      <a:pt x="2438282" y="373289"/>
                      <a:pt x="2470615" y="389952"/>
                    </a:cubicBezTo>
                    <a:cubicBezTo>
                      <a:pt x="2470908" y="390975"/>
                      <a:pt x="2471054" y="391998"/>
                      <a:pt x="2471347" y="393021"/>
                    </a:cubicBezTo>
                    <a:cubicBezTo>
                      <a:pt x="2474712" y="407492"/>
                      <a:pt x="2476760" y="423424"/>
                      <a:pt x="2487148" y="435702"/>
                    </a:cubicBezTo>
                    <a:cubicBezTo>
                      <a:pt x="2507777" y="454849"/>
                      <a:pt x="2535721" y="461281"/>
                      <a:pt x="2566445" y="461281"/>
                    </a:cubicBezTo>
                    <a:cubicBezTo>
                      <a:pt x="2621747" y="461281"/>
                      <a:pt x="2685829" y="440379"/>
                      <a:pt x="2732207" y="434386"/>
                    </a:cubicBezTo>
                    <a:cubicBezTo>
                      <a:pt x="2733670" y="434240"/>
                      <a:pt x="2734987" y="433948"/>
                      <a:pt x="2736304" y="433802"/>
                    </a:cubicBezTo>
                    <a:cubicBezTo>
                      <a:pt x="2729135" y="444472"/>
                      <a:pt x="2722405" y="455580"/>
                      <a:pt x="2721673" y="465958"/>
                    </a:cubicBezTo>
                    <a:cubicBezTo>
                      <a:pt x="2708652" y="461134"/>
                      <a:pt x="2694168" y="457773"/>
                      <a:pt x="2678660" y="456019"/>
                    </a:cubicBezTo>
                    <a:lnTo>
                      <a:pt x="2676173" y="456165"/>
                    </a:lnTo>
                    <a:lnTo>
                      <a:pt x="2668419" y="456457"/>
                    </a:lnTo>
                    <a:lnTo>
                      <a:pt x="2660664" y="456749"/>
                    </a:lnTo>
                    <a:lnTo>
                      <a:pt x="2652910" y="457188"/>
                    </a:lnTo>
                    <a:lnTo>
                      <a:pt x="2645010" y="457627"/>
                    </a:lnTo>
                    <a:lnTo>
                      <a:pt x="2637109" y="458065"/>
                    </a:lnTo>
                    <a:lnTo>
                      <a:pt x="2629209" y="458503"/>
                    </a:lnTo>
                    <a:lnTo>
                      <a:pt x="2621016" y="458942"/>
                    </a:lnTo>
                    <a:lnTo>
                      <a:pt x="2612677" y="459380"/>
                    </a:lnTo>
                    <a:lnTo>
                      <a:pt x="2604191" y="459965"/>
                    </a:lnTo>
                    <a:lnTo>
                      <a:pt x="2595413" y="460550"/>
                    </a:lnTo>
                    <a:lnTo>
                      <a:pt x="2586488" y="461134"/>
                    </a:lnTo>
                    <a:lnTo>
                      <a:pt x="2577564" y="461719"/>
                    </a:lnTo>
                    <a:lnTo>
                      <a:pt x="2569663" y="462158"/>
                    </a:lnTo>
                    <a:cubicBezTo>
                      <a:pt x="2543182" y="467566"/>
                      <a:pt x="2519774" y="475459"/>
                      <a:pt x="2503973" y="484521"/>
                    </a:cubicBezTo>
                    <a:cubicBezTo>
                      <a:pt x="2502217" y="485690"/>
                      <a:pt x="2500608" y="487152"/>
                      <a:pt x="2498998" y="488467"/>
                    </a:cubicBezTo>
                    <a:cubicBezTo>
                      <a:pt x="2498852" y="488467"/>
                      <a:pt x="2498560" y="488467"/>
                      <a:pt x="2498267" y="488467"/>
                    </a:cubicBezTo>
                    <a:cubicBezTo>
                      <a:pt x="2469591" y="484959"/>
                      <a:pt x="2395708" y="514777"/>
                      <a:pt x="2374494" y="549711"/>
                    </a:cubicBezTo>
                    <a:cubicBezTo>
                      <a:pt x="2369080" y="534948"/>
                      <a:pt x="2361473" y="521501"/>
                      <a:pt x="2347720" y="513023"/>
                    </a:cubicBezTo>
                    <a:cubicBezTo>
                      <a:pt x="2341137" y="509515"/>
                      <a:pt x="2334406" y="507177"/>
                      <a:pt x="2327530" y="505569"/>
                    </a:cubicBezTo>
                    <a:cubicBezTo>
                      <a:pt x="2327677" y="505276"/>
                      <a:pt x="2327823" y="505130"/>
                      <a:pt x="2327969" y="504838"/>
                    </a:cubicBezTo>
                    <a:cubicBezTo>
                      <a:pt x="2332212" y="488175"/>
                      <a:pt x="2355035" y="447687"/>
                      <a:pt x="2356206" y="421231"/>
                    </a:cubicBezTo>
                    <a:cubicBezTo>
                      <a:pt x="2370836" y="388929"/>
                      <a:pt x="2367618" y="333386"/>
                      <a:pt x="2355035" y="282374"/>
                    </a:cubicBezTo>
                    <a:cubicBezTo>
                      <a:pt x="2358400" y="279889"/>
                      <a:pt x="2361473" y="276966"/>
                      <a:pt x="2363228" y="273312"/>
                    </a:cubicBezTo>
                    <a:close/>
                    <a:moveTo>
                      <a:pt x="2257743" y="236478"/>
                    </a:moveTo>
                    <a:cubicBezTo>
                      <a:pt x="2274861" y="287051"/>
                      <a:pt x="2293880" y="340402"/>
                      <a:pt x="2285687" y="393460"/>
                    </a:cubicBezTo>
                    <a:cubicBezTo>
                      <a:pt x="2236822" y="402230"/>
                      <a:pt x="2189712" y="416992"/>
                      <a:pt x="2139822" y="420939"/>
                    </a:cubicBezTo>
                    <a:cubicBezTo>
                      <a:pt x="2126655" y="421377"/>
                      <a:pt x="2113195" y="421377"/>
                      <a:pt x="2100905" y="417431"/>
                    </a:cubicBezTo>
                    <a:cubicBezTo>
                      <a:pt x="2087592" y="397552"/>
                      <a:pt x="2082325" y="373435"/>
                      <a:pt x="2073693" y="351657"/>
                    </a:cubicBezTo>
                    <a:cubicBezTo>
                      <a:pt x="2078813" y="346102"/>
                      <a:pt x="2081447" y="338794"/>
                      <a:pt x="2079984" y="331632"/>
                    </a:cubicBezTo>
                    <a:cubicBezTo>
                      <a:pt x="2074424" y="301814"/>
                      <a:pt x="2066963" y="272143"/>
                      <a:pt x="2067109" y="241886"/>
                    </a:cubicBezTo>
                    <a:cubicBezTo>
                      <a:pt x="2092712" y="238963"/>
                      <a:pt x="2166011" y="217623"/>
                      <a:pt x="2214145" y="217623"/>
                    </a:cubicBezTo>
                    <a:cubicBezTo>
                      <a:pt x="2237114" y="217477"/>
                      <a:pt x="2254378" y="222300"/>
                      <a:pt x="2257743" y="236478"/>
                    </a:cubicBezTo>
                    <a:close/>
                    <a:moveTo>
                      <a:pt x="1932509" y="403399"/>
                    </a:moveTo>
                    <a:cubicBezTo>
                      <a:pt x="1945823" y="376797"/>
                      <a:pt x="1959576" y="350487"/>
                      <a:pt x="1975376" y="325347"/>
                    </a:cubicBezTo>
                    <a:cubicBezTo>
                      <a:pt x="1978888" y="320085"/>
                      <a:pt x="1986934" y="307076"/>
                      <a:pt x="1997029" y="292167"/>
                    </a:cubicBezTo>
                    <a:cubicBezTo>
                      <a:pt x="2004198" y="315700"/>
                      <a:pt x="2014586" y="338063"/>
                      <a:pt x="2022925" y="353557"/>
                    </a:cubicBezTo>
                    <a:cubicBezTo>
                      <a:pt x="2034776" y="404715"/>
                      <a:pt x="2028192" y="472974"/>
                      <a:pt x="2110122" y="478820"/>
                    </a:cubicBezTo>
                    <a:cubicBezTo>
                      <a:pt x="2120217" y="480136"/>
                      <a:pt x="2130312" y="480574"/>
                      <a:pt x="2140407" y="480574"/>
                    </a:cubicBezTo>
                    <a:cubicBezTo>
                      <a:pt x="2190590" y="480574"/>
                      <a:pt x="2239748" y="466689"/>
                      <a:pt x="2288760" y="458065"/>
                    </a:cubicBezTo>
                    <a:cubicBezTo>
                      <a:pt x="2291978" y="457480"/>
                      <a:pt x="2295197" y="457042"/>
                      <a:pt x="2298562" y="456457"/>
                    </a:cubicBezTo>
                    <a:cubicBezTo>
                      <a:pt x="2288613" y="472389"/>
                      <a:pt x="2277640" y="489198"/>
                      <a:pt x="2281152" y="502938"/>
                    </a:cubicBezTo>
                    <a:cubicBezTo>
                      <a:pt x="2269447" y="503815"/>
                      <a:pt x="2257890" y="505423"/>
                      <a:pt x="2246624" y="506592"/>
                    </a:cubicBezTo>
                    <a:cubicBezTo>
                      <a:pt x="2196442" y="508931"/>
                      <a:pt x="2142602" y="516239"/>
                      <a:pt x="2095053" y="537433"/>
                    </a:cubicBezTo>
                    <a:cubicBezTo>
                      <a:pt x="2067255" y="546787"/>
                      <a:pt x="2054088" y="573390"/>
                      <a:pt x="2053357" y="600869"/>
                    </a:cubicBezTo>
                    <a:cubicBezTo>
                      <a:pt x="2037409" y="610808"/>
                      <a:pt x="2023071" y="628202"/>
                      <a:pt x="2011660" y="643111"/>
                    </a:cubicBezTo>
                    <a:cubicBezTo>
                      <a:pt x="2008880" y="635364"/>
                      <a:pt x="2005808" y="627909"/>
                      <a:pt x="2002589" y="620747"/>
                    </a:cubicBezTo>
                    <a:cubicBezTo>
                      <a:pt x="1994981" y="599992"/>
                      <a:pt x="1984740" y="578652"/>
                      <a:pt x="1965135" y="566812"/>
                    </a:cubicBezTo>
                    <a:cubicBezTo>
                      <a:pt x="1934265" y="547957"/>
                      <a:pt x="1898128" y="549418"/>
                      <a:pt x="1863600" y="555557"/>
                    </a:cubicBezTo>
                    <a:cubicBezTo>
                      <a:pt x="1869452" y="538748"/>
                      <a:pt x="1873256" y="520039"/>
                      <a:pt x="1879108" y="509808"/>
                    </a:cubicBezTo>
                    <a:cubicBezTo>
                      <a:pt x="1888179" y="485836"/>
                      <a:pt x="1896665" y="462888"/>
                      <a:pt x="1907638" y="439502"/>
                    </a:cubicBezTo>
                    <a:cubicBezTo>
                      <a:pt x="1911734" y="433071"/>
                      <a:pt x="1914075" y="423570"/>
                      <a:pt x="1910564" y="418454"/>
                    </a:cubicBezTo>
                    <a:cubicBezTo>
                      <a:pt x="1911149" y="417139"/>
                      <a:pt x="1911880" y="415823"/>
                      <a:pt x="1912319" y="414508"/>
                    </a:cubicBezTo>
                    <a:cubicBezTo>
                      <a:pt x="1920220" y="415092"/>
                      <a:pt x="1928559" y="411000"/>
                      <a:pt x="1932509" y="403399"/>
                    </a:cubicBezTo>
                    <a:close/>
                    <a:moveTo>
                      <a:pt x="1590743" y="258549"/>
                    </a:moveTo>
                    <a:cubicBezTo>
                      <a:pt x="1632001" y="250072"/>
                      <a:pt x="1678087" y="241448"/>
                      <a:pt x="1723148" y="241448"/>
                    </a:cubicBezTo>
                    <a:cubicBezTo>
                      <a:pt x="1743923" y="241448"/>
                      <a:pt x="1764699" y="243348"/>
                      <a:pt x="1784450" y="247733"/>
                    </a:cubicBezTo>
                    <a:cubicBezTo>
                      <a:pt x="1815320" y="260449"/>
                      <a:pt x="1824391" y="290998"/>
                      <a:pt x="1830535" y="316869"/>
                    </a:cubicBezTo>
                    <a:cubicBezTo>
                      <a:pt x="1835656" y="339525"/>
                      <a:pt x="1842240" y="366127"/>
                      <a:pt x="1839314" y="390683"/>
                    </a:cubicBezTo>
                    <a:cubicBezTo>
                      <a:pt x="1790009" y="394922"/>
                      <a:pt x="1741144" y="400768"/>
                      <a:pt x="1691693" y="403984"/>
                    </a:cubicBezTo>
                    <a:cubicBezTo>
                      <a:pt x="1647363" y="410123"/>
                      <a:pt x="1616639" y="385859"/>
                      <a:pt x="1606690" y="351510"/>
                    </a:cubicBezTo>
                    <a:cubicBezTo>
                      <a:pt x="1595132" y="324616"/>
                      <a:pt x="1584013" y="296698"/>
                      <a:pt x="1574650" y="269073"/>
                    </a:cubicBezTo>
                    <a:cubicBezTo>
                      <a:pt x="1581087" y="266881"/>
                      <a:pt x="1586647" y="263226"/>
                      <a:pt x="1590743" y="258549"/>
                    </a:cubicBezTo>
                    <a:close/>
                    <a:moveTo>
                      <a:pt x="1536757" y="263957"/>
                    </a:moveTo>
                    <a:cubicBezTo>
                      <a:pt x="1539391" y="265857"/>
                      <a:pt x="1542317" y="267465"/>
                      <a:pt x="1545828" y="268635"/>
                    </a:cubicBezTo>
                    <a:cubicBezTo>
                      <a:pt x="1552558" y="310584"/>
                      <a:pt x="1562360" y="352387"/>
                      <a:pt x="1571870" y="394045"/>
                    </a:cubicBezTo>
                    <a:cubicBezTo>
                      <a:pt x="1581087" y="431317"/>
                      <a:pt x="1625271" y="458357"/>
                      <a:pt x="1669601" y="461865"/>
                    </a:cubicBezTo>
                    <a:cubicBezTo>
                      <a:pt x="1676185" y="462158"/>
                      <a:pt x="1682622" y="462158"/>
                      <a:pt x="1689206" y="462158"/>
                    </a:cubicBezTo>
                    <a:cubicBezTo>
                      <a:pt x="1733829" y="462158"/>
                      <a:pt x="1778451" y="457334"/>
                      <a:pt x="1823074" y="455288"/>
                    </a:cubicBezTo>
                    <a:cubicBezTo>
                      <a:pt x="1836095" y="455142"/>
                      <a:pt x="1853505" y="454703"/>
                      <a:pt x="1869160" y="451195"/>
                    </a:cubicBezTo>
                    <a:cubicBezTo>
                      <a:pt x="1856431" y="473120"/>
                      <a:pt x="1847214" y="498261"/>
                      <a:pt x="1834339" y="519162"/>
                    </a:cubicBezTo>
                    <a:cubicBezTo>
                      <a:pt x="1828487" y="532609"/>
                      <a:pt x="1813125" y="550442"/>
                      <a:pt x="1811370" y="565789"/>
                    </a:cubicBezTo>
                    <a:cubicBezTo>
                      <a:pt x="1791180" y="569589"/>
                      <a:pt x="1771136" y="574851"/>
                      <a:pt x="1761480" y="593122"/>
                    </a:cubicBezTo>
                    <a:cubicBezTo>
                      <a:pt x="1759871" y="596484"/>
                      <a:pt x="1759285" y="599992"/>
                      <a:pt x="1758993" y="603500"/>
                    </a:cubicBezTo>
                    <a:cubicBezTo>
                      <a:pt x="1757530" y="603792"/>
                      <a:pt x="1755920" y="603792"/>
                      <a:pt x="1754457" y="604230"/>
                    </a:cubicBezTo>
                    <a:cubicBezTo>
                      <a:pt x="1754018" y="602769"/>
                      <a:pt x="1753580" y="601307"/>
                      <a:pt x="1752409" y="599553"/>
                    </a:cubicBezTo>
                    <a:cubicBezTo>
                      <a:pt x="1725782" y="572074"/>
                      <a:pt x="1682622" y="622647"/>
                      <a:pt x="1658921" y="649249"/>
                    </a:cubicBezTo>
                    <a:cubicBezTo>
                      <a:pt x="1645900" y="619870"/>
                      <a:pt x="1626880" y="593560"/>
                      <a:pt x="1595132" y="583329"/>
                    </a:cubicBezTo>
                    <a:cubicBezTo>
                      <a:pt x="1551973" y="572366"/>
                      <a:pt x="1507642" y="572513"/>
                      <a:pt x="1463605" y="577775"/>
                    </a:cubicBezTo>
                    <a:cubicBezTo>
                      <a:pt x="1474139" y="558334"/>
                      <a:pt x="1496231" y="514046"/>
                      <a:pt x="1492427" y="492706"/>
                    </a:cubicBezTo>
                    <a:cubicBezTo>
                      <a:pt x="1496231" y="486860"/>
                      <a:pt x="1498572" y="480136"/>
                      <a:pt x="1498572" y="471951"/>
                    </a:cubicBezTo>
                    <a:cubicBezTo>
                      <a:pt x="1499596" y="434971"/>
                      <a:pt x="1490232" y="399014"/>
                      <a:pt x="1476041" y="364081"/>
                    </a:cubicBezTo>
                    <a:cubicBezTo>
                      <a:pt x="1494768" y="330609"/>
                      <a:pt x="1511885" y="293190"/>
                      <a:pt x="1536757" y="263957"/>
                    </a:cubicBezTo>
                    <a:close/>
                    <a:moveTo>
                      <a:pt x="1329152" y="274043"/>
                    </a:moveTo>
                    <a:cubicBezTo>
                      <a:pt x="1334126" y="274043"/>
                      <a:pt x="1339100" y="274189"/>
                      <a:pt x="1344075" y="274335"/>
                    </a:cubicBezTo>
                    <a:cubicBezTo>
                      <a:pt x="1379480" y="332070"/>
                      <a:pt x="1413862" y="392583"/>
                      <a:pt x="1422786" y="457627"/>
                    </a:cubicBezTo>
                    <a:cubicBezTo>
                      <a:pt x="1352268" y="472243"/>
                      <a:pt x="1280140" y="481451"/>
                      <a:pt x="1207573" y="485544"/>
                    </a:cubicBezTo>
                    <a:cubicBezTo>
                      <a:pt x="1186505" y="485983"/>
                      <a:pt x="1163974" y="488029"/>
                      <a:pt x="1143931" y="481305"/>
                    </a:cubicBezTo>
                    <a:cubicBezTo>
                      <a:pt x="1121839" y="452657"/>
                      <a:pt x="1108233" y="419770"/>
                      <a:pt x="1090383" y="389221"/>
                    </a:cubicBezTo>
                    <a:cubicBezTo>
                      <a:pt x="1104282" y="367296"/>
                      <a:pt x="1078679" y="344494"/>
                      <a:pt x="1079996" y="321546"/>
                    </a:cubicBezTo>
                    <a:cubicBezTo>
                      <a:pt x="1159878" y="299768"/>
                      <a:pt x="1244295" y="274043"/>
                      <a:pt x="1329152" y="274043"/>
                    </a:cubicBezTo>
                    <a:close/>
                    <a:moveTo>
                      <a:pt x="793094" y="377235"/>
                    </a:moveTo>
                    <a:cubicBezTo>
                      <a:pt x="805676" y="377235"/>
                      <a:pt x="818258" y="378112"/>
                      <a:pt x="830840" y="380013"/>
                    </a:cubicBezTo>
                    <a:cubicBezTo>
                      <a:pt x="852201" y="400476"/>
                      <a:pt x="860101" y="428978"/>
                      <a:pt x="876048" y="452657"/>
                    </a:cubicBezTo>
                    <a:cubicBezTo>
                      <a:pt x="890825" y="481451"/>
                      <a:pt x="914380" y="509808"/>
                      <a:pt x="916721" y="541525"/>
                    </a:cubicBezTo>
                    <a:cubicBezTo>
                      <a:pt x="828792" y="553511"/>
                      <a:pt x="744667" y="579967"/>
                      <a:pt x="657031" y="591514"/>
                    </a:cubicBezTo>
                    <a:cubicBezTo>
                      <a:pt x="615773" y="598969"/>
                      <a:pt x="597924" y="566958"/>
                      <a:pt x="581831" y="541525"/>
                    </a:cubicBezTo>
                    <a:cubicBezTo>
                      <a:pt x="560324" y="508346"/>
                      <a:pt x="538086" y="465812"/>
                      <a:pt x="522431" y="427663"/>
                    </a:cubicBezTo>
                    <a:cubicBezTo>
                      <a:pt x="612262" y="421377"/>
                      <a:pt x="701654" y="377235"/>
                      <a:pt x="793094" y="377235"/>
                    </a:cubicBezTo>
                    <a:close/>
                    <a:moveTo>
                      <a:pt x="469469" y="404130"/>
                    </a:moveTo>
                    <a:cubicBezTo>
                      <a:pt x="475175" y="434386"/>
                      <a:pt x="483368" y="464350"/>
                      <a:pt x="492000" y="494168"/>
                    </a:cubicBezTo>
                    <a:cubicBezTo>
                      <a:pt x="515848" y="557458"/>
                      <a:pt x="537501" y="653050"/>
                      <a:pt x="636256" y="655681"/>
                    </a:cubicBezTo>
                    <a:cubicBezTo>
                      <a:pt x="638158" y="655681"/>
                      <a:pt x="640060" y="655681"/>
                      <a:pt x="641962" y="655681"/>
                    </a:cubicBezTo>
                    <a:cubicBezTo>
                      <a:pt x="727111" y="655681"/>
                      <a:pt x="807870" y="625278"/>
                      <a:pt x="890678" y="611246"/>
                    </a:cubicBezTo>
                    <a:cubicBezTo>
                      <a:pt x="895945" y="610369"/>
                      <a:pt x="900773" y="609492"/>
                      <a:pt x="905601" y="608469"/>
                    </a:cubicBezTo>
                    <a:cubicBezTo>
                      <a:pt x="905601" y="608615"/>
                      <a:pt x="905455" y="608762"/>
                      <a:pt x="905455" y="608762"/>
                    </a:cubicBezTo>
                    <a:cubicBezTo>
                      <a:pt x="898286" y="620747"/>
                      <a:pt x="904138" y="637118"/>
                      <a:pt x="915989" y="643403"/>
                    </a:cubicBezTo>
                    <a:cubicBezTo>
                      <a:pt x="952419" y="659189"/>
                      <a:pt x="960758" y="607008"/>
                      <a:pt x="972170" y="583475"/>
                    </a:cubicBezTo>
                    <a:cubicBezTo>
                      <a:pt x="973340" y="579675"/>
                      <a:pt x="974803" y="575874"/>
                      <a:pt x="976120" y="572074"/>
                    </a:cubicBezTo>
                    <a:cubicBezTo>
                      <a:pt x="996310" y="543864"/>
                      <a:pt x="984752" y="504399"/>
                      <a:pt x="957393" y="459380"/>
                    </a:cubicBezTo>
                    <a:cubicBezTo>
                      <a:pt x="955345" y="456603"/>
                      <a:pt x="953443" y="453680"/>
                      <a:pt x="951541" y="450903"/>
                    </a:cubicBezTo>
                    <a:cubicBezTo>
                      <a:pt x="958564" y="441694"/>
                      <a:pt x="962953" y="427809"/>
                      <a:pt x="969097" y="419331"/>
                    </a:cubicBezTo>
                    <a:cubicBezTo>
                      <a:pt x="981533" y="399599"/>
                      <a:pt x="996310" y="378551"/>
                      <a:pt x="1012257" y="358819"/>
                    </a:cubicBezTo>
                    <a:cubicBezTo>
                      <a:pt x="1019426" y="374751"/>
                      <a:pt x="1025717" y="393460"/>
                      <a:pt x="1044151" y="401645"/>
                    </a:cubicBezTo>
                    <a:cubicBezTo>
                      <a:pt x="1058050" y="435848"/>
                      <a:pt x="1071071" y="470489"/>
                      <a:pt x="1086726" y="504253"/>
                    </a:cubicBezTo>
                    <a:cubicBezTo>
                      <a:pt x="1100186" y="531732"/>
                      <a:pt x="1137493" y="542256"/>
                      <a:pt x="1170558" y="544303"/>
                    </a:cubicBezTo>
                    <a:cubicBezTo>
                      <a:pt x="1182701" y="544887"/>
                      <a:pt x="1194845" y="545033"/>
                      <a:pt x="1207134" y="545033"/>
                    </a:cubicBezTo>
                    <a:cubicBezTo>
                      <a:pt x="1278092" y="545033"/>
                      <a:pt x="1348903" y="536410"/>
                      <a:pt x="1418251" y="524863"/>
                    </a:cubicBezTo>
                    <a:cubicBezTo>
                      <a:pt x="1427468" y="523547"/>
                      <a:pt x="1437270" y="521793"/>
                      <a:pt x="1446634" y="519308"/>
                    </a:cubicBezTo>
                    <a:cubicBezTo>
                      <a:pt x="1446048" y="520039"/>
                      <a:pt x="1445610" y="520916"/>
                      <a:pt x="1445171" y="521793"/>
                    </a:cubicBezTo>
                    <a:cubicBezTo>
                      <a:pt x="1435368" y="540502"/>
                      <a:pt x="1405815" y="564912"/>
                      <a:pt x="1417666" y="584644"/>
                    </a:cubicBezTo>
                    <a:cubicBezTo>
                      <a:pt x="1398500" y="588298"/>
                      <a:pt x="1379626" y="592537"/>
                      <a:pt x="1361046" y="596922"/>
                    </a:cubicBezTo>
                    <a:cubicBezTo>
                      <a:pt x="1335150" y="604230"/>
                      <a:pt x="1291844" y="603500"/>
                      <a:pt x="1286577" y="635948"/>
                    </a:cubicBezTo>
                    <a:cubicBezTo>
                      <a:pt x="1284383" y="634487"/>
                      <a:pt x="1281895" y="633610"/>
                      <a:pt x="1279116" y="633317"/>
                    </a:cubicBezTo>
                    <a:cubicBezTo>
                      <a:pt x="1270923" y="632148"/>
                      <a:pt x="1263754" y="635656"/>
                      <a:pt x="1257170" y="640333"/>
                    </a:cubicBezTo>
                    <a:cubicBezTo>
                      <a:pt x="1225861" y="663866"/>
                      <a:pt x="1205525" y="698800"/>
                      <a:pt x="1184603" y="731394"/>
                    </a:cubicBezTo>
                    <a:cubicBezTo>
                      <a:pt x="1173631" y="704500"/>
                      <a:pt x="1161341" y="678044"/>
                      <a:pt x="1143492" y="655388"/>
                    </a:cubicBezTo>
                    <a:cubicBezTo>
                      <a:pt x="1084092" y="591222"/>
                      <a:pt x="888923" y="663135"/>
                      <a:pt x="807139" y="673805"/>
                    </a:cubicBezTo>
                    <a:cubicBezTo>
                      <a:pt x="749934" y="688714"/>
                      <a:pt x="560617" y="701723"/>
                      <a:pt x="545401" y="762528"/>
                    </a:cubicBezTo>
                    <a:cubicBezTo>
                      <a:pt x="544377" y="763697"/>
                      <a:pt x="543792" y="764866"/>
                      <a:pt x="543060" y="766182"/>
                    </a:cubicBezTo>
                    <a:cubicBezTo>
                      <a:pt x="542914" y="766182"/>
                      <a:pt x="542914" y="766328"/>
                      <a:pt x="542768" y="766328"/>
                    </a:cubicBezTo>
                    <a:cubicBezTo>
                      <a:pt x="482344" y="816755"/>
                      <a:pt x="439623" y="883991"/>
                      <a:pt x="397927" y="949912"/>
                    </a:cubicBezTo>
                    <a:cubicBezTo>
                      <a:pt x="395001" y="956782"/>
                      <a:pt x="389441" y="965113"/>
                      <a:pt x="383443" y="974175"/>
                    </a:cubicBezTo>
                    <a:cubicBezTo>
                      <a:pt x="379931" y="965990"/>
                      <a:pt x="376420" y="957659"/>
                      <a:pt x="372762" y="949473"/>
                    </a:cubicBezTo>
                    <a:cubicBezTo>
                      <a:pt x="372031" y="947719"/>
                      <a:pt x="371153" y="945819"/>
                      <a:pt x="370421" y="943919"/>
                    </a:cubicBezTo>
                    <a:cubicBezTo>
                      <a:pt x="367056" y="936026"/>
                      <a:pt x="363545" y="928133"/>
                      <a:pt x="360034" y="920240"/>
                    </a:cubicBezTo>
                    <a:cubicBezTo>
                      <a:pt x="356669" y="912640"/>
                      <a:pt x="353304" y="905039"/>
                      <a:pt x="349793" y="897585"/>
                    </a:cubicBezTo>
                    <a:cubicBezTo>
                      <a:pt x="345111" y="887353"/>
                      <a:pt x="340283" y="877121"/>
                      <a:pt x="335455" y="866890"/>
                    </a:cubicBezTo>
                    <a:cubicBezTo>
                      <a:pt x="335455" y="866890"/>
                      <a:pt x="335455" y="867036"/>
                      <a:pt x="335455" y="867182"/>
                    </a:cubicBezTo>
                    <a:lnTo>
                      <a:pt x="335455" y="867182"/>
                    </a:lnTo>
                    <a:cubicBezTo>
                      <a:pt x="309705" y="808716"/>
                      <a:pt x="282054" y="751127"/>
                      <a:pt x="252793" y="694268"/>
                    </a:cubicBezTo>
                    <a:cubicBezTo>
                      <a:pt x="268740" y="668105"/>
                      <a:pt x="285419" y="639164"/>
                      <a:pt x="301073" y="613585"/>
                    </a:cubicBezTo>
                    <a:cubicBezTo>
                      <a:pt x="349793" y="539918"/>
                      <a:pt x="406266" y="467566"/>
                      <a:pt x="469469" y="404130"/>
                    </a:cubicBezTo>
                    <a:close/>
                    <a:moveTo>
                      <a:pt x="166327" y="530125"/>
                    </a:moveTo>
                    <a:cubicBezTo>
                      <a:pt x="203050" y="529832"/>
                      <a:pt x="239479" y="533048"/>
                      <a:pt x="275616" y="539772"/>
                    </a:cubicBezTo>
                    <a:cubicBezTo>
                      <a:pt x="279713" y="540356"/>
                      <a:pt x="283663" y="540941"/>
                      <a:pt x="287760" y="541525"/>
                    </a:cubicBezTo>
                    <a:cubicBezTo>
                      <a:pt x="252939" y="584644"/>
                      <a:pt x="226312" y="621917"/>
                      <a:pt x="220606" y="634194"/>
                    </a:cubicBezTo>
                    <a:cubicBezTo>
                      <a:pt x="202172" y="600284"/>
                      <a:pt x="183006" y="566812"/>
                      <a:pt x="163109" y="533633"/>
                    </a:cubicBezTo>
                    <a:cubicBezTo>
                      <a:pt x="164425" y="532756"/>
                      <a:pt x="165596" y="531586"/>
                      <a:pt x="166327" y="530125"/>
                    </a:cubicBezTo>
                    <a:close/>
                    <a:moveTo>
                      <a:pt x="564421" y="2118359"/>
                    </a:moveTo>
                    <a:cubicBezTo>
                      <a:pt x="560470" y="2109004"/>
                      <a:pt x="556520" y="2099796"/>
                      <a:pt x="552570" y="2090587"/>
                    </a:cubicBezTo>
                    <a:cubicBezTo>
                      <a:pt x="548620" y="2081233"/>
                      <a:pt x="544523" y="2072024"/>
                      <a:pt x="540427" y="2062816"/>
                    </a:cubicBezTo>
                    <a:cubicBezTo>
                      <a:pt x="537793" y="2056969"/>
                      <a:pt x="535306" y="2050976"/>
                      <a:pt x="532673" y="2045276"/>
                    </a:cubicBezTo>
                    <a:cubicBezTo>
                      <a:pt x="532087" y="2043668"/>
                      <a:pt x="531356" y="2042206"/>
                      <a:pt x="530624" y="2040745"/>
                    </a:cubicBezTo>
                    <a:cubicBezTo>
                      <a:pt x="529893" y="2038991"/>
                      <a:pt x="529015" y="2037237"/>
                      <a:pt x="528284" y="2035483"/>
                    </a:cubicBezTo>
                    <a:cubicBezTo>
                      <a:pt x="524626" y="2027297"/>
                      <a:pt x="520968" y="2019112"/>
                      <a:pt x="517311" y="2010927"/>
                    </a:cubicBezTo>
                    <a:cubicBezTo>
                      <a:pt x="513653" y="2002742"/>
                      <a:pt x="509849" y="1994556"/>
                      <a:pt x="506192" y="1986517"/>
                    </a:cubicBezTo>
                    <a:cubicBezTo>
                      <a:pt x="497999" y="1968393"/>
                      <a:pt x="489659" y="1950415"/>
                      <a:pt x="481466" y="1932436"/>
                    </a:cubicBezTo>
                    <a:cubicBezTo>
                      <a:pt x="475175" y="1918697"/>
                      <a:pt x="468738" y="1904957"/>
                      <a:pt x="462593" y="1891217"/>
                    </a:cubicBezTo>
                    <a:cubicBezTo>
                      <a:pt x="459374" y="1884348"/>
                      <a:pt x="456302" y="1877478"/>
                      <a:pt x="453230" y="1870608"/>
                    </a:cubicBezTo>
                    <a:cubicBezTo>
                      <a:pt x="446938" y="1856869"/>
                      <a:pt x="440794" y="1843129"/>
                      <a:pt x="434503" y="1829389"/>
                    </a:cubicBezTo>
                    <a:cubicBezTo>
                      <a:pt x="428358" y="1815650"/>
                      <a:pt x="422213" y="1801910"/>
                      <a:pt x="416215" y="1788025"/>
                    </a:cubicBezTo>
                    <a:cubicBezTo>
                      <a:pt x="416215" y="1787878"/>
                      <a:pt x="416068" y="1787732"/>
                      <a:pt x="416068" y="1787586"/>
                    </a:cubicBezTo>
                    <a:cubicBezTo>
                      <a:pt x="416800" y="1784224"/>
                      <a:pt x="416946" y="1780862"/>
                      <a:pt x="415629" y="1777501"/>
                    </a:cubicBezTo>
                    <a:cubicBezTo>
                      <a:pt x="399243" y="1733943"/>
                      <a:pt x="381979" y="1690678"/>
                      <a:pt x="364130" y="1647706"/>
                    </a:cubicBezTo>
                    <a:cubicBezTo>
                      <a:pt x="313802" y="1504756"/>
                      <a:pt x="256012" y="1364729"/>
                      <a:pt x="196173" y="1225434"/>
                    </a:cubicBezTo>
                    <a:cubicBezTo>
                      <a:pt x="148039" y="1103532"/>
                      <a:pt x="98442" y="980899"/>
                      <a:pt x="39774" y="863967"/>
                    </a:cubicBezTo>
                    <a:cubicBezTo>
                      <a:pt x="62305" y="857681"/>
                      <a:pt x="65524" y="823917"/>
                      <a:pt x="71522" y="802577"/>
                    </a:cubicBezTo>
                    <a:cubicBezTo>
                      <a:pt x="83958" y="759166"/>
                      <a:pt x="99320" y="716632"/>
                      <a:pt x="110000" y="672782"/>
                    </a:cubicBezTo>
                    <a:cubicBezTo>
                      <a:pt x="117901" y="638287"/>
                      <a:pt x="125509" y="603646"/>
                      <a:pt x="134579" y="569443"/>
                    </a:cubicBezTo>
                    <a:cubicBezTo>
                      <a:pt x="143797" y="594145"/>
                      <a:pt x="155355" y="618409"/>
                      <a:pt x="164864" y="642526"/>
                    </a:cubicBezTo>
                    <a:cubicBezTo>
                      <a:pt x="172618" y="658750"/>
                      <a:pt x="180080" y="675121"/>
                      <a:pt x="187541" y="691637"/>
                    </a:cubicBezTo>
                    <a:cubicBezTo>
                      <a:pt x="183884" y="705523"/>
                      <a:pt x="186664" y="718240"/>
                      <a:pt x="203196" y="727009"/>
                    </a:cubicBezTo>
                    <a:cubicBezTo>
                      <a:pt x="221338" y="768520"/>
                      <a:pt x="239040" y="810178"/>
                      <a:pt x="257328" y="851689"/>
                    </a:cubicBezTo>
                    <a:cubicBezTo>
                      <a:pt x="317167" y="977245"/>
                      <a:pt x="353304" y="1114202"/>
                      <a:pt x="432601" y="1229965"/>
                    </a:cubicBezTo>
                    <a:cubicBezTo>
                      <a:pt x="433625" y="1231573"/>
                      <a:pt x="434942" y="1233034"/>
                      <a:pt x="436405" y="1234350"/>
                    </a:cubicBezTo>
                    <a:lnTo>
                      <a:pt x="436405" y="1234496"/>
                    </a:lnTo>
                    <a:cubicBezTo>
                      <a:pt x="447963" y="1259783"/>
                      <a:pt x="459082" y="1285069"/>
                      <a:pt x="470054" y="1310502"/>
                    </a:cubicBezTo>
                    <a:cubicBezTo>
                      <a:pt x="472834" y="1316787"/>
                      <a:pt x="475614" y="1323218"/>
                      <a:pt x="478248" y="1329650"/>
                    </a:cubicBezTo>
                    <a:cubicBezTo>
                      <a:pt x="492439" y="1362975"/>
                      <a:pt x="506338" y="1396593"/>
                      <a:pt x="520090" y="1430065"/>
                    </a:cubicBezTo>
                    <a:cubicBezTo>
                      <a:pt x="523163" y="1437374"/>
                      <a:pt x="526089" y="1444828"/>
                      <a:pt x="529161" y="1452136"/>
                    </a:cubicBezTo>
                    <a:cubicBezTo>
                      <a:pt x="541305" y="1481662"/>
                      <a:pt x="553448" y="1511187"/>
                      <a:pt x="565737" y="1540713"/>
                    </a:cubicBezTo>
                    <a:cubicBezTo>
                      <a:pt x="627624" y="1673285"/>
                      <a:pt x="698142" y="1801618"/>
                      <a:pt x="759883" y="1934336"/>
                    </a:cubicBezTo>
                    <a:cubicBezTo>
                      <a:pt x="805091" y="2035191"/>
                      <a:pt x="834790" y="2142184"/>
                      <a:pt x="879852" y="2243184"/>
                    </a:cubicBezTo>
                    <a:cubicBezTo>
                      <a:pt x="898433" y="2286741"/>
                      <a:pt x="915111" y="2331176"/>
                      <a:pt x="936033" y="2373710"/>
                    </a:cubicBezTo>
                    <a:cubicBezTo>
                      <a:pt x="938959" y="2380141"/>
                      <a:pt x="942178" y="2386572"/>
                      <a:pt x="946128" y="2392419"/>
                    </a:cubicBezTo>
                    <a:cubicBezTo>
                      <a:pt x="944665" y="2392711"/>
                      <a:pt x="943055" y="2393296"/>
                      <a:pt x="941592" y="2393881"/>
                    </a:cubicBezTo>
                    <a:cubicBezTo>
                      <a:pt x="939983" y="2394465"/>
                      <a:pt x="938520" y="2395342"/>
                      <a:pt x="937057" y="2396219"/>
                    </a:cubicBezTo>
                    <a:cubicBezTo>
                      <a:pt x="914672" y="2414198"/>
                      <a:pt x="911600" y="2447523"/>
                      <a:pt x="899896" y="2472664"/>
                    </a:cubicBezTo>
                    <a:cubicBezTo>
                      <a:pt x="870489" y="2547208"/>
                      <a:pt x="852786" y="2625407"/>
                      <a:pt x="827329" y="2701267"/>
                    </a:cubicBezTo>
                    <a:cubicBezTo>
                      <a:pt x="723892" y="2514175"/>
                      <a:pt x="645034" y="2315974"/>
                      <a:pt x="564421" y="2118359"/>
                    </a:cubicBezTo>
                    <a:close/>
                    <a:moveTo>
                      <a:pt x="7248319" y="2688258"/>
                    </a:moveTo>
                    <a:cubicBezTo>
                      <a:pt x="7199892" y="2695420"/>
                      <a:pt x="7152197" y="2679488"/>
                      <a:pt x="7103771" y="2678757"/>
                    </a:cubicBezTo>
                    <a:cubicBezTo>
                      <a:pt x="6931132" y="2678172"/>
                      <a:pt x="6758932" y="2671010"/>
                      <a:pt x="6586440" y="2667795"/>
                    </a:cubicBezTo>
                    <a:cubicBezTo>
                      <a:pt x="6507143" y="2666333"/>
                      <a:pt x="6427407" y="2663848"/>
                      <a:pt x="6347964" y="2663848"/>
                    </a:cubicBezTo>
                    <a:cubicBezTo>
                      <a:pt x="6336699" y="2663848"/>
                      <a:pt x="6325434" y="2663848"/>
                      <a:pt x="6314022" y="2663994"/>
                    </a:cubicBezTo>
                    <a:cubicBezTo>
                      <a:pt x="6314900" y="2661948"/>
                      <a:pt x="6315924" y="2659902"/>
                      <a:pt x="6316802" y="2657855"/>
                    </a:cubicBezTo>
                    <a:cubicBezTo>
                      <a:pt x="6094419" y="2677734"/>
                      <a:pt x="5869550" y="2676272"/>
                      <a:pt x="5646437" y="2685919"/>
                    </a:cubicBezTo>
                    <a:cubicBezTo>
                      <a:pt x="5465898" y="2694982"/>
                      <a:pt x="5285358" y="2696005"/>
                      <a:pt x="5104673" y="2701705"/>
                    </a:cubicBezTo>
                    <a:cubicBezTo>
                      <a:pt x="4869270" y="2715445"/>
                      <a:pt x="4633720" y="2718368"/>
                      <a:pt x="4398171" y="2725530"/>
                    </a:cubicBezTo>
                    <a:cubicBezTo>
                      <a:pt x="4159256" y="2742485"/>
                      <a:pt x="3920049" y="2742631"/>
                      <a:pt x="3680696" y="2743362"/>
                    </a:cubicBezTo>
                    <a:cubicBezTo>
                      <a:pt x="3439002" y="2750671"/>
                      <a:pt x="3197454" y="2742047"/>
                      <a:pt x="2955906" y="2736785"/>
                    </a:cubicBezTo>
                    <a:cubicBezTo>
                      <a:pt x="2593657" y="2744239"/>
                      <a:pt x="2231116" y="2740293"/>
                      <a:pt x="1869013" y="2751109"/>
                    </a:cubicBezTo>
                    <a:cubicBezTo>
                      <a:pt x="1632294" y="2755640"/>
                      <a:pt x="1395281" y="2753594"/>
                      <a:pt x="1158561" y="2751109"/>
                    </a:cubicBezTo>
                    <a:cubicBezTo>
                      <a:pt x="1107794" y="2748916"/>
                      <a:pt x="1056441" y="2746870"/>
                      <a:pt x="1005235" y="2746870"/>
                    </a:cubicBezTo>
                    <a:cubicBezTo>
                      <a:pt x="998358" y="2746870"/>
                      <a:pt x="991482" y="2746870"/>
                      <a:pt x="984752" y="2747016"/>
                    </a:cubicBezTo>
                    <a:cubicBezTo>
                      <a:pt x="977876" y="2747016"/>
                      <a:pt x="970999" y="2747162"/>
                      <a:pt x="964123" y="2747455"/>
                    </a:cubicBezTo>
                    <a:cubicBezTo>
                      <a:pt x="960758" y="2747455"/>
                      <a:pt x="957539" y="2747601"/>
                      <a:pt x="954321" y="2747747"/>
                    </a:cubicBezTo>
                    <a:cubicBezTo>
                      <a:pt x="950956" y="2747747"/>
                      <a:pt x="947737" y="2747893"/>
                      <a:pt x="944372" y="2748186"/>
                    </a:cubicBezTo>
                    <a:cubicBezTo>
                      <a:pt x="943494" y="2748186"/>
                      <a:pt x="942616" y="2748186"/>
                      <a:pt x="941739" y="2748186"/>
                    </a:cubicBezTo>
                    <a:cubicBezTo>
                      <a:pt x="937203" y="2748332"/>
                      <a:pt x="932668" y="2748624"/>
                      <a:pt x="928132" y="2748770"/>
                    </a:cubicBezTo>
                    <a:cubicBezTo>
                      <a:pt x="926377" y="2748916"/>
                      <a:pt x="924475" y="2748916"/>
                      <a:pt x="922719" y="2749063"/>
                    </a:cubicBezTo>
                    <a:cubicBezTo>
                      <a:pt x="918623" y="2749209"/>
                      <a:pt x="914526" y="2749501"/>
                      <a:pt x="910430" y="2749794"/>
                    </a:cubicBezTo>
                    <a:cubicBezTo>
                      <a:pt x="909698" y="2749794"/>
                      <a:pt x="909113" y="2749794"/>
                      <a:pt x="908381" y="2749940"/>
                    </a:cubicBezTo>
                    <a:cubicBezTo>
                      <a:pt x="908381" y="2749940"/>
                      <a:pt x="908381" y="2749940"/>
                      <a:pt x="908235" y="2749940"/>
                    </a:cubicBezTo>
                    <a:cubicBezTo>
                      <a:pt x="903553" y="2750232"/>
                      <a:pt x="898872" y="2750524"/>
                      <a:pt x="894336" y="2750963"/>
                    </a:cubicBezTo>
                    <a:cubicBezTo>
                      <a:pt x="889069" y="2751401"/>
                      <a:pt x="883802" y="2751840"/>
                      <a:pt x="878535" y="2752278"/>
                    </a:cubicBezTo>
                    <a:cubicBezTo>
                      <a:pt x="879121" y="2751109"/>
                      <a:pt x="879706" y="2749794"/>
                      <a:pt x="880291" y="2748624"/>
                    </a:cubicBezTo>
                    <a:cubicBezTo>
                      <a:pt x="880876" y="2747601"/>
                      <a:pt x="881315" y="2746432"/>
                      <a:pt x="881754" y="2745409"/>
                    </a:cubicBezTo>
                    <a:cubicBezTo>
                      <a:pt x="881900" y="2744970"/>
                      <a:pt x="882193" y="2744678"/>
                      <a:pt x="882339" y="2744239"/>
                    </a:cubicBezTo>
                    <a:cubicBezTo>
                      <a:pt x="883217" y="2742193"/>
                      <a:pt x="884095" y="2740293"/>
                      <a:pt x="884973" y="2738246"/>
                    </a:cubicBezTo>
                    <a:cubicBezTo>
                      <a:pt x="891849" y="2721437"/>
                      <a:pt x="897116" y="2703020"/>
                      <a:pt x="901944" y="2685773"/>
                    </a:cubicBezTo>
                    <a:cubicBezTo>
                      <a:pt x="902383" y="2684165"/>
                      <a:pt x="902822" y="2682557"/>
                      <a:pt x="903261" y="2681096"/>
                    </a:cubicBezTo>
                    <a:cubicBezTo>
                      <a:pt x="903553" y="2679926"/>
                      <a:pt x="903846" y="2678903"/>
                      <a:pt x="904138" y="2677734"/>
                    </a:cubicBezTo>
                    <a:cubicBezTo>
                      <a:pt x="904724" y="2675834"/>
                      <a:pt x="905163" y="2673934"/>
                      <a:pt x="905748" y="2672033"/>
                    </a:cubicBezTo>
                    <a:cubicBezTo>
                      <a:pt x="907065" y="2667064"/>
                      <a:pt x="908528" y="2662240"/>
                      <a:pt x="909844" y="2657709"/>
                    </a:cubicBezTo>
                    <a:cubicBezTo>
                      <a:pt x="910430" y="2655809"/>
                      <a:pt x="911015" y="2653909"/>
                      <a:pt x="911600" y="2652009"/>
                    </a:cubicBezTo>
                    <a:cubicBezTo>
                      <a:pt x="912332" y="2649524"/>
                      <a:pt x="913209" y="2647039"/>
                      <a:pt x="913941" y="2644847"/>
                    </a:cubicBezTo>
                    <a:cubicBezTo>
                      <a:pt x="914526" y="2643531"/>
                      <a:pt x="914965" y="2642216"/>
                      <a:pt x="915404" y="2641046"/>
                    </a:cubicBezTo>
                    <a:cubicBezTo>
                      <a:pt x="932814" y="2569718"/>
                      <a:pt x="962075" y="2502043"/>
                      <a:pt x="982557" y="2431737"/>
                    </a:cubicBezTo>
                    <a:cubicBezTo>
                      <a:pt x="982996" y="2430422"/>
                      <a:pt x="983289" y="2428960"/>
                      <a:pt x="983435" y="2427645"/>
                    </a:cubicBezTo>
                    <a:cubicBezTo>
                      <a:pt x="983874" y="2424575"/>
                      <a:pt x="983874" y="2421652"/>
                      <a:pt x="983289" y="2418875"/>
                    </a:cubicBezTo>
                    <a:cubicBezTo>
                      <a:pt x="983289" y="2418729"/>
                      <a:pt x="983289" y="2418583"/>
                      <a:pt x="983289" y="2418436"/>
                    </a:cubicBezTo>
                    <a:cubicBezTo>
                      <a:pt x="985922" y="2419167"/>
                      <a:pt x="988556" y="2419752"/>
                      <a:pt x="991189" y="2420190"/>
                    </a:cubicBezTo>
                    <a:cubicBezTo>
                      <a:pt x="992506" y="2420483"/>
                      <a:pt x="993823" y="2420629"/>
                      <a:pt x="995140" y="2420775"/>
                    </a:cubicBezTo>
                    <a:cubicBezTo>
                      <a:pt x="996456" y="2420921"/>
                      <a:pt x="997919" y="2421213"/>
                      <a:pt x="999236" y="2421360"/>
                    </a:cubicBezTo>
                    <a:cubicBezTo>
                      <a:pt x="999821" y="2421506"/>
                      <a:pt x="1000553" y="2421506"/>
                      <a:pt x="1001284" y="2421506"/>
                    </a:cubicBezTo>
                    <a:cubicBezTo>
                      <a:pt x="1002016" y="2421652"/>
                      <a:pt x="1002747" y="2421652"/>
                      <a:pt x="1003333" y="2421652"/>
                    </a:cubicBezTo>
                    <a:cubicBezTo>
                      <a:pt x="1007429" y="2421944"/>
                      <a:pt x="1011526" y="2422090"/>
                      <a:pt x="1015768" y="2422090"/>
                    </a:cubicBezTo>
                    <a:cubicBezTo>
                      <a:pt x="1034642" y="2422090"/>
                      <a:pt x="1054100" y="2419460"/>
                      <a:pt x="1072534" y="2419167"/>
                    </a:cubicBezTo>
                    <a:cubicBezTo>
                      <a:pt x="1265509" y="2416244"/>
                      <a:pt x="1458192" y="2406158"/>
                      <a:pt x="1651167" y="2407035"/>
                    </a:cubicBezTo>
                    <a:cubicBezTo>
                      <a:pt x="1978449" y="2404404"/>
                      <a:pt x="2305146" y="2385403"/>
                      <a:pt x="2632135" y="2376194"/>
                    </a:cubicBezTo>
                    <a:cubicBezTo>
                      <a:pt x="2913039" y="2360262"/>
                      <a:pt x="3193065" y="2334245"/>
                      <a:pt x="3474700" y="2329422"/>
                    </a:cubicBezTo>
                    <a:cubicBezTo>
                      <a:pt x="3683915" y="2320359"/>
                      <a:pt x="3893129" y="2324598"/>
                      <a:pt x="4102344" y="2328837"/>
                    </a:cubicBezTo>
                    <a:cubicBezTo>
                      <a:pt x="4285663" y="2332491"/>
                      <a:pt x="4469128" y="2336145"/>
                      <a:pt x="4652594" y="2331029"/>
                    </a:cubicBezTo>
                    <a:cubicBezTo>
                      <a:pt x="4849080" y="2331468"/>
                      <a:pt x="5045127" y="2321090"/>
                      <a:pt x="5241467" y="2313490"/>
                    </a:cubicBezTo>
                    <a:cubicBezTo>
                      <a:pt x="5532173" y="2305158"/>
                      <a:pt x="5823026" y="2312174"/>
                      <a:pt x="6113732" y="2312174"/>
                    </a:cubicBezTo>
                    <a:cubicBezTo>
                      <a:pt x="6168742" y="2312759"/>
                      <a:pt x="6223313" y="2310420"/>
                      <a:pt x="6278324" y="2307789"/>
                    </a:cubicBezTo>
                    <a:cubicBezTo>
                      <a:pt x="6278324" y="2305597"/>
                      <a:pt x="6278324" y="2303404"/>
                      <a:pt x="6278324" y="2301065"/>
                    </a:cubicBezTo>
                    <a:cubicBezTo>
                      <a:pt x="6278324" y="2300188"/>
                      <a:pt x="6278324" y="2299311"/>
                      <a:pt x="6278470" y="2298435"/>
                    </a:cubicBezTo>
                    <a:cubicBezTo>
                      <a:pt x="6283298" y="2299019"/>
                      <a:pt x="6287980" y="2299458"/>
                      <a:pt x="6292808" y="2299750"/>
                    </a:cubicBezTo>
                    <a:cubicBezTo>
                      <a:pt x="6297197" y="2300188"/>
                      <a:pt x="6301732" y="2300481"/>
                      <a:pt x="6306121" y="2300773"/>
                    </a:cubicBezTo>
                    <a:cubicBezTo>
                      <a:pt x="6307292" y="2300773"/>
                      <a:pt x="6308316" y="2300919"/>
                      <a:pt x="6309486" y="2300919"/>
                    </a:cubicBezTo>
                    <a:cubicBezTo>
                      <a:pt x="6313436" y="2301212"/>
                      <a:pt x="6317387" y="2301358"/>
                      <a:pt x="6321337" y="2301504"/>
                    </a:cubicBezTo>
                    <a:cubicBezTo>
                      <a:pt x="6332749" y="2302089"/>
                      <a:pt x="6344160" y="2302381"/>
                      <a:pt x="6355572" y="2302820"/>
                    </a:cubicBezTo>
                    <a:cubicBezTo>
                      <a:pt x="6361863" y="2302966"/>
                      <a:pt x="6368154" y="2303258"/>
                      <a:pt x="6374445" y="2303550"/>
                    </a:cubicBezTo>
                    <a:cubicBezTo>
                      <a:pt x="6380736" y="2303843"/>
                      <a:pt x="6387027" y="2304135"/>
                      <a:pt x="6393318" y="2304573"/>
                    </a:cubicBezTo>
                    <a:cubicBezTo>
                      <a:pt x="6445549" y="2308958"/>
                      <a:pt x="6497487" y="2319190"/>
                      <a:pt x="6550156" y="2319482"/>
                    </a:cubicBezTo>
                    <a:cubicBezTo>
                      <a:pt x="6780878" y="2328398"/>
                      <a:pt x="7008673" y="2335707"/>
                      <a:pt x="7239980" y="2344769"/>
                    </a:cubicBezTo>
                    <a:cubicBezTo>
                      <a:pt x="7240126" y="2459801"/>
                      <a:pt x="7251245" y="2571910"/>
                      <a:pt x="7248319" y="268825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4"/>
              <p:cNvSpPr/>
              <p:nvPr/>
            </p:nvSpPr>
            <p:spPr>
              <a:xfrm>
                <a:off x="14156214" y="4027422"/>
                <a:ext cx="26627" cy="438"/>
              </a:xfrm>
              <a:custGeom>
                <a:avLst/>
                <a:gdLst/>
                <a:ahLst/>
                <a:cxnLst/>
                <a:rect l="l" t="t" r="r" b="b"/>
                <a:pathLst>
                  <a:path w="26627" h="438" extrusionOk="0">
                    <a:moveTo>
                      <a:pt x="26627" y="146"/>
                    </a:moveTo>
                    <a:lnTo>
                      <a:pt x="25018" y="146"/>
                    </a:lnTo>
                    <a:lnTo>
                      <a:pt x="22238" y="0"/>
                    </a:lnTo>
                    <a:lnTo>
                      <a:pt x="19605" y="0"/>
                    </a:lnTo>
                    <a:lnTo>
                      <a:pt x="17117" y="0"/>
                    </a:lnTo>
                    <a:lnTo>
                      <a:pt x="14630" y="0"/>
                    </a:lnTo>
                    <a:lnTo>
                      <a:pt x="12289" y="0"/>
                    </a:lnTo>
                    <a:lnTo>
                      <a:pt x="10095" y="0"/>
                    </a:lnTo>
                    <a:lnTo>
                      <a:pt x="7901" y="0"/>
                    </a:lnTo>
                    <a:lnTo>
                      <a:pt x="5706" y="0"/>
                    </a:lnTo>
                    <a:lnTo>
                      <a:pt x="3511" y="0"/>
                    </a:lnTo>
                    <a:lnTo>
                      <a:pt x="1317" y="0"/>
                    </a:lnTo>
                    <a:lnTo>
                      <a:pt x="0" y="0"/>
                    </a:lnTo>
                    <a:cubicBezTo>
                      <a:pt x="6145" y="146"/>
                      <a:pt x="12436" y="439"/>
                      <a:pt x="18434" y="439"/>
                    </a:cubicBezTo>
                    <a:cubicBezTo>
                      <a:pt x="21214" y="146"/>
                      <a:pt x="23994" y="146"/>
                      <a:pt x="26627" y="14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34"/>
              <p:cNvSpPr/>
              <p:nvPr/>
            </p:nvSpPr>
            <p:spPr>
              <a:xfrm>
                <a:off x="14142461" y="4026545"/>
                <a:ext cx="13752" cy="292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92" extrusionOk="0">
                    <a:moveTo>
                      <a:pt x="2194" y="292"/>
                    </a:moveTo>
                    <a:lnTo>
                      <a:pt x="4974" y="292"/>
                    </a:lnTo>
                    <a:lnTo>
                      <a:pt x="7608" y="292"/>
                    </a:lnTo>
                    <a:lnTo>
                      <a:pt x="10241" y="292"/>
                    </a:lnTo>
                    <a:lnTo>
                      <a:pt x="12728" y="292"/>
                    </a:lnTo>
                    <a:lnTo>
                      <a:pt x="13753" y="292"/>
                    </a:lnTo>
                    <a:cubicBezTo>
                      <a:pt x="9071" y="146"/>
                      <a:pt x="4535" y="292"/>
                      <a:pt x="0" y="0"/>
                    </a:cubicBezTo>
                    <a:lnTo>
                      <a:pt x="2194" y="2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34"/>
              <p:cNvSpPr/>
              <p:nvPr/>
            </p:nvSpPr>
            <p:spPr>
              <a:xfrm>
                <a:off x="14455398" y="4459487"/>
                <a:ext cx="8354" cy="8331"/>
              </a:xfrm>
              <a:custGeom>
                <a:avLst/>
                <a:gdLst/>
                <a:ahLst/>
                <a:cxnLst/>
                <a:rect l="l" t="t" r="r" b="b"/>
                <a:pathLst>
                  <a:path w="8354" h="8331" extrusionOk="0">
                    <a:moveTo>
                      <a:pt x="3958" y="0"/>
                    </a:moveTo>
                    <a:cubicBezTo>
                      <a:pt x="1764" y="0"/>
                      <a:pt x="-139" y="2193"/>
                      <a:pt x="8" y="4385"/>
                    </a:cubicBezTo>
                    <a:cubicBezTo>
                      <a:pt x="154" y="6724"/>
                      <a:pt x="2056" y="8331"/>
                      <a:pt x="4397" y="8331"/>
                    </a:cubicBezTo>
                    <a:cubicBezTo>
                      <a:pt x="6591" y="8331"/>
                      <a:pt x="8493" y="6139"/>
                      <a:pt x="8347" y="3946"/>
                    </a:cubicBezTo>
                    <a:cubicBezTo>
                      <a:pt x="8201" y="1608"/>
                      <a:pt x="6299" y="0"/>
                      <a:pt x="39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1" name="Google Shape;1241;p34"/>
            <p:cNvSpPr/>
            <p:nvPr/>
          </p:nvSpPr>
          <p:spPr>
            <a:xfrm>
              <a:off x="9921298" y="3977580"/>
              <a:ext cx="1194133" cy="615648"/>
            </a:xfrm>
            <a:custGeom>
              <a:avLst/>
              <a:gdLst/>
              <a:ahLst/>
              <a:cxnLst/>
              <a:rect l="l" t="t" r="r" b="b"/>
              <a:pathLst>
                <a:path w="1194133" h="615648" extrusionOk="0">
                  <a:moveTo>
                    <a:pt x="1194133" y="160928"/>
                  </a:moveTo>
                  <a:cubicBezTo>
                    <a:pt x="1193548" y="161805"/>
                    <a:pt x="1192963" y="162536"/>
                    <a:pt x="1192378" y="163413"/>
                  </a:cubicBezTo>
                  <a:cubicBezTo>
                    <a:pt x="1182722" y="182122"/>
                    <a:pt x="1152876" y="206386"/>
                    <a:pt x="1164726" y="226264"/>
                  </a:cubicBezTo>
                  <a:cubicBezTo>
                    <a:pt x="1145707" y="229918"/>
                    <a:pt x="1126833" y="234011"/>
                    <a:pt x="1108253" y="238396"/>
                  </a:cubicBezTo>
                  <a:cubicBezTo>
                    <a:pt x="1082357" y="245558"/>
                    <a:pt x="1039051" y="244973"/>
                    <a:pt x="1033784" y="277276"/>
                  </a:cubicBezTo>
                  <a:cubicBezTo>
                    <a:pt x="1031590" y="275960"/>
                    <a:pt x="1029102" y="275083"/>
                    <a:pt x="1026323" y="274791"/>
                  </a:cubicBezTo>
                  <a:cubicBezTo>
                    <a:pt x="1018130" y="273622"/>
                    <a:pt x="1010961" y="277130"/>
                    <a:pt x="1004377" y="281807"/>
                  </a:cubicBezTo>
                  <a:cubicBezTo>
                    <a:pt x="973068" y="305486"/>
                    <a:pt x="952732" y="340419"/>
                    <a:pt x="931810" y="372868"/>
                  </a:cubicBezTo>
                  <a:cubicBezTo>
                    <a:pt x="920837" y="345974"/>
                    <a:pt x="908548" y="319518"/>
                    <a:pt x="890699" y="296862"/>
                  </a:cubicBezTo>
                  <a:cubicBezTo>
                    <a:pt x="831299" y="232695"/>
                    <a:pt x="636130" y="304609"/>
                    <a:pt x="554346" y="315279"/>
                  </a:cubicBezTo>
                  <a:cubicBezTo>
                    <a:pt x="497141" y="330188"/>
                    <a:pt x="307824" y="343197"/>
                    <a:pt x="292608" y="404001"/>
                  </a:cubicBezTo>
                  <a:cubicBezTo>
                    <a:pt x="291438" y="405317"/>
                    <a:pt x="290560" y="406632"/>
                    <a:pt x="289828" y="408094"/>
                  </a:cubicBezTo>
                  <a:cubicBezTo>
                    <a:pt x="229405" y="458375"/>
                    <a:pt x="186830" y="525611"/>
                    <a:pt x="145134" y="591385"/>
                  </a:cubicBezTo>
                  <a:cubicBezTo>
                    <a:pt x="142208" y="598401"/>
                    <a:pt x="136648" y="606733"/>
                    <a:pt x="130649" y="615649"/>
                  </a:cubicBezTo>
                  <a:cubicBezTo>
                    <a:pt x="115288" y="579546"/>
                    <a:pt x="99487" y="543589"/>
                    <a:pt x="82515" y="508364"/>
                  </a:cubicBezTo>
                  <a:cubicBezTo>
                    <a:pt x="82515" y="508364"/>
                    <a:pt x="82515" y="508510"/>
                    <a:pt x="82515" y="508656"/>
                  </a:cubicBezTo>
                  <a:cubicBezTo>
                    <a:pt x="56766" y="450190"/>
                    <a:pt x="29407" y="392454"/>
                    <a:pt x="0" y="335596"/>
                  </a:cubicBezTo>
                  <a:cubicBezTo>
                    <a:pt x="15947" y="309432"/>
                    <a:pt x="32480" y="280492"/>
                    <a:pt x="48134" y="255059"/>
                  </a:cubicBezTo>
                  <a:cubicBezTo>
                    <a:pt x="97438" y="181391"/>
                    <a:pt x="153766" y="109039"/>
                    <a:pt x="216823" y="45604"/>
                  </a:cubicBezTo>
                  <a:cubicBezTo>
                    <a:pt x="222528" y="75860"/>
                    <a:pt x="230721" y="105824"/>
                    <a:pt x="239500" y="135642"/>
                  </a:cubicBezTo>
                  <a:cubicBezTo>
                    <a:pt x="263201" y="198931"/>
                    <a:pt x="285000" y="294523"/>
                    <a:pt x="383755" y="297154"/>
                  </a:cubicBezTo>
                  <a:cubicBezTo>
                    <a:pt x="385657" y="297154"/>
                    <a:pt x="387559" y="297154"/>
                    <a:pt x="389461" y="297154"/>
                  </a:cubicBezTo>
                  <a:cubicBezTo>
                    <a:pt x="474610" y="297154"/>
                    <a:pt x="555370" y="266752"/>
                    <a:pt x="638178" y="252720"/>
                  </a:cubicBezTo>
                  <a:cubicBezTo>
                    <a:pt x="643299" y="251989"/>
                    <a:pt x="648273" y="251112"/>
                    <a:pt x="652955" y="249943"/>
                  </a:cubicBezTo>
                  <a:cubicBezTo>
                    <a:pt x="652955" y="249943"/>
                    <a:pt x="652955" y="250089"/>
                    <a:pt x="652808" y="250235"/>
                  </a:cubicBezTo>
                  <a:cubicBezTo>
                    <a:pt x="645640" y="262221"/>
                    <a:pt x="651492" y="278591"/>
                    <a:pt x="663342" y="284877"/>
                  </a:cubicBezTo>
                  <a:cubicBezTo>
                    <a:pt x="699772" y="300662"/>
                    <a:pt x="707965" y="248481"/>
                    <a:pt x="719523" y="224949"/>
                  </a:cubicBezTo>
                  <a:cubicBezTo>
                    <a:pt x="720694" y="221441"/>
                    <a:pt x="722010" y="217787"/>
                    <a:pt x="723327" y="214132"/>
                  </a:cubicBezTo>
                  <a:cubicBezTo>
                    <a:pt x="744102" y="185922"/>
                    <a:pt x="732252" y="146019"/>
                    <a:pt x="704746" y="100854"/>
                  </a:cubicBezTo>
                  <a:cubicBezTo>
                    <a:pt x="702698" y="98077"/>
                    <a:pt x="700796" y="95300"/>
                    <a:pt x="698894" y="92377"/>
                  </a:cubicBezTo>
                  <a:cubicBezTo>
                    <a:pt x="705917" y="83168"/>
                    <a:pt x="710306" y="69282"/>
                    <a:pt x="716451" y="60659"/>
                  </a:cubicBezTo>
                  <a:cubicBezTo>
                    <a:pt x="728887" y="40926"/>
                    <a:pt x="743517" y="19732"/>
                    <a:pt x="759464" y="0"/>
                  </a:cubicBezTo>
                  <a:cubicBezTo>
                    <a:pt x="766633" y="16078"/>
                    <a:pt x="772924" y="34934"/>
                    <a:pt x="791505" y="42973"/>
                  </a:cubicBezTo>
                  <a:cubicBezTo>
                    <a:pt x="805404" y="77175"/>
                    <a:pt x="818425" y="111817"/>
                    <a:pt x="833933" y="145581"/>
                  </a:cubicBezTo>
                  <a:cubicBezTo>
                    <a:pt x="847393" y="173060"/>
                    <a:pt x="884700" y="183584"/>
                    <a:pt x="917765" y="185630"/>
                  </a:cubicBezTo>
                  <a:cubicBezTo>
                    <a:pt x="929908" y="186215"/>
                    <a:pt x="942052" y="186507"/>
                    <a:pt x="954195" y="186507"/>
                  </a:cubicBezTo>
                  <a:cubicBezTo>
                    <a:pt x="1025152" y="186507"/>
                    <a:pt x="1095963" y="177883"/>
                    <a:pt x="1165311" y="166336"/>
                  </a:cubicBezTo>
                  <a:cubicBezTo>
                    <a:pt x="1174821" y="165167"/>
                    <a:pt x="1184624" y="163413"/>
                    <a:pt x="1194133" y="160928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10191375" y="3996435"/>
              <a:ext cx="394289" cy="215230"/>
            </a:xfrm>
            <a:custGeom>
              <a:avLst/>
              <a:gdLst/>
              <a:ahLst/>
              <a:cxnLst/>
              <a:rect l="l" t="t" r="r" b="b"/>
              <a:pathLst>
                <a:path w="394289" h="215230" extrusionOk="0">
                  <a:moveTo>
                    <a:pt x="353617" y="75275"/>
                  </a:moveTo>
                  <a:cubicBezTo>
                    <a:pt x="368393" y="104070"/>
                    <a:pt x="391948" y="132426"/>
                    <a:pt x="394289" y="164144"/>
                  </a:cubicBezTo>
                  <a:cubicBezTo>
                    <a:pt x="306361" y="176129"/>
                    <a:pt x="222382" y="202585"/>
                    <a:pt x="134600" y="214132"/>
                  </a:cubicBezTo>
                  <a:cubicBezTo>
                    <a:pt x="93342" y="221587"/>
                    <a:pt x="75493" y="189577"/>
                    <a:pt x="59399" y="164144"/>
                  </a:cubicBezTo>
                  <a:cubicBezTo>
                    <a:pt x="37893" y="130964"/>
                    <a:pt x="15655" y="88430"/>
                    <a:pt x="0" y="50281"/>
                  </a:cubicBezTo>
                  <a:cubicBezTo>
                    <a:pt x="89684" y="44288"/>
                    <a:pt x="179076" y="0"/>
                    <a:pt x="270516" y="0"/>
                  </a:cubicBezTo>
                  <a:cubicBezTo>
                    <a:pt x="283098" y="0"/>
                    <a:pt x="295680" y="877"/>
                    <a:pt x="308263" y="2777"/>
                  </a:cubicBezTo>
                  <a:cubicBezTo>
                    <a:pt x="329623" y="23094"/>
                    <a:pt x="337670" y="51596"/>
                    <a:pt x="353617" y="75275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10748891" y="3893096"/>
              <a:ext cx="342693" cy="212229"/>
            </a:xfrm>
            <a:custGeom>
              <a:avLst/>
              <a:gdLst/>
              <a:ahLst/>
              <a:cxnLst/>
              <a:rect l="l" t="t" r="r" b="b"/>
              <a:pathLst>
                <a:path w="342693" h="212229" extrusionOk="0">
                  <a:moveTo>
                    <a:pt x="263982" y="439"/>
                  </a:moveTo>
                  <a:cubicBezTo>
                    <a:pt x="299387" y="58174"/>
                    <a:pt x="333769" y="118686"/>
                    <a:pt x="342693" y="183730"/>
                  </a:cubicBezTo>
                  <a:cubicBezTo>
                    <a:pt x="272321" y="198347"/>
                    <a:pt x="200339" y="207555"/>
                    <a:pt x="127919" y="211648"/>
                  </a:cubicBezTo>
                  <a:lnTo>
                    <a:pt x="126749" y="211648"/>
                  </a:lnTo>
                  <a:cubicBezTo>
                    <a:pt x="105827" y="212086"/>
                    <a:pt x="83735" y="213986"/>
                    <a:pt x="63984" y="207263"/>
                  </a:cubicBezTo>
                  <a:cubicBezTo>
                    <a:pt x="41892" y="178614"/>
                    <a:pt x="28140" y="145727"/>
                    <a:pt x="10437" y="115178"/>
                  </a:cubicBezTo>
                  <a:cubicBezTo>
                    <a:pt x="24336" y="93254"/>
                    <a:pt x="-1267" y="70452"/>
                    <a:pt x="49" y="47504"/>
                  </a:cubicBezTo>
                  <a:cubicBezTo>
                    <a:pt x="79785" y="25579"/>
                    <a:pt x="164202" y="0"/>
                    <a:pt x="249059" y="0"/>
                  </a:cubicBezTo>
                  <a:cubicBezTo>
                    <a:pt x="254033" y="146"/>
                    <a:pt x="259007" y="292"/>
                    <a:pt x="263982" y="439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11132695" y="3883303"/>
              <a:ext cx="405408" cy="385145"/>
            </a:xfrm>
            <a:custGeom>
              <a:avLst/>
              <a:gdLst/>
              <a:ahLst/>
              <a:cxnLst/>
              <a:rect l="l" t="t" r="r" b="b"/>
              <a:pathLst>
                <a:path w="405408" h="385145" extrusionOk="0">
                  <a:moveTo>
                    <a:pt x="405408" y="187092"/>
                  </a:moveTo>
                  <a:cubicBezTo>
                    <a:pt x="392680" y="209017"/>
                    <a:pt x="383609" y="234157"/>
                    <a:pt x="370734" y="255059"/>
                  </a:cubicBezTo>
                  <a:cubicBezTo>
                    <a:pt x="364882" y="268360"/>
                    <a:pt x="349520" y="286338"/>
                    <a:pt x="347618" y="301686"/>
                  </a:cubicBezTo>
                  <a:cubicBezTo>
                    <a:pt x="327428" y="305486"/>
                    <a:pt x="307385" y="310748"/>
                    <a:pt x="297729" y="329165"/>
                  </a:cubicBezTo>
                  <a:cubicBezTo>
                    <a:pt x="296119" y="332526"/>
                    <a:pt x="295388" y="335888"/>
                    <a:pt x="295095" y="339250"/>
                  </a:cubicBezTo>
                  <a:cubicBezTo>
                    <a:pt x="293632" y="339542"/>
                    <a:pt x="292315" y="339835"/>
                    <a:pt x="290852" y="340127"/>
                  </a:cubicBezTo>
                  <a:cubicBezTo>
                    <a:pt x="290413" y="338812"/>
                    <a:pt x="289682" y="337204"/>
                    <a:pt x="288658" y="335596"/>
                  </a:cubicBezTo>
                  <a:cubicBezTo>
                    <a:pt x="262031" y="308117"/>
                    <a:pt x="219017" y="358544"/>
                    <a:pt x="195316" y="385146"/>
                  </a:cubicBezTo>
                  <a:cubicBezTo>
                    <a:pt x="182295" y="355913"/>
                    <a:pt x="163129" y="329603"/>
                    <a:pt x="131381" y="319225"/>
                  </a:cubicBezTo>
                  <a:cubicBezTo>
                    <a:pt x="88221" y="308263"/>
                    <a:pt x="44038" y="308263"/>
                    <a:pt x="0" y="313525"/>
                  </a:cubicBezTo>
                  <a:cubicBezTo>
                    <a:pt x="10534" y="293939"/>
                    <a:pt x="32480" y="250089"/>
                    <a:pt x="28822" y="228749"/>
                  </a:cubicBezTo>
                  <a:cubicBezTo>
                    <a:pt x="32626" y="222902"/>
                    <a:pt x="34820" y="216033"/>
                    <a:pt x="34820" y="207847"/>
                  </a:cubicBezTo>
                  <a:cubicBezTo>
                    <a:pt x="35845" y="170867"/>
                    <a:pt x="26481" y="134911"/>
                    <a:pt x="12290" y="99977"/>
                  </a:cubicBezTo>
                  <a:cubicBezTo>
                    <a:pt x="30724" y="66798"/>
                    <a:pt x="47695" y="29379"/>
                    <a:pt x="72567" y="0"/>
                  </a:cubicBezTo>
                  <a:cubicBezTo>
                    <a:pt x="75200" y="1900"/>
                    <a:pt x="78273" y="3362"/>
                    <a:pt x="81784" y="4677"/>
                  </a:cubicBezTo>
                  <a:cubicBezTo>
                    <a:pt x="88368" y="46627"/>
                    <a:pt x="98316" y="88430"/>
                    <a:pt x="107826" y="130087"/>
                  </a:cubicBezTo>
                  <a:cubicBezTo>
                    <a:pt x="117043" y="167359"/>
                    <a:pt x="161227" y="194400"/>
                    <a:pt x="205557" y="197908"/>
                  </a:cubicBezTo>
                  <a:cubicBezTo>
                    <a:pt x="212141" y="198200"/>
                    <a:pt x="218725" y="198200"/>
                    <a:pt x="225162" y="198200"/>
                  </a:cubicBezTo>
                  <a:cubicBezTo>
                    <a:pt x="269785" y="198200"/>
                    <a:pt x="314407" y="193377"/>
                    <a:pt x="359030" y="191331"/>
                  </a:cubicBezTo>
                  <a:cubicBezTo>
                    <a:pt x="372344" y="191038"/>
                    <a:pt x="389754" y="190600"/>
                    <a:pt x="405408" y="18709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11243301" y="3860647"/>
              <a:ext cx="265386" cy="163487"/>
            </a:xfrm>
            <a:custGeom>
              <a:avLst/>
              <a:gdLst/>
              <a:ahLst/>
              <a:cxnLst/>
              <a:rect l="l" t="t" r="r" b="b"/>
              <a:pathLst>
                <a:path w="265386" h="163487" extrusionOk="0">
                  <a:moveTo>
                    <a:pt x="256032" y="75421"/>
                  </a:moveTo>
                  <a:cubicBezTo>
                    <a:pt x="261006" y="98077"/>
                    <a:pt x="267590" y="124679"/>
                    <a:pt x="264664" y="149235"/>
                  </a:cubicBezTo>
                  <a:cubicBezTo>
                    <a:pt x="215360" y="153474"/>
                    <a:pt x="166494" y="159320"/>
                    <a:pt x="117043" y="162536"/>
                  </a:cubicBezTo>
                  <a:cubicBezTo>
                    <a:pt x="72567" y="168675"/>
                    <a:pt x="41989" y="144412"/>
                    <a:pt x="32041" y="110063"/>
                  </a:cubicBezTo>
                  <a:cubicBezTo>
                    <a:pt x="20483" y="83168"/>
                    <a:pt x="9510" y="55251"/>
                    <a:pt x="0" y="27625"/>
                  </a:cubicBezTo>
                  <a:cubicBezTo>
                    <a:pt x="6437" y="25433"/>
                    <a:pt x="12143" y="21779"/>
                    <a:pt x="16094" y="17101"/>
                  </a:cubicBezTo>
                  <a:cubicBezTo>
                    <a:pt x="57351" y="8624"/>
                    <a:pt x="103437" y="0"/>
                    <a:pt x="148499" y="0"/>
                  </a:cubicBezTo>
                  <a:cubicBezTo>
                    <a:pt x="169274" y="0"/>
                    <a:pt x="189903" y="1754"/>
                    <a:pt x="209800" y="6285"/>
                  </a:cubicBezTo>
                  <a:cubicBezTo>
                    <a:pt x="240816" y="19148"/>
                    <a:pt x="249887" y="49550"/>
                    <a:pt x="256032" y="75421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11736045" y="3836819"/>
              <a:ext cx="220403" cy="203511"/>
            </a:xfrm>
            <a:custGeom>
              <a:avLst/>
              <a:gdLst/>
              <a:ahLst/>
              <a:cxnLst/>
              <a:rect l="l" t="t" r="r" b="b"/>
              <a:pathLst>
                <a:path w="220403" h="203511" extrusionOk="0">
                  <a:moveTo>
                    <a:pt x="190496" y="18859"/>
                  </a:moveTo>
                  <a:cubicBezTo>
                    <a:pt x="207614" y="69432"/>
                    <a:pt x="226633" y="122782"/>
                    <a:pt x="218440" y="175840"/>
                  </a:cubicBezTo>
                  <a:cubicBezTo>
                    <a:pt x="169575" y="184610"/>
                    <a:pt x="122611" y="199373"/>
                    <a:pt x="72575" y="203319"/>
                  </a:cubicBezTo>
                  <a:cubicBezTo>
                    <a:pt x="59408" y="203758"/>
                    <a:pt x="46094" y="203758"/>
                    <a:pt x="33658" y="199811"/>
                  </a:cubicBezTo>
                  <a:cubicBezTo>
                    <a:pt x="20345" y="179933"/>
                    <a:pt x="15078" y="155816"/>
                    <a:pt x="6446" y="134037"/>
                  </a:cubicBezTo>
                  <a:cubicBezTo>
                    <a:pt x="11566" y="128483"/>
                    <a:pt x="14200" y="121174"/>
                    <a:pt x="12737" y="114012"/>
                  </a:cubicBezTo>
                  <a:cubicBezTo>
                    <a:pt x="7177" y="84195"/>
                    <a:pt x="-284" y="54523"/>
                    <a:pt x="8" y="24267"/>
                  </a:cubicBezTo>
                  <a:cubicBezTo>
                    <a:pt x="25612" y="21343"/>
                    <a:pt x="98910" y="3"/>
                    <a:pt x="147044" y="3"/>
                  </a:cubicBezTo>
                  <a:cubicBezTo>
                    <a:pt x="169867" y="-143"/>
                    <a:pt x="187131" y="4681"/>
                    <a:pt x="190496" y="18859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11532398" y="3911221"/>
              <a:ext cx="434815" cy="350797"/>
            </a:xfrm>
            <a:custGeom>
              <a:avLst/>
              <a:gdLst/>
              <a:ahLst/>
              <a:cxnLst/>
              <a:rect l="l" t="t" r="r" b="b"/>
              <a:pathLst>
                <a:path w="434815" h="350797" extrusionOk="0">
                  <a:moveTo>
                    <a:pt x="425013" y="165898"/>
                  </a:moveTo>
                  <a:cubicBezTo>
                    <a:pt x="428232" y="165313"/>
                    <a:pt x="431450" y="164875"/>
                    <a:pt x="434816" y="164436"/>
                  </a:cubicBezTo>
                  <a:cubicBezTo>
                    <a:pt x="424867" y="180368"/>
                    <a:pt x="413894" y="197177"/>
                    <a:pt x="417259" y="210771"/>
                  </a:cubicBezTo>
                  <a:cubicBezTo>
                    <a:pt x="405701" y="211648"/>
                    <a:pt x="394143" y="213255"/>
                    <a:pt x="382878" y="214425"/>
                  </a:cubicBezTo>
                  <a:cubicBezTo>
                    <a:pt x="332695" y="216763"/>
                    <a:pt x="278856" y="224072"/>
                    <a:pt x="231307" y="245266"/>
                  </a:cubicBezTo>
                  <a:cubicBezTo>
                    <a:pt x="203509" y="254620"/>
                    <a:pt x="190049" y="281369"/>
                    <a:pt x="189464" y="308701"/>
                  </a:cubicBezTo>
                  <a:cubicBezTo>
                    <a:pt x="173517" y="318641"/>
                    <a:pt x="159325" y="335888"/>
                    <a:pt x="148060" y="350797"/>
                  </a:cubicBezTo>
                  <a:cubicBezTo>
                    <a:pt x="145280" y="343050"/>
                    <a:pt x="142208" y="335596"/>
                    <a:pt x="138989" y="328434"/>
                  </a:cubicBezTo>
                  <a:cubicBezTo>
                    <a:pt x="131381" y="307678"/>
                    <a:pt x="121140" y="286338"/>
                    <a:pt x="101535" y="274499"/>
                  </a:cubicBezTo>
                  <a:cubicBezTo>
                    <a:pt x="70665" y="255643"/>
                    <a:pt x="34528" y="256959"/>
                    <a:pt x="0" y="263098"/>
                  </a:cubicBezTo>
                  <a:cubicBezTo>
                    <a:pt x="5706" y="246435"/>
                    <a:pt x="9656" y="227580"/>
                    <a:pt x="15508" y="217494"/>
                  </a:cubicBezTo>
                  <a:cubicBezTo>
                    <a:pt x="24579" y="193523"/>
                    <a:pt x="33065" y="170721"/>
                    <a:pt x="44184" y="147189"/>
                  </a:cubicBezTo>
                  <a:cubicBezTo>
                    <a:pt x="48280" y="140904"/>
                    <a:pt x="50621" y="131549"/>
                    <a:pt x="47402" y="126433"/>
                  </a:cubicBezTo>
                  <a:cubicBezTo>
                    <a:pt x="47988" y="125118"/>
                    <a:pt x="48573" y="123656"/>
                    <a:pt x="49012" y="122340"/>
                  </a:cubicBezTo>
                  <a:cubicBezTo>
                    <a:pt x="57059" y="122925"/>
                    <a:pt x="65252" y="118833"/>
                    <a:pt x="69202" y="111232"/>
                  </a:cubicBezTo>
                  <a:cubicBezTo>
                    <a:pt x="82369" y="84630"/>
                    <a:pt x="96268" y="58320"/>
                    <a:pt x="112069" y="33180"/>
                  </a:cubicBezTo>
                  <a:cubicBezTo>
                    <a:pt x="115580" y="27918"/>
                    <a:pt x="123627" y="15055"/>
                    <a:pt x="133722" y="0"/>
                  </a:cubicBezTo>
                  <a:cubicBezTo>
                    <a:pt x="140891" y="23533"/>
                    <a:pt x="151278" y="45896"/>
                    <a:pt x="159618" y="61243"/>
                  </a:cubicBezTo>
                  <a:cubicBezTo>
                    <a:pt x="171468" y="112401"/>
                    <a:pt x="164885" y="180661"/>
                    <a:pt x="246815" y="186507"/>
                  </a:cubicBezTo>
                  <a:cubicBezTo>
                    <a:pt x="256910" y="187823"/>
                    <a:pt x="267005" y="188407"/>
                    <a:pt x="277100" y="188407"/>
                  </a:cubicBezTo>
                  <a:cubicBezTo>
                    <a:pt x="326989" y="188553"/>
                    <a:pt x="376148" y="174522"/>
                    <a:pt x="425013" y="165898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11996328" y="3815044"/>
              <a:ext cx="408773" cy="353720"/>
            </a:xfrm>
            <a:custGeom>
              <a:avLst/>
              <a:gdLst/>
              <a:ahLst/>
              <a:cxnLst/>
              <a:rect l="l" t="t" r="r" b="b"/>
              <a:pathLst>
                <a:path w="408773" h="353720" extrusionOk="0">
                  <a:moveTo>
                    <a:pt x="404823" y="238542"/>
                  </a:moveTo>
                  <a:cubicBezTo>
                    <a:pt x="406140" y="238396"/>
                    <a:pt x="407603" y="238250"/>
                    <a:pt x="408773" y="238104"/>
                  </a:cubicBezTo>
                  <a:cubicBezTo>
                    <a:pt x="401604" y="248774"/>
                    <a:pt x="395021" y="259736"/>
                    <a:pt x="394143" y="270114"/>
                  </a:cubicBezTo>
                  <a:cubicBezTo>
                    <a:pt x="381268" y="265144"/>
                    <a:pt x="366638" y="261929"/>
                    <a:pt x="351276" y="260175"/>
                  </a:cubicBezTo>
                  <a:lnTo>
                    <a:pt x="348789" y="260321"/>
                  </a:lnTo>
                  <a:lnTo>
                    <a:pt x="341035" y="260613"/>
                  </a:lnTo>
                  <a:lnTo>
                    <a:pt x="333281" y="260905"/>
                  </a:lnTo>
                  <a:lnTo>
                    <a:pt x="325526" y="261344"/>
                  </a:lnTo>
                  <a:lnTo>
                    <a:pt x="317626" y="261782"/>
                  </a:lnTo>
                  <a:lnTo>
                    <a:pt x="309726" y="262221"/>
                  </a:lnTo>
                  <a:lnTo>
                    <a:pt x="301825" y="262659"/>
                  </a:lnTo>
                  <a:lnTo>
                    <a:pt x="293632" y="263098"/>
                  </a:lnTo>
                  <a:lnTo>
                    <a:pt x="285293" y="263536"/>
                  </a:lnTo>
                  <a:lnTo>
                    <a:pt x="276807" y="264121"/>
                  </a:lnTo>
                  <a:lnTo>
                    <a:pt x="268029" y="264706"/>
                  </a:lnTo>
                  <a:lnTo>
                    <a:pt x="259104" y="265290"/>
                  </a:lnTo>
                  <a:lnTo>
                    <a:pt x="250180" y="265875"/>
                  </a:lnTo>
                  <a:lnTo>
                    <a:pt x="242279" y="266314"/>
                  </a:lnTo>
                  <a:cubicBezTo>
                    <a:pt x="215798" y="271722"/>
                    <a:pt x="192390" y="279615"/>
                    <a:pt x="176589" y="288677"/>
                  </a:cubicBezTo>
                  <a:cubicBezTo>
                    <a:pt x="174833" y="289846"/>
                    <a:pt x="173078" y="291162"/>
                    <a:pt x="171322" y="292477"/>
                  </a:cubicBezTo>
                  <a:cubicBezTo>
                    <a:pt x="171176" y="292477"/>
                    <a:pt x="171029" y="292477"/>
                    <a:pt x="170883" y="292477"/>
                  </a:cubicBezTo>
                  <a:cubicBezTo>
                    <a:pt x="142208" y="288823"/>
                    <a:pt x="68470" y="318787"/>
                    <a:pt x="47110" y="353720"/>
                  </a:cubicBezTo>
                  <a:cubicBezTo>
                    <a:pt x="41697" y="338958"/>
                    <a:pt x="34089" y="325657"/>
                    <a:pt x="20190" y="317179"/>
                  </a:cubicBezTo>
                  <a:cubicBezTo>
                    <a:pt x="13753" y="313671"/>
                    <a:pt x="7023" y="311186"/>
                    <a:pt x="0" y="309578"/>
                  </a:cubicBezTo>
                  <a:cubicBezTo>
                    <a:pt x="146" y="309432"/>
                    <a:pt x="293" y="309140"/>
                    <a:pt x="293" y="308994"/>
                  </a:cubicBezTo>
                  <a:cubicBezTo>
                    <a:pt x="4682" y="292331"/>
                    <a:pt x="27359" y="251843"/>
                    <a:pt x="28676" y="225387"/>
                  </a:cubicBezTo>
                  <a:cubicBezTo>
                    <a:pt x="43306" y="193085"/>
                    <a:pt x="40087" y="137396"/>
                    <a:pt x="27505" y="86530"/>
                  </a:cubicBezTo>
                  <a:cubicBezTo>
                    <a:pt x="30870" y="84484"/>
                    <a:pt x="33796" y="81414"/>
                    <a:pt x="35552" y="77760"/>
                  </a:cubicBezTo>
                  <a:cubicBezTo>
                    <a:pt x="46232" y="54081"/>
                    <a:pt x="59838" y="32887"/>
                    <a:pt x="75932" y="11986"/>
                  </a:cubicBezTo>
                  <a:cubicBezTo>
                    <a:pt x="77395" y="10085"/>
                    <a:pt x="78858" y="8185"/>
                    <a:pt x="80614" y="6431"/>
                  </a:cubicBezTo>
                  <a:cubicBezTo>
                    <a:pt x="81930" y="5847"/>
                    <a:pt x="83247" y="5262"/>
                    <a:pt x="84564" y="4823"/>
                  </a:cubicBezTo>
                  <a:cubicBezTo>
                    <a:pt x="89099" y="3508"/>
                    <a:pt x="93635" y="1754"/>
                    <a:pt x="98170" y="0"/>
                  </a:cubicBezTo>
                  <a:cubicBezTo>
                    <a:pt x="88514" y="34203"/>
                    <a:pt x="98755" y="73667"/>
                    <a:pt x="105046" y="107285"/>
                  </a:cubicBezTo>
                  <a:cubicBezTo>
                    <a:pt x="115434" y="134911"/>
                    <a:pt x="110898" y="177737"/>
                    <a:pt x="143232" y="194400"/>
                  </a:cubicBezTo>
                  <a:cubicBezTo>
                    <a:pt x="143524" y="195423"/>
                    <a:pt x="143671" y="196446"/>
                    <a:pt x="143963" y="197470"/>
                  </a:cubicBezTo>
                  <a:cubicBezTo>
                    <a:pt x="147328" y="211940"/>
                    <a:pt x="149376" y="227872"/>
                    <a:pt x="159764" y="240150"/>
                  </a:cubicBezTo>
                  <a:cubicBezTo>
                    <a:pt x="180393" y="259298"/>
                    <a:pt x="208337" y="265729"/>
                    <a:pt x="239061" y="265729"/>
                  </a:cubicBezTo>
                  <a:cubicBezTo>
                    <a:pt x="294217" y="265583"/>
                    <a:pt x="358445" y="244535"/>
                    <a:pt x="404823" y="23854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12169178" y="3808900"/>
              <a:ext cx="228955" cy="214088"/>
            </a:xfrm>
            <a:custGeom>
              <a:avLst/>
              <a:gdLst/>
              <a:ahLst/>
              <a:cxnLst/>
              <a:rect l="l" t="t" r="r" b="b"/>
              <a:pathLst>
                <a:path w="228955" h="214088" extrusionOk="0">
                  <a:moveTo>
                    <a:pt x="170818" y="13305"/>
                  </a:moveTo>
                  <a:cubicBezTo>
                    <a:pt x="195982" y="66656"/>
                    <a:pt x="231973" y="121614"/>
                    <a:pt x="228754" y="180226"/>
                  </a:cubicBezTo>
                  <a:cubicBezTo>
                    <a:pt x="173744" y="191920"/>
                    <a:pt x="119904" y="208875"/>
                    <a:pt x="62991" y="213844"/>
                  </a:cubicBezTo>
                  <a:cubicBezTo>
                    <a:pt x="54360" y="213844"/>
                    <a:pt x="45289" y="215014"/>
                    <a:pt x="37096" y="212237"/>
                  </a:cubicBezTo>
                  <a:cubicBezTo>
                    <a:pt x="18076" y="180519"/>
                    <a:pt x="15589" y="145147"/>
                    <a:pt x="9005" y="110798"/>
                  </a:cubicBezTo>
                  <a:cubicBezTo>
                    <a:pt x="4031" y="79665"/>
                    <a:pt x="-5186" y="47362"/>
                    <a:pt x="3738" y="16229"/>
                  </a:cubicBezTo>
                  <a:cubicBezTo>
                    <a:pt x="25245" y="11405"/>
                    <a:pt x="80987" y="4"/>
                    <a:pt x="122683" y="4"/>
                  </a:cubicBezTo>
                  <a:cubicBezTo>
                    <a:pt x="145507" y="-142"/>
                    <a:pt x="164234" y="3366"/>
                    <a:pt x="170818" y="13305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12426754" y="3775287"/>
              <a:ext cx="838760" cy="443466"/>
            </a:xfrm>
            <a:custGeom>
              <a:avLst/>
              <a:gdLst/>
              <a:ahLst/>
              <a:cxnLst/>
              <a:rect l="l" t="t" r="r" b="b"/>
              <a:pathLst>
                <a:path w="838760" h="443466" extrusionOk="0">
                  <a:moveTo>
                    <a:pt x="838761" y="263536"/>
                  </a:moveTo>
                  <a:cubicBezTo>
                    <a:pt x="838615" y="263829"/>
                    <a:pt x="838322" y="263975"/>
                    <a:pt x="838176" y="264121"/>
                  </a:cubicBezTo>
                  <a:cubicBezTo>
                    <a:pt x="829836" y="279468"/>
                    <a:pt x="807159" y="299201"/>
                    <a:pt x="805111" y="317179"/>
                  </a:cubicBezTo>
                  <a:cubicBezTo>
                    <a:pt x="800576" y="313671"/>
                    <a:pt x="795601" y="310455"/>
                    <a:pt x="790042" y="307824"/>
                  </a:cubicBezTo>
                  <a:cubicBezTo>
                    <a:pt x="741322" y="280930"/>
                    <a:pt x="556687" y="279176"/>
                    <a:pt x="525817" y="330480"/>
                  </a:cubicBezTo>
                  <a:cubicBezTo>
                    <a:pt x="521427" y="337642"/>
                    <a:pt x="518063" y="344951"/>
                    <a:pt x="515429" y="352697"/>
                  </a:cubicBezTo>
                  <a:cubicBezTo>
                    <a:pt x="500360" y="364829"/>
                    <a:pt x="486461" y="379007"/>
                    <a:pt x="478707" y="385000"/>
                  </a:cubicBezTo>
                  <a:cubicBezTo>
                    <a:pt x="471245" y="394062"/>
                    <a:pt x="457054" y="405902"/>
                    <a:pt x="444033" y="418764"/>
                  </a:cubicBezTo>
                  <a:cubicBezTo>
                    <a:pt x="441399" y="410287"/>
                    <a:pt x="438473" y="402101"/>
                    <a:pt x="434669" y="394062"/>
                  </a:cubicBezTo>
                  <a:cubicBezTo>
                    <a:pt x="421356" y="367168"/>
                    <a:pt x="380829" y="350505"/>
                    <a:pt x="334012" y="342320"/>
                  </a:cubicBezTo>
                  <a:cubicBezTo>
                    <a:pt x="326112" y="341443"/>
                    <a:pt x="318211" y="340273"/>
                    <a:pt x="310457" y="338958"/>
                  </a:cubicBezTo>
                  <a:cubicBezTo>
                    <a:pt x="249887" y="332234"/>
                    <a:pt x="184636" y="338373"/>
                    <a:pt x="155375" y="354744"/>
                  </a:cubicBezTo>
                  <a:cubicBezTo>
                    <a:pt x="146743" y="351820"/>
                    <a:pt x="141769" y="361321"/>
                    <a:pt x="140452" y="368776"/>
                  </a:cubicBezTo>
                  <a:cubicBezTo>
                    <a:pt x="136794" y="374037"/>
                    <a:pt x="134161" y="379884"/>
                    <a:pt x="132259" y="386023"/>
                  </a:cubicBezTo>
                  <a:cubicBezTo>
                    <a:pt x="126407" y="387777"/>
                    <a:pt x="120847" y="389823"/>
                    <a:pt x="115434" y="391723"/>
                  </a:cubicBezTo>
                  <a:cubicBezTo>
                    <a:pt x="84710" y="403417"/>
                    <a:pt x="57059" y="421687"/>
                    <a:pt x="32626" y="443466"/>
                  </a:cubicBezTo>
                  <a:cubicBezTo>
                    <a:pt x="28822" y="409117"/>
                    <a:pt x="22531" y="375353"/>
                    <a:pt x="8339" y="344220"/>
                  </a:cubicBezTo>
                  <a:cubicBezTo>
                    <a:pt x="5999" y="340273"/>
                    <a:pt x="3219" y="336473"/>
                    <a:pt x="0" y="333111"/>
                  </a:cubicBezTo>
                  <a:cubicBezTo>
                    <a:pt x="17703" y="323026"/>
                    <a:pt x="24287" y="289115"/>
                    <a:pt x="34967" y="272452"/>
                  </a:cubicBezTo>
                  <a:cubicBezTo>
                    <a:pt x="41404" y="255790"/>
                    <a:pt x="54864" y="240004"/>
                    <a:pt x="54279" y="221587"/>
                  </a:cubicBezTo>
                  <a:cubicBezTo>
                    <a:pt x="53694" y="217787"/>
                    <a:pt x="52084" y="214571"/>
                    <a:pt x="49743" y="211940"/>
                  </a:cubicBezTo>
                  <a:cubicBezTo>
                    <a:pt x="52962" y="178176"/>
                    <a:pt x="40526" y="136226"/>
                    <a:pt x="23848" y="97492"/>
                  </a:cubicBezTo>
                  <a:cubicBezTo>
                    <a:pt x="42136" y="76006"/>
                    <a:pt x="62472" y="56566"/>
                    <a:pt x="82808" y="37126"/>
                  </a:cubicBezTo>
                  <a:cubicBezTo>
                    <a:pt x="87344" y="32741"/>
                    <a:pt x="91879" y="28356"/>
                    <a:pt x="96415" y="23971"/>
                  </a:cubicBezTo>
                  <a:cubicBezTo>
                    <a:pt x="96561" y="31279"/>
                    <a:pt x="97146" y="38588"/>
                    <a:pt x="97585" y="45311"/>
                  </a:cubicBezTo>
                  <a:cubicBezTo>
                    <a:pt x="104461" y="89453"/>
                    <a:pt x="102267" y="139880"/>
                    <a:pt x="130064" y="178907"/>
                  </a:cubicBezTo>
                  <a:cubicBezTo>
                    <a:pt x="131381" y="186653"/>
                    <a:pt x="133429" y="194400"/>
                    <a:pt x="137087" y="201416"/>
                  </a:cubicBezTo>
                  <a:cubicBezTo>
                    <a:pt x="161812" y="237665"/>
                    <a:pt x="203948" y="248774"/>
                    <a:pt x="250765" y="248774"/>
                  </a:cubicBezTo>
                  <a:cubicBezTo>
                    <a:pt x="299484" y="248774"/>
                    <a:pt x="353178" y="236642"/>
                    <a:pt x="397654" y="227580"/>
                  </a:cubicBezTo>
                  <a:cubicBezTo>
                    <a:pt x="388291" y="241027"/>
                    <a:pt x="378928" y="254474"/>
                    <a:pt x="367955" y="266314"/>
                  </a:cubicBezTo>
                  <a:cubicBezTo>
                    <a:pt x="354641" y="280345"/>
                    <a:pt x="334305" y="302270"/>
                    <a:pt x="357274" y="319810"/>
                  </a:cubicBezTo>
                  <a:cubicBezTo>
                    <a:pt x="384048" y="337350"/>
                    <a:pt x="399849" y="302270"/>
                    <a:pt x="410675" y="283123"/>
                  </a:cubicBezTo>
                  <a:cubicBezTo>
                    <a:pt x="415211" y="273037"/>
                    <a:pt x="443155" y="232111"/>
                    <a:pt x="453104" y="203901"/>
                  </a:cubicBezTo>
                  <a:cubicBezTo>
                    <a:pt x="474318" y="182268"/>
                    <a:pt x="476512" y="149527"/>
                    <a:pt x="471538" y="116055"/>
                  </a:cubicBezTo>
                  <a:cubicBezTo>
                    <a:pt x="476658" y="107870"/>
                    <a:pt x="481487" y="99831"/>
                    <a:pt x="486753" y="94569"/>
                  </a:cubicBezTo>
                  <a:cubicBezTo>
                    <a:pt x="513673" y="60805"/>
                    <a:pt x="537521" y="19002"/>
                    <a:pt x="577755" y="0"/>
                  </a:cubicBezTo>
                  <a:cubicBezTo>
                    <a:pt x="558881" y="56712"/>
                    <a:pt x="578632" y="155666"/>
                    <a:pt x="608332" y="176714"/>
                  </a:cubicBezTo>
                  <a:cubicBezTo>
                    <a:pt x="610088" y="240881"/>
                    <a:pt x="679290" y="260028"/>
                    <a:pt x="744980" y="265729"/>
                  </a:cubicBezTo>
                  <a:cubicBezTo>
                    <a:pt x="760342" y="266606"/>
                    <a:pt x="775119" y="267191"/>
                    <a:pt x="789018" y="267191"/>
                  </a:cubicBezTo>
                  <a:cubicBezTo>
                    <a:pt x="806867" y="266606"/>
                    <a:pt x="823545" y="265729"/>
                    <a:pt x="838761" y="263536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12602432" y="3768127"/>
              <a:ext cx="219052" cy="197905"/>
            </a:xfrm>
            <a:custGeom>
              <a:avLst/>
              <a:gdLst/>
              <a:ahLst/>
              <a:cxnLst/>
              <a:rect l="l" t="t" r="r" b="b"/>
              <a:pathLst>
                <a:path w="219052" h="197905" extrusionOk="0">
                  <a:moveTo>
                    <a:pt x="200323" y="58902"/>
                  </a:moveTo>
                  <a:cubicBezTo>
                    <a:pt x="210857" y="95151"/>
                    <a:pt x="224610" y="133301"/>
                    <a:pt x="216709" y="170865"/>
                  </a:cubicBezTo>
                  <a:cubicBezTo>
                    <a:pt x="184962" y="179781"/>
                    <a:pt x="152189" y="186651"/>
                    <a:pt x="119417" y="192498"/>
                  </a:cubicBezTo>
                  <a:cubicBezTo>
                    <a:pt x="104787" y="194836"/>
                    <a:pt x="90156" y="196736"/>
                    <a:pt x="75380" y="197906"/>
                  </a:cubicBezTo>
                  <a:cubicBezTo>
                    <a:pt x="74648" y="197906"/>
                    <a:pt x="73917" y="197906"/>
                    <a:pt x="73185" y="197906"/>
                  </a:cubicBezTo>
                  <a:cubicBezTo>
                    <a:pt x="71722" y="197906"/>
                    <a:pt x="70405" y="197906"/>
                    <a:pt x="68796" y="197906"/>
                  </a:cubicBezTo>
                  <a:cubicBezTo>
                    <a:pt x="47582" y="197906"/>
                    <a:pt x="20516" y="197906"/>
                    <a:pt x="9836" y="181097"/>
                  </a:cubicBezTo>
                  <a:cubicBezTo>
                    <a:pt x="14664" y="175104"/>
                    <a:pt x="17004" y="167649"/>
                    <a:pt x="15834" y="160049"/>
                  </a:cubicBezTo>
                  <a:cubicBezTo>
                    <a:pt x="9982" y="112399"/>
                    <a:pt x="-1576" y="64603"/>
                    <a:pt x="180" y="16514"/>
                  </a:cubicBezTo>
                  <a:cubicBezTo>
                    <a:pt x="52410" y="4967"/>
                    <a:pt x="115906" y="-7895"/>
                    <a:pt x="171355" y="6137"/>
                  </a:cubicBezTo>
                  <a:cubicBezTo>
                    <a:pt x="194179" y="15491"/>
                    <a:pt x="192277" y="41362"/>
                    <a:pt x="200323" y="5890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13076786" y="3792222"/>
              <a:ext cx="205121" cy="192373"/>
            </a:xfrm>
            <a:custGeom>
              <a:avLst/>
              <a:gdLst/>
              <a:ahLst/>
              <a:cxnLst/>
              <a:rect l="l" t="t" r="r" b="b"/>
              <a:pathLst>
                <a:path w="205121" h="192373" extrusionOk="0">
                  <a:moveTo>
                    <a:pt x="183169" y="4990"/>
                  </a:moveTo>
                  <a:cubicBezTo>
                    <a:pt x="196922" y="58486"/>
                    <a:pt x="214039" y="122945"/>
                    <a:pt x="199701" y="179365"/>
                  </a:cubicBezTo>
                  <a:cubicBezTo>
                    <a:pt x="178195" y="187258"/>
                    <a:pt x="154786" y="190327"/>
                    <a:pt x="131524" y="192374"/>
                  </a:cubicBezTo>
                  <a:cubicBezTo>
                    <a:pt x="89388" y="190620"/>
                    <a:pt x="19162" y="197928"/>
                    <a:pt x="8628" y="153348"/>
                  </a:cubicBezTo>
                  <a:cubicBezTo>
                    <a:pt x="23552" y="139608"/>
                    <a:pt x="14919" y="120607"/>
                    <a:pt x="10823" y="104528"/>
                  </a:cubicBezTo>
                  <a:cubicBezTo>
                    <a:pt x="2484" y="72372"/>
                    <a:pt x="-3515" y="38462"/>
                    <a:pt x="2338" y="5574"/>
                  </a:cubicBezTo>
                  <a:cubicBezTo>
                    <a:pt x="24283" y="6013"/>
                    <a:pt x="46521" y="4405"/>
                    <a:pt x="68906" y="2797"/>
                  </a:cubicBezTo>
                  <a:cubicBezTo>
                    <a:pt x="107530" y="20"/>
                    <a:pt x="146154" y="-2611"/>
                    <a:pt x="183169" y="499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13499016" y="3764909"/>
              <a:ext cx="256740" cy="200275"/>
            </a:xfrm>
            <a:custGeom>
              <a:avLst/>
              <a:gdLst/>
              <a:ahLst/>
              <a:cxnLst/>
              <a:rect l="l" t="t" r="r" b="b"/>
              <a:pathLst>
                <a:path w="256740" h="200275" extrusionOk="0">
                  <a:moveTo>
                    <a:pt x="220188" y="10524"/>
                  </a:moveTo>
                  <a:cubicBezTo>
                    <a:pt x="246669" y="58174"/>
                    <a:pt x="259251" y="116786"/>
                    <a:pt x="256325" y="169552"/>
                  </a:cubicBezTo>
                  <a:cubicBezTo>
                    <a:pt x="193999" y="179930"/>
                    <a:pt x="124066" y="192938"/>
                    <a:pt x="58668" y="199808"/>
                  </a:cubicBezTo>
                  <a:cubicBezTo>
                    <a:pt x="49158" y="200101"/>
                    <a:pt x="39502" y="200831"/>
                    <a:pt x="29993" y="199516"/>
                  </a:cubicBezTo>
                  <a:cubicBezTo>
                    <a:pt x="25018" y="190892"/>
                    <a:pt x="20775" y="181976"/>
                    <a:pt x="16825" y="173060"/>
                  </a:cubicBezTo>
                  <a:cubicBezTo>
                    <a:pt x="16532" y="172183"/>
                    <a:pt x="16240" y="171452"/>
                    <a:pt x="15947" y="170575"/>
                  </a:cubicBezTo>
                  <a:cubicBezTo>
                    <a:pt x="28676" y="121171"/>
                    <a:pt x="1902" y="70452"/>
                    <a:pt x="0" y="20755"/>
                  </a:cubicBezTo>
                  <a:cubicBezTo>
                    <a:pt x="30285" y="10670"/>
                    <a:pt x="63350" y="8478"/>
                    <a:pt x="95536" y="5262"/>
                  </a:cubicBezTo>
                  <a:cubicBezTo>
                    <a:pt x="118067" y="3654"/>
                    <a:pt x="142354" y="0"/>
                    <a:pt x="165909" y="0"/>
                  </a:cubicBezTo>
                  <a:cubicBezTo>
                    <a:pt x="184782" y="146"/>
                    <a:pt x="203509" y="2631"/>
                    <a:pt x="220188" y="10524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13253957" y="3807005"/>
              <a:ext cx="517184" cy="393623"/>
            </a:xfrm>
            <a:custGeom>
              <a:avLst/>
              <a:gdLst/>
              <a:ahLst/>
              <a:cxnLst/>
              <a:rect l="l" t="t" r="r" b="b"/>
              <a:pathLst>
                <a:path w="517184" h="393623" extrusionOk="0">
                  <a:moveTo>
                    <a:pt x="517185" y="189430"/>
                  </a:moveTo>
                  <a:cubicBezTo>
                    <a:pt x="497287" y="218517"/>
                    <a:pt x="477244" y="250528"/>
                    <a:pt x="472562" y="254620"/>
                  </a:cubicBezTo>
                  <a:cubicBezTo>
                    <a:pt x="454859" y="280345"/>
                    <a:pt x="436571" y="305632"/>
                    <a:pt x="419015" y="331357"/>
                  </a:cubicBezTo>
                  <a:cubicBezTo>
                    <a:pt x="415357" y="322003"/>
                    <a:pt x="410822" y="313086"/>
                    <a:pt x="404677" y="304901"/>
                  </a:cubicBezTo>
                  <a:cubicBezTo>
                    <a:pt x="348496" y="245850"/>
                    <a:pt x="179808" y="253159"/>
                    <a:pt x="120554" y="314840"/>
                  </a:cubicBezTo>
                  <a:cubicBezTo>
                    <a:pt x="114117" y="312648"/>
                    <a:pt x="104022" y="315425"/>
                    <a:pt x="99194" y="319810"/>
                  </a:cubicBezTo>
                  <a:cubicBezTo>
                    <a:pt x="70226" y="339542"/>
                    <a:pt x="47110" y="366145"/>
                    <a:pt x="25457" y="393624"/>
                  </a:cubicBezTo>
                  <a:cubicBezTo>
                    <a:pt x="21360" y="365268"/>
                    <a:pt x="15069" y="334719"/>
                    <a:pt x="0" y="310455"/>
                  </a:cubicBezTo>
                  <a:cubicBezTo>
                    <a:pt x="9217" y="311040"/>
                    <a:pt x="18580" y="306509"/>
                    <a:pt x="23116" y="297739"/>
                  </a:cubicBezTo>
                  <a:cubicBezTo>
                    <a:pt x="31455" y="276984"/>
                    <a:pt x="54571" y="244973"/>
                    <a:pt x="60716" y="217348"/>
                  </a:cubicBezTo>
                  <a:cubicBezTo>
                    <a:pt x="93927" y="200101"/>
                    <a:pt x="110752" y="167652"/>
                    <a:pt x="104753" y="110355"/>
                  </a:cubicBezTo>
                  <a:cubicBezTo>
                    <a:pt x="104168" y="105093"/>
                    <a:pt x="103583" y="99831"/>
                    <a:pt x="102998" y="94569"/>
                  </a:cubicBezTo>
                  <a:cubicBezTo>
                    <a:pt x="125529" y="89892"/>
                    <a:pt x="133868" y="48673"/>
                    <a:pt x="148352" y="32449"/>
                  </a:cubicBezTo>
                  <a:cubicBezTo>
                    <a:pt x="151278" y="27625"/>
                    <a:pt x="160349" y="13740"/>
                    <a:pt x="170883" y="0"/>
                  </a:cubicBezTo>
                  <a:cubicBezTo>
                    <a:pt x="173370" y="10524"/>
                    <a:pt x="177174" y="20755"/>
                    <a:pt x="181271" y="30110"/>
                  </a:cubicBezTo>
                  <a:cubicBezTo>
                    <a:pt x="200729" y="72790"/>
                    <a:pt x="197803" y="119710"/>
                    <a:pt x="213018" y="163559"/>
                  </a:cubicBezTo>
                  <a:cubicBezTo>
                    <a:pt x="216384" y="197323"/>
                    <a:pt x="249302" y="215302"/>
                    <a:pt x="287341" y="215302"/>
                  </a:cubicBezTo>
                  <a:cubicBezTo>
                    <a:pt x="289097" y="215302"/>
                    <a:pt x="290852" y="215302"/>
                    <a:pt x="292608" y="215156"/>
                  </a:cubicBezTo>
                  <a:cubicBezTo>
                    <a:pt x="368247" y="213109"/>
                    <a:pt x="442862" y="199808"/>
                    <a:pt x="517185" y="18943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13727836" y="3805835"/>
              <a:ext cx="512795" cy="390407"/>
            </a:xfrm>
            <a:custGeom>
              <a:avLst/>
              <a:gdLst/>
              <a:ahLst/>
              <a:cxnLst/>
              <a:rect l="l" t="t" r="r" b="b"/>
              <a:pathLst>
                <a:path w="512795" h="390407" extrusionOk="0">
                  <a:moveTo>
                    <a:pt x="446813" y="221733"/>
                  </a:moveTo>
                  <a:cubicBezTo>
                    <a:pt x="449592" y="221733"/>
                    <a:pt x="452372" y="221733"/>
                    <a:pt x="455152" y="221733"/>
                  </a:cubicBezTo>
                  <a:lnTo>
                    <a:pt x="453542" y="221733"/>
                  </a:lnTo>
                  <a:lnTo>
                    <a:pt x="450763" y="221587"/>
                  </a:lnTo>
                  <a:lnTo>
                    <a:pt x="448129" y="221587"/>
                  </a:lnTo>
                  <a:lnTo>
                    <a:pt x="445642" y="221587"/>
                  </a:lnTo>
                  <a:lnTo>
                    <a:pt x="443155" y="221587"/>
                  </a:lnTo>
                  <a:lnTo>
                    <a:pt x="440814" y="221587"/>
                  </a:lnTo>
                  <a:lnTo>
                    <a:pt x="438620" y="221587"/>
                  </a:lnTo>
                  <a:lnTo>
                    <a:pt x="436425" y="221587"/>
                  </a:lnTo>
                  <a:lnTo>
                    <a:pt x="434230" y="221587"/>
                  </a:lnTo>
                  <a:lnTo>
                    <a:pt x="432036" y="221587"/>
                  </a:lnTo>
                  <a:lnTo>
                    <a:pt x="429841" y="221587"/>
                  </a:lnTo>
                  <a:lnTo>
                    <a:pt x="427500" y="221587"/>
                  </a:lnTo>
                  <a:lnTo>
                    <a:pt x="425013" y="221587"/>
                  </a:lnTo>
                  <a:lnTo>
                    <a:pt x="422380" y="221587"/>
                  </a:lnTo>
                  <a:lnTo>
                    <a:pt x="419746" y="221587"/>
                  </a:lnTo>
                  <a:lnTo>
                    <a:pt x="416966" y="221587"/>
                  </a:lnTo>
                  <a:lnTo>
                    <a:pt x="414625" y="221587"/>
                  </a:lnTo>
                  <a:cubicBezTo>
                    <a:pt x="425306" y="221587"/>
                    <a:pt x="436132" y="221733"/>
                    <a:pt x="446813" y="221733"/>
                  </a:cubicBezTo>
                  <a:close/>
                  <a:moveTo>
                    <a:pt x="512795" y="182707"/>
                  </a:moveTo>
                  <a:cubicBezTo>
                    <a:pt x="498165" y="204778"/>
                    <a:pt x="487631" y="230795"/>
                    <a:pt x="473001" y="251989"/>
                  </a:cubicBezTo>
                  <a:cubicBezTo>
                    <a:pt x="465247" y="272745"/>
                    <a:pt x="427793" y="301247"/>
                    <a:pt x="430426" y="326241"/>
                  </a:cubicBezTo>
                  <a:cubicBezTo>
                    <a:pt x="397362" y="333550"/>
                    <a:pt x="361810" y="363514"/>
                    <a:pt x="334890" y="390408"/>
                  </a:cubicBezTo>
                  <a:cubicBezTo>
                    <a:pt x="326551" y="332526"/>
                    <a:pt x="301240" y="263098"/>
                    <a:pt x="234379" y="256813"/>
                  </a:cubicBezTo>
                  <a:cubicBezTo>
                    <a:pt x="162836" y="246435"/>
                    <a:pt x="69056" y="249504"/>
                    <a:pt x="40672" y="317764"/>
                  </a:cubicBezTo>
                  <a:cubicBezTo>
                    <a:pt x="40087" y="317764"/>
                    <a:pt x="39648" y="317618"/>
                    <a:pt x="39063" y="317618"/>
                  </a:cubicBezTo>
                  <a:cubicBezTo>
                    <a:pt x="23848" y="321418"/>
                    <a:pt x="11997" y="332673"/>
                    <a:pt x="0" y="342320"/>
                  </a:cubicBezTo>
                  <a:cubicBezTo>
                    <a:pt x="1317" y="339981"/>
                    <a:pt x="2487" y="337642"/>
                    <a:pt x="3804" y="335596"/>
                  </a:cubicBezTo>
                  <a:cubicBezTo>
                    <a:pt x="28383" y="283853"/>
                    <a:pt x="65837" y="233572"/>
                    <a:pt x="81491" y="177883"/>
                  </a:cubicBezTo>
                  <a:cubicBezTo>
                    <a:pt x="92171" y="169844"/>
                    <a:pt x="99487" y="158590"/>
                    <a:pt x="102413" y="146750"/>
                  </a:cubicBezTo>
                  <a:cubicBezTo>
                    <a:pt x="106363" y="130818"/>
                    <a:pt x="107534" y="114740"/>
                    <a:pt x="106802" y="98662"/>
                  </a:cubicBezTo>
                  <a:cubicBezTo>
                    <a:pt x="126260" y="94277"/>
                    <a:pt x="136794" y="61243"/>
                    <a:pt x="150108" y="46773"/>
                  </a:cubicBezTo>
                  <a:cubicBezTo>
                    <a:pt x="161666" y="30841"/>
                    <a:pt x="173370" y="14909"/>
                    <a:pt x="186391" y="0"/>
                  </a:cubicBezTo>
                  <a:cubicBezTo>
                    <a:pt x="189171" y="23386"/>
                    <a:pt x="195755" y="46627"/>
                    <a:pt x="202777" y="68844"/>
                  </a:cubicBezTo>
                  <a:cubicBezTo>
                    <a:pt x="210385" y="110501"/>
                    <a:pt x="202777" y="166775"/>
                    <a:pt x="258812" y="186507"/>
                  </a:cubicBezTo>
                  <a:cubicBezTo>
                    <a:pt x="282659" y="195423"/>
                    <a:pt x="307677" y="198347"/>
                    <a:pt x="333134" y="198347"/>
                  </a:cubicBezTo>
                  <a:cubicBezTo>
                    <a:pt x="376586" y="198347"/>
                    <a:pt x="421355" y="189723"/>
                    <a:pt x="464223" y="187530"/>
                  </a:cubicBezTo>
                  <a:cubicBezTo>
                    <a:pt x="479877" y="185922"/>
                    <a:pt x="497141" y="186215"/>
                    <a:pt x="512795" y="18270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13988248" y="3761109"/>
              <a:ext cx="228612" cy="186416"/>
            </a:xfrm>
            <a:custGeom>
              <a:avLst/>
              <a:gdLst/>
              <a:ahLst/>
              <a:cxnLst/>
              <a:rect l="l" t="t" r="r" b="b"/>
              <a:pathLst>
                <a:path w="228612" h="186416" extrusionOk="0">
                  <a:moveTo>
                    <a:pt x="207468" y="6870"/>
                  </a:moveTo>
                  <a:cubicBezTo>
                    <a:pt x="217563" y="59636"/>
                    <a:pt x="235997" y="114448"/>
                    <a:pt x="225463" y="167944"/>
                  </a:cubicBezTo>
                  <a:cubicBezTo>
                    <a:pt x="175866" y="172914"/>
                    <a:pt x="126708" y="180807"/>
                    <a:pt x="77111" y="185776"/>
                  </a:cubicBezTo>
                  <a:cubicBezTo>
                    <a:pt x="57799" y="186653"/>
                    <a:pt x="37170" y="187823"/>
                    <a:pt x="19467" y="180222"/>
                  </a:cubicBezTo>
                  <a:cubicBezTo>
                    <a:pt x="26344" y="124533"/>
                    <a:pt x="-7307" y="68113"/>
                    <a:pt x="1472" y="11693"/>
                  </a:cubicBezTo>
                  <a:cubicBezTo>
                    <a:pt x="40389" y="4239"/>
                    <a:pt x="81061" y="0"/>
                    <a:pt x="121441" y="0"/>
                  </a:cubicBezTo>
                  <a:cubicBezTo>
                    <a:pt x="150263" y="0"/>
                    <a:pt x="179231" y="2192"/>
                    <a:pt x="207468" y="687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14434234" y="3717990"/>
              <a:ext cx="270318" cy="202490"/>
            </a:xfrm>
            <a:custGeom>
              <a:avLst/>
              <a:gdLst/>
              <a:ahLst/>
              <a:cxnLst/>
              <a:rect l="l" t="t" r="r" b="b"/>
              <a:pathLst>
                <a:path w="270318" h="202490" extrusionOk="0">
                  <a:moveTo>
                    <a:pt x="222779" y="0"/>
                  </a:moveTo>
                  <a:cubicBezTo>
                    <a:pt x="244286" y="61097"/>
                    <a:pt x="272522" y="123802"/>
                    <a:pt x="270181" y="188115"/>
                  </a:cubicBezTo>
                  <a:cubicBezTo>
                    <a:pt x="246334" y="190746"/>
                    <a:pt x="222194" y="191623"/>
                    <a:pt x="198200" y="193523"/>
                  </a:cubicBezTo>
                  <a:cubicBezTo>
                    <a:pt x="168061" y="195716"/>
                    <a:pt x="138069" y="198785"/>
                    <a:pt x="107930" y="201270"/>
                  </a:cubicBezTo>
                  <a:lnTo>
                    <a:pt x="108515" y="201270"/>
                  </a:lnTo>
                  <a:cubicBezTo>
                    <a:pt x="78523" y="203316"/>
                    <a:pt x="35803" y="206678"/>
                    <a:pt x="29511" y="174522"/>
                  </a:cubicBezTo>
                  <a:cubicBezTo>
                    <a:pt x="19709" y="132864"/>
                    <a:pt x="-1505" y="95446"/>
                    <a:pt x="104" y="51596"/>
                  </a:cubicBezTo>
                  <a:cubicBezTo>
                    <a:pt x="-2529" y="20609"/>
                    <a:pt x="45312" y="24702"/>
                    <a:pt x="70769" y="17540"/>
                  </a:cubicBezTo>
                  <a:cubicBezTo>
                    <a:pt x="120951" y="9647"/>
                    <a:pt x="171719" y="1023"/>
                    <a:pt x="222779" y="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14238583" y="3782010"/>
              <a:ext cx="478999" cy="488923"/>
            </a:xfrm>
            <a:custGeom>
              <a:avLst/>
              <a:gdLst/>
              <a:ahLst/>
              <a:cxnLst/>
              <a:rect l="l" t="t" r="r" b="b"/>
              <a:pathLst>
                <a:path w="478999" h="488923" extrusionOk="0">
                  <a:moveTo>
                    <a:pt x="478999" y="185922"/>
                  </a:moveTo>
                  <a:cubicBezTo>
                    <a:pt x="465539" y="207847"/>
                    <a:pt x="453104" y="230211"/>
                    <a:pt x="439351" y="251989"/>
                  </a:cubicBezTo>
                  <a:cubicBezTo>
                    <a:pt x="429256" y="272891"/>
                    <a:pt x="394728" y="303001"/>
                    <a:pt x="414479" y="324487"/>
                  </a:cubicBezTo>
                  <a:cubicBezTo>
                    <a:pt x="404823" y="327118"/>
                    <a:pt x="395167" y="329749"/>
                    <a:pt x="385804" y="332234"/>
                  </a:cubicBezTo>
                  <a:cubicBezTo>
                    <a:pt x="359761" y="339835"/>
                    <a:pt x="342059" y="360298"/>
                    <a:pt x="331232" y="386315"/>
                  </a:cubicBezTo>
                  <a:cubicBezTo>
                    <a:pt x="299191" y="417156"/>
                    <a:pt x="272857" y="453405"/>
                    <a:pt x="245937" y="488924"/>
                  </a:cubicBezTo>
                  <a:cubicBezTo>
                    <a:pt x="247254" y="414379"/>
                    <a:pt x="232038" y="315133"/>
                    <a:pt x="144694" y="306217"/>
                  </a:cubicBezTo>
                  <a:cubicBezTo>
                    <a:pt x="104607" y="300224"/>
                    <a:pt x="64081" y="304317"/>
                    <a:pt x="23848" y="307532"/>
                  </a:cubicBezTo>
                  <a:cubicBezTo>
                    <a:pt x="15508" y="307971"/>
                    <a:pt x="7608" y="308555"/>
                    <a:pt x="0" y="309286"/>
                  </a:cubicBezTo>
                  <a:cubicBezTo>
                    <a:pt x="13606" y="282099"/>
                    <a:pt x="51060" y="199516"/>
                    <a:pt x="40965" y="178907"/>
                  </a:cubicBezTo>
                  <a:cubicBezTo>
                    <a:pt x="56327" y="155959"/>
                    <a:pt x="58668" y="129064"/>
                    <a:pt x="56473" y="101731"/>
                  </a:cubicBezTo>
                  <a:cubicBezTo>
                    <a:pt x="61301" y="100123"/>
                    <a:pt x="65544" y="96762"/>
                    <a:pt x="68031" y="91938"/>
                  </a:cubicBezTo>
                  <a:cubicBezTo>
                    <a:pt x="80174" y="69575"/>
                    <a:pt x="92464" y="47358"/>
                    <a:pt x="104315" y="24848"/>
                  </a:cubicBezTo>
                  <a:cubicBezTo>
                    <a:pt x="107534" y="16955"/>
                    <a:pt x="112215" y="8624"/>
                    <a:pt x="116458" y="0"/>
                  </a:cubicBezTo>
                  <a:cubicBezTo>
                    <a:pt x="118067" y="46481"/>
                    <a:pt x="138111" y="92230"/>
                    <a:pt x="160642" y="134326"/>
                  </a:cubicBezTo>
                  <a:cubicBezTo>
                    <a:pt x="165323" y="142219"/>
                    <a:pt x="173370" y="148066"/>
                    <a:pt x="182880" y="150404"/>
                  </a:cubicBezTo>
                  <a:cubicBezTo>
                    <a:pt x="187854" y="159905"/>
                    <a:pt x="195169" y="168383"/>
                    <a:pt x="205265" y="174814"/>
                  </a:cubicBezTo>
                  <a:cubicBezTo>
                    <a:pt x="216823" y="182268"/>
                    <a:pt x="230721" y="187823"/>
                    <a:pt x="245205" y="190307"/>
                  </a:cubicBezTo>
                  <a:cubicBezTo>
                    <a:pt x="265249" y="192792"/>
                    <a:pt x="285439" y="193669"/>
                    <a:pt x="305775" y="193669"/>
                  </a:cubicBezTo>
                  <a:cubicBezTo>
                    <a:pt x="363419" y="193815"/>
                    <a:pt x="421502" y="186507"/>
                    <a:pt x="478999" y="18592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14697831" y="3796042"/>
              <a:ext cx="477975" cy="406193"/>
            </a:xfrm>
            <a:custGeom>
              <a:avLst/>
              <a:gdLst/>
              <a:ahLst/>
              <a:cxnLst/>
              <a:rect l="l" t="t" r="r" b="b"/>
              <a:pathLst>
                <a:path w="477975" h="406193" extrusionOk="0">
                  <a:moveTo>
                    <a:pt x="477975" y="230503"/>
                  </a:moveTo>
                  <a:cubicBezTo>
                    <a:pt x="467441" y="246581"/>
                    <a:pt x="458224" y="261198"/>
                    <a:pt x="451787" y="267191"/>
                  </a:cubicBezTo>
                  <a:cubicBezTo>
                    <a:pt x="444618" y="274206"/>
                    <a:pt x="442716" y="285023"/>
                    <a:pt x="446081" y="293939"/>
                  </a:cubicBezTo>
                  <a:cubicBezTo>
                    <a:pt x="402629" y="294816"/>
                    <a:pt x="359323" y="302124"/>
                    <a:pt x="326990" y="314110"/>
                  </a:cubicBezTo>
                  <a:cubicBezTo>
                    <a:pt x="315578" y="320979"/>
                    <a:pt x="307238" y="330042"/>
                    <a:pt x="301386" y="340566"/>
                  </a:cubicBezTo>
                  <a:cubicBezTo>
                    <a:pt x="299484" y="341443"/>
                    <a:pt x="297582" y="342466"/>
                    <a:pt x="295827" y="343343"/>
                  </a:cubicBezTo>
                  <a:cubicBezTo>
                    <a:pt x="266127" y="360883"/>
                    <a:pt x="239938" y="383977"/>
                    <a:pt x="213604" y="406194"/>
                  </a:cubicBezTo>
                  <a:cubicBezTo>
                    <a:pt x="204680" y="357228"/>
                    <a:pt x="189317" y="317033"/>
                    <a:pt x="170152" y="306801"/>
                  </a:cubicBezTo>
                  <a:cubicBezTo>
                    <a:pt x="117336" y="282099"/>
                    <a:pt x="57498" y="287361"/>
                    <a:pt x="0" y="299785"/>
                  </a:cubicBezTo>
                  <a:cubicBezTo>
                    <a:pt x="13167" y="278153"/>
                    <a:pt x="21361" y="244389"/>
                    <a:pt x="30431" y="229772"/>
                  </a:cubicBezTo>
                  <a:cubicBezTo>
                    <a:pt x="33211" y="216763"/>
                    <a:pt x="55303" y="181830"/>
                    <a:pt x="58229" y="160490"/>
                  </a:cubicBezTo>
                  <a:cubicBezTo>
                    <a:pt x="80321" y="145727"/>
                    <a:pt x="87051" y="118686"/>
                    <a:pt x="85441" y="86968"/>
                  </a:cubicBezTo>
                  <a:cubicBezTo>
                    <a:pt x="106509" y="57297"/>
                    <a:pt x="128309" y="27918"/>
                    <a:pt x="151571" y="0"/>
                  </a:cubicBezTo>
                  <a:cubicBezTo>
                    <a:pt x="156545" y="6285"/>
                    <a:pt x="164592" y="10816"/>
                    <a:pt x="176735" y="12132"/>
                  </a:cubicBezTo>
                  <a:cubicBezTo>
                    <a:pt x="178784" y="60074"/>
                    <a:pt x="182588" y="106701"/>
                    <a:pt x="190781" y="155082"/>
                  </a:cubicBezTo>
                  <a:cubicBezTo>
                    <a:pt x="190781" y="215009"/>
                    <a:pt x="248132" y="228164"/>
                    <a:pt x="308555" y="230941"/>
                  </a:cubicBezTo>
                  <a:lnTo>
                    <a:pt x="311335" y="230941"/>
                  </a:lnTo>
                  <a:lnTo>
                    <a:pt x="314554" y="230941"/>
                  </a:lnTo>
                  <a:lnTo>
                    <a:pt x="317772" y="230941"/>
                  </a:lnTo>
                  <a:lnTo>
                    <a:pt x="320845" y="230941"/>
                  </a:lnTo>
                  <a:lnTo>
                    <a:pt x="323771" y="230941"/>
                  </a:lnTo>
                  <a:lnTo>
                    <a:pt x="326551" y="230941"/>
                  </a:lnTo>
                  <a:lnTo>
                    <a:pt x="329330" y="230941"/>
                  </a:lnTo>
                  <a:lnTo>
                    <a:pt x="332110" y="230941"/>
                  </a:lnTo>
                  <a:lnTo>
                    <a:pt x="334890" y="230941"/>
                  </a:lnTo>
                  <a:lnTo>
                    <a:pt x="337523" y="230941"/>
                  </a:lnTo>
                  <a:lnTo>
                    <a:pt x="340157" y="230941"/>
                  </a:lnTo>
                  <a:lnTo>
                    <a:pt x="342937" y="230941"/>
                  </a:lnTo>
                  <a:lnTo>
                    <a:pt x="345863" y="230941"/>
                  </a:lnTo>
                  <a:lnTo>
                    <a:pt x="348935" y="230941"/>
                  </a:lnTo>
                  <a:lnTo>
                    <a:pt x="352154" y="230941"/>
                  </a:lnTo>
                  <a:lnTo>
                    <a:pt x="355519" y="231088"/>
                  </a:lnTo>
                  <a:lnTo>
                    <a:pt x="357421" y="231088"/>
                  </a:lnTo>
                  <a:cubicBezTo>
                    <a:pt x="358445" y="231088"/>
                    <a:pt x="359615" y="231088"/>
                    <a:pt x="360639" y="231088"/>
                  </a:cubicBezTo>
                  <a:cubicBezTo>
                    <a:pt x="372344" y="231088"/>
                    <a:pt x="383609" y="231088"/>
                    <a:pt x="393997" y="231234"/>
                  </a:cubicBezTo>
                  <a:cubicBezTo>
                    <a:pt x="404384" y="230941"/>
                    <a:pt x="415357" y="231088"/>
                    <a:pt x="426037" y="231088"/>
                  </a:cubicBezTo>
                  <a:cubicBezTo>
                    <a:pt x="443594" y="231818"/>
                    <a:pt x="461004" y="231818"/>
                    <a:pt x="477975" y="230503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14904412" y="3755701"/>
              <a:ext cx="282240" cy="216049"/>
            </a:xfrm>
            <a:custGeom>
              <a:avLst/>
              <a:gdLst/>
              <a:ahLst/>
              <a:cxnLst/>
              <a:rect l="l" t="t" r="r" b="b"/>
              <a:pathLst>
                <a:path w="282240" h="216049" extrusionOk="0">
                  <a:moveTo>
                    <a:pt x="259397" y="13593"/>
                  </a:moveTo>
                  <a:cubicBezTo>
                    <a:pt x="266859" y="77322"/>
                    <a:pt x="294364" y="144411"/>
                    <a:pt x="276076" y="207701"/>
                  </a:cubicBezTo>
                  <a:cubicBezTo>
                    <a:pt x="262323" y="209601"/>
                    <a:pt x="248132" y="210624"/>
                    <a:pt x="234233" y="211648"/>
                  </a:cubicBezTo>
                  <a:cubicBezTo>
                    <a:pt x="213897" y="212817"/>
                    <a:pt x="188733" y="212963"/>
                    <a:pt x="163568" y="213694"/>
                  </a:cubicBezTo>
                  <a:cubicBezTo>
                    <a:pt x="152010" y="213402"/>
                    <a:pt x="139721" y="214132"/>
                    <a:pt x="127431" y="214863"/>
                  </a:cubicBezTo>
                  <a:cubicBezTo>
                    <a:pt x="99194" y="216471"/>
                    <a:pt x="70373" y="218225"/>
                    <a:pt x="45940" y="207116"/>
                  </a:cubicBezTo>
                  <a:cubicBezTo>
                    <a:pt x="19459" y="155374"/>
                    <a:pt x="12875" y="98077"/>
                    <a:pt x="0" y="42973"/>
                  </a:cubicBezTo>
                  <a:cubicBezTo>
                    <a:pt x="8193" y="36395"/>
                    <a:pt x="9510" y="26164"/>
                    <a:pt x="13168" y="17394"/>
                  </a:cubicBezTo>
                  <a:cubicBezTo>
                    <a:pt x="59839" y="8039"/>
                    <a:pt x="110752" y="0"/>
                    <a:pt x="160496" y="0"/>
                  </a:cubicBezTo>
                  <a:cubicBezTo>
                    <a:pt x="194731" y="0"/>
                    <a:pt x="228088" y="3800"/>
                    <a:pt x="259397" y="13593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15364831" y="3685536"/>
              <a:ext cx="263337" cy="213495"/>
            </a:xfrm>
            <a:custGeom>
              <a:avLst/>
              <a:gdLst/>
              <a:ahLst/>
              <a:cxnLst/>
              <a:rect l="l" t="t" r="r" b="b"/>
              <a:pathLst>
                <a:path w="263337" h="213495" extrusionOk="0">
                  <a:moveTo>
                    <a:pt x="234379" y="15937"/>
                  </a:moveTo>
                  <a:cubicBezTo>
                    <a:pt x="251936" y="77473"/>
                    <a:pt x="279734" y="148217"/>
                    <a:pt x="250765" y="211068"/>
                  </a:cubicBezTo>
                  <a:cubicBezTo>
                    <a:pt x="237305" y="211214"/>
                    <a:pt x="223845" y="210776"/>
                    <a:pt x="210532" y="210776"/>
                  </a:cubicBezTo>
                  <a:cubicBezTo>
                    <a:pt x="195316" y="210776"/>
                    <a:pt x="180100" y="211360"/>
                    <a:pt x="164885" y="211799"/>
                  </a:cubicBezTo>
                  <a:cubicBezTo>
                    <a:pt x="126407" y="212091"/>
                    <a:pt x="86905" y="216330"/>
                    <a:pt x="49012" y="210191"/>
                  </a:cubicBezTo>
                  <a:cubicBezTo>
                    <a:pt x="18434" y="147924"/>
                    <a:pt x="20775" y="77473"/>
                    <a:pt x="0" y="12575"/>
                  </a:cubicBezTo>
                  <a:cubicBezTo>
                    <a:pt x="29700" y="4682"/>
                    <a:pt x="61301" y="4536"/>
                    <a:pt x="92172" y="2197"/>
                  </a:cubicBezTo>
                  <a:cubicBezTo>
                    <a:pt x="112508" y="2197"/>
                    <a:pt x="136209" y="5"/>
                    <a:pt x="159472" y="5"/>
                  </a:cubicBezTo>
                  <a:cubicBezTo>
                    <a:pt x="187123" y="-141"/>
                    <a:pt x="214189" y="2928"/>
                    <a:pt x="234379" y="1593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14852913" y="3737138"/>
              <a:ext cx="809646" cy="958260"/>
            </a:xfrm>
            <a:custGeom>
              <a:avLst/>
              <a:gdLst/>
              <a:ahLst/>
              <a:cxnLst/>
              <a:rect l="l" t="t" r="r" b="b"/>
              <a:pathLst>
                <a:path w="809646" h="958260" extrusionOk="0">
                  <a:moveTo>
                    <a:pt x="809646" y="702910"/>
                  </a:moveTo>
                  <a:cubicBezTo>
                    <a:pt x="797064" y="723081"/>
                    <a:pt x="783604" y="742813"/>
                    <a:pt x="768388" y="761376"/>
                  </a:cubicBezTo>
                  <a:cubicBezTo>
                    <a:pt x="761220" y="772192"/>
                    <a:pt x="745419" y="784762"/>
                    <a:pt x="738689" y="797917"/>
                  </a:cubicBezTo>
                  <a:cubicBezTo>
                    <a:pt x="738396" y="797917"/>
                    <a:pt x="738104" y="797917"/>
                    <a:pt x="737811" y="797917"/>
                  </a:cubicBezTo>
                  <a:cubicBezTo>
                    <a:pt x="705917" y="800548"/>
                    <a:pt x="643445" y="805664"/>
                    <a:pt x="659099" y="852291"/>
                  </a:cubicBezTo>
                  <a:cubicBezTo>
                    <a:pt x="657490" y="861499"/>
                    <a:pt x="656320" y="870708"/>
                    <a:pt x="655149" y="879916"/>
                  </a:cubicBezTo>
                  <a:cubicBezTo>
                    <a:pt x="629985" y="893071"/>
                    <a:pt x="595603" y="934143"/>
                    <a:pt x="584777" y="943352"/>
                  </a:cubicBezTo>
                  <a:cubicBezTo>
                    <a:pt x="581705" y="948029"/>
                    <a:pt x="576584" y="952999"/>
                    <a:pt x="571025" y="958261"/>
                  </a:cubicBezTo>
                  <a:cubicBezTo>
                    <a:pt x="569854" y="928005"/>
                    <a:pt x="566489" y="897895"/>
                    <a:pt x="564148" y="870269"/>
                  </a:cubicBezTo>
                  <a:cubicBezTo>
                    <a:pt x="561515" y="812534"/>
                    <a:pt x="505188" y="785932"/>
                    <a:pt x="453835" y="782716"/>
                  </a:cubicBezTo>
                  <a:cubicBezTo>
                    <a:pt x="397654" y="779500"/>
                    <a:pt x="336792" y="768684"/>
                    <a:pt x="284269" y="794263"/>
                  </a:cubicBezTo>
                  <a:cubicBezTo>
                    <a:pt x="270224" y="801133"/>
                    <a:pt x="253838" y="809903"/>
                    <a:pt x="252228" y="827150"/>
                  </a:cubicBezTo>
                  <a:cubicBezTo>
                    <a:pt x="251204" y="836359"/>
                    <a:pt x="250326" y="845713"/>
                    <a:pt x="249595" y="854922"/>
                  </a:cubicBezTo>
                  <a:cubicBezTo>
                    <a:pt x="229259" y="852729"/>
                    <a:pt x="190927" y="897602"/>
                    <a:pt x="180100" y="907541"/>
                  </a:cubicBezTo>
                  <a:cubicBezTo>
                    <a:pt x="178784" y="909295"/>
                    <a:pt x="177028" y="911196"/>
                    <a:pt x="175126" y="913242"/>
                  </a:cubicBezTo>
                  <a:cubicBezTo>
                    <a:pt x="171761" y="860184"/>
                    <a:pt x="159179" y="811803"/>
                    <a:pt x="134600" y="792071"/>
                  </a:cubicBezTo>
                  <a:cubicBezTo>
                    <a:pt x="93927" y="767807"/>
                    <a:pt x="47110" y="757722"/>
                    <a:pt x="0" y="757137"/>
                  </a:cubicBezTo>
                  <a:cubicBezTo>
                    <a:pt x="7023" y="745590"/>
                    <a:pt x="12436" y="732435"/>
                    <a:pt x="16971" y="723227"/>
                  </a:cubicBezTo>
                  <a:cubicBezTo>
                    <a:pt x="22970" y="710364"/>
                    <a:pt x="30139" y="697940"/>
                    <a:pt x="36868" y="685662"/>
                  </a:cubicBezTo>
                  <a:cubicBezTo>
                    <a:pt x="62765" y="662422"/>
                    <a:pt x="70519" y="591678"/>
                    <a:pt x="65544" y="522395"/>
                  </a:cubicBezTo>
                  <a:cubicBezTo>
                    <a:pt x="87051" y="497840"/>
                    <a:pt x="108997" y="473138"/>
                    <a:pt x="133283" y="451067"/>
                  </a:cubicBezTo>
                  <a:cubicBezTo>
                    <a:pt x="132113" y="476792"/>
                    <a:pt x="136502" y="503686"/>
                    <a:pt x="140744" y="525757"/>
                  </a:cubicBezTo>
                  <a:cubicBezTo>
                    <a:pt x="142793" y="534235"/>
                    <a:pt x="148791" y="540958"/>
                    <a:pt x="156399" y="544613"/>
                  </a:cubicBezTo>
                  <a:cubicBezTo>
                    <a:pt x="153912" y="684493"/>
                    <a:pt x="198242" y="694140"/>
                    <a:pt x="326551" y="698963"/>
                  </a:cubicBezTo>
                  <a:cubicBezTo>
                    <a:pt x="345863" y="698963"/>
                    <a:pt x="363566" y="698379"/>
                    <a:pt x="379366" y="696478"/>
                  </a:cubicBezTo>
                  <a:cubicBezTo>
                    <a:pt x="378488" y="697502"/>
                    <a:pt x="377757" y="698379"/>
                    <a:pt x="377025" y="698817"/>
                  </a:cubicBezTo>
                  <a:cubicBezTo>
                    <a:pt x="364736" y="712557"/>
                    <a:pt x="342937" y="733166"/>
                    <a:pt x="364004" y="749390"/>
                  </a:cubicBezTo>
                  <a:cubicBezTo>
                    <a:pt x="374392" y="756845"/>
                    <a:pt x="389169" y="753337"/>
                    <a:pt x="395313" y="742082"/>
                  </a:cubicBezTo>
                  <a:cubicBezTo>
                    <a:pt x="405262" y="722057"/>
                    <a:pt x="417844" y="702764"/>
                    <a:pt x="427793" y="682593"/>
                  </a:cubicBezTo>
                  <a:cubicBezTo>
                    <a:pt x="454859" y="667684"/>
                    <a:pt x="470514" y="639474"/>
                    <a:pt x="472562" y="587147"/>
                  </a:cubicBezTo>
                  <a:cubicBezTo>
                    <a:pt x="472416" y="574430"/>
                    <a:pt x="472855" y="560252"/>
                    <a:pt x="473001" y="545343"/>
                  </a:cubicBezTo>
                  <a:cubicBezTo>
                    <a:pt x="486168" y="516841"/>
                    <a:pt x="501238" y="489216"/>
                    <a:pt x="517624" y="462614"/>
                  </a:cubicBezTo>
                  <a:cubicBezTo>
                    <a:pt x="521720" y="453698"/>
                    <a:pt x="532401" y="443758"/>
                    <a:pt x="533132" y="433088"/>
                  </a:cubicBezTo>
                  <a:cubicBezTo>
                    <a:pt x="529913" y="417595"/>
                    <a:pt x="512356" y="427680"/>
                    <a:pt x="506358" y="435865"/>
                  </a:cubicBezTo>
                  <a:cubicBezTo>
                    <a:pt x="493630" y="449313"/>
                    <a:pt x="482072" y="463637"/>
                    <a:pt x="471099" y="478400"/>
                  </a:cubicBezTo>
                  <a:cubicBezTo>
                    <a:pt x="466856" y="436742"/>
                    <a:pt x="454567" y="398009"/>
                    <a:pt x="421648" y="377399"/>
                  </a:cubicBezTo>
                  <a:cubicBezTo>
                    <a:pt x="398240" y="364829"/>
                    <a:pt x="368101" y="357521"/>
                    <a:pt x="335768" y="354305"/>
                  </a:cubicBezTo>
                  <a:cubicBezTo>
                    <a:pt x="347326" y="337788"/>
                    <a:pt x="353617" y="310309"/>
                    <a:pt x="361956" y="296131"/>
                  </a:cubicBezTo>
                  <a:cubicBezTo>
                    <a:pt x="364443" y="290723"/>
                    <a:pt x="367370" y="284584"/>
                    <a:pt x="370588" y="278153"/>
                  </a:cubicBezTo>
                  <a:cubicBezTo>
                    <a:pt x="421502" y="247897"/>
                    <a:pt x="412431" y="185630"/>
                    <a:pt x="407457" y="139734"/>
                  </a:cubicBezTo>
                  <a:cubicBezTo>
                    <a:pt x="402482" y="112109"/>
                    <a:pt x="399703" y="84045"/>
                    <a:pt x="395021" y="56274"/>
                  </a:cubicBezTo>
                  <a:cubicBezTo>
                    <a:pt x="407603" y="39757"/>
                    <a:pt x="417113" y="14032"/>
                    <a:pt x="428232" y="2777"/>
                  </a:cubicBezTo>
                  <a:cubicBezTo>
                    <a:pt x="428817" y="1900"/>
                    <a:pt x="429402" y="877"/>
                    <a:pt x="429988" y="0"/>
                  </a:cubicBezTo>
                  <a:cubicBezTo>
                    <a:pt x="434523" y="24994"/>
                    <a:pt x="443447" y="50135"/>
                    <a:pt x="449007" y="70598"/>
                  </a:cubicBezTo>
                  <a:cubicBezTo>
                    <a:pt x="462028" y="95738"/>
                    <a:pt x="460419" y="138857"/>
                    <a:pt x="493191" y="151281"/>
                  </a:cubicBezTo>
                  <a:cubicBezTo>
                    <a:pt x="494068" y="227726"/>
                    <a:pt x="584338" y="224949"/>
                    <a:pt x="663342" y="222318"/>
                  </a:cubicBezTo>
                  <a:cubicBezTo>
                    <a:pt x="690116" y="221295"/>
                    <a:pt x="715719" y="220418"/>
                    <a:pt x="736055" y="222610"/>
                  </a:cubicBezTo>
                  <a:cubicBezTo>
                    <a:pt x="744687" y="224072"/>
                    <a:pt x="752734" y="224803"/>
                    <a:pt x="760195" y="224803"/>
                  </a:cubicBezTo>
                  <a:cubicBezTo>
                    <a:pt x="770583" y="224803"/>
                    <a:pt x="779800" y="223487"/>
                    <a:pt x="788286" y="221002"/>
                  </a:cubicBezTo>
                  <a:cubicBezTo>
                    <a:pt x="770437" y="247020"/>
                    <a:pt x="753466" y="273768"/>
                    <a:pt x="733715" y="298470"/>
                  </a:cubicBezTo>
                  <a:cubicBezTo>
                    <a:pt x="723181" y="313525"/>
                    <a:pt x="696407" y="332819"/>
                    <a:pt x="698602" y="351674"/>
                  </a:cubicBezTo>
                  <a:cubicBezTo>
                    <a:pt x="622084" y="359859"/>
                    <a:pt x="545129" y="397278"/>
                    <a:pt x="539716" y="461298"/>
                  </a:cubicBezTo>
                  <a:cubicBezTo>
                    <a:pt x="536936" y="492578"/>
                    <a:pt x="523329" y="552359"/>
                    <a:pt x="567220" y="558498"/>
                  </a:cubicBezTo>
                  <a:cubicBezTo>
                    <a:pt x="571756" y="628073"/>
                    <a:pt x="597213" y="697355"/>
                    <a:pt x="676948" y="702033"/>
                  </a:cubicBezTo>
                  <a:cubicBezTo>
                    <a:pt x="697870" y="703348"/>
                    <a:pt x="728301" y="706272"/>
                    <a:pt x="759464" y="706272"/>
                  </a:cubicBezTo>
                  <a:cubicBezTo>
                    <a:pt x="776874" y="706272"/>
                    <a:pt x="793992" y="705395"/>
                    <a:pt x="809646" y="70291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15602721" y="3773240"/>
              <a:ext cx="642128" cy="468606"/>
            </a:xfrm>
            <a:custGeom>
              <a:avLst/>
              <a:gdLst/>
              <a:ahLst/>
              <a:cxnLst/>
              <a:rect l="l" t="t" r="r" b="b"/>
              <a:pathLst>
                <a:path w="642128" h="468606" extrusionOk="0">
                  <a:moveTo>
                    <a:pt x="475196" y="185922"/>
                  </a:moveTo>
                  <a:cubicBezTo>
                    <a:pt x="517038" y="181684"/>
                    <a:pt x="587118" y="195862"/>
                    <a:pt x="642129" y="188700"/>
                  </a:cubicBezTo>
                  <a:cubicBezTo>
                    <a:pt x="626620" y="214425"/>
                    <a:pt x="608625" y="238688"/>
                    <a:pt x="589898" y="262221"/>
                  </a:cubicBezTo>
                  <a:cubicBezTo>
                    <a:pt x="580242" y="271283"/>
                    <a:pt x="572049" y="284292"/>
                    <a:pt x="574975" y="296131"/>
                  </a:cubicBezTo>
                  <a:cubicBezTo>
                    <a:pt x="572780" y="298908"/>
                    <a:pt x="570878" y="301686"/>
                    <a:pt x="568684" y="304317"/>
                  </a:cubicBezTo>
                  <a:cubicBezTo>
                    <a:pt x="562685" y="311332"/>
                    <a:pt x="556248" y="320687"/>
                    <a:pt x="554200" y="329896"/>
                  </a:cubicBezTo>
                  <a:cubicBezTo>
                    <a:pt x="491289" y="332088"/>
                    <a:pt x="428378" y="335596"/>
                    <a:pt x="365760" y="340858"/>
                  </a:cubicBezTo>
                  <a:cubicBezTo>
                    <a:pt x="330647" y="344951"/>
                    <a:pt x="295241" y="346851"/>
                    <a:pt x="260275" y="352405"/>
                  </a:cubicBezTo>
                  <a:cubicBezTo>
                    <a:pt x="235988" y="355036"/>
                    <a:pt x="223845" y="385438"/>
                    <a:pt x="237890" y="404148"/>
                  </a:cubicBezTo>
                  <a:cubicBezTo>
                    <a:pt x="232477" y="398447"/>
                    <a:pt x="217993" y="401955"/>
                    <a:pt x="211263" y="406632"/>
                  </a:cubicBezTo>
                  <a:cubicBezTo>
                    <a:pt x="182588" y="422272"/>
                    <a:pt x="156545" y="443466"/>
                    <a:pt x="135331" y="468607"/>
                  </a:cubicBezTo>
                  <a:cubicBezTo>
                    <a:pt x="125675" y="416864"/>
                    <a:pt x="106217" y="367899"/>
                    <a:pt x="80321" y="338227"/>
                  </a:cubicBezTo>
                  <a:cubicBezTo>
                    <a:pt x="60863" y="324487"/>
                    <a:pt x="32041" y="316594"/>
                    <a:pt x="0" y="314548"/>
                  </a:cubicBezTo>
                  <a:cubicBezTo>
                    <a:pt x="27798" y="273768"/>
                    <a:pt x="50914" y="229626"/>
                    <a:pt x="66861" y="182999"/>
                  </a:cubicBezTo>
                  <a:cubicBezTo>
                    <a:pt x="68324" y="179491"/>
                    <a:pt x="69787" y="173206"/>
                    <a:pt x="69787" y="167798"/>
                  </a:cubicBezTo>
                  <a:cubicBezTo>
                    <a:pt x="92464" y="146604"/>
                    <a:pt x="102120" y="111524"/>
                    <a:pt x="103437" y="72644"/>
                  </a:cubicBezTo>
                  <a:cubicBezTo>
                    <a:pt x="113093" y="66359"/>
                    <a:pt x="120554" y="54812"/>
                    <a:pt x="125675" y="44580"/>
                  </a:cubicBezTo>
                  <a:cubicBezTo>
                    <a:pt x="140305" y="27187"/>
                    <a:pt x="157569" y="11839"/>
                    <a:pt x="177028" y="0"/>
                  </a:cubicBezTo>
                  <a:cubicBezTo>
                    <a:pt x="177613" y="9793"/>
                    <a:pt x="178345" y="19440"/>
                    <a:pt x="178637" y="29087"/>
                  </a:cubicBezTo>
                  <a:cubicBezTo>
                    <a:pt x="184490" y="86384"/>
                    <a:pt x="185806" y="162536"/>
                    <a:pt x="240963" y="195423"/>
                  </a:cubicBezTo>
                  <a:cubicBezTo>
                    <a:pt x="280757" y="211209"/>
                    <a:pt x="324795" y="196885"/>
                    <a:pt x="365760" y="193962"/>
                  </a:cubicBezTo>
                  <a:cubicBezTo>
                    <a:pt x="403799" y="189869"/>
                    <a:pt x="435401" y="187238"/>
                    <a:pt x="475196" y="18592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15806230" y="3753282"/>
              <a:ext cx="457264" cy="167032"/>
            </a:xfrm>
            <a:custGeom>
              <a:avLst/>
              <a:gdLst/>
              <a:ahLst/>
              <a:cxnLst/>
              <a:rect l="l" t="t" r="r" b="b"/>
              <a:pathLst>
                <a:path w="457264" h="167032" extrusionOk="0">
                  <a:moveTo>
                    <a:pt x="429695" y="10458"/>
                  </a:moveTo>
                  <a:cubicBezTo>
                    <a:pt x="445788" y="49777"/>
                    <a:pt x="468026" y="95965"/>
                    <a:pt x="451348" y="139230"/>
                  </a:cubicBezTo>
                  <a:cubicBezTo>
                    <a:pt x="388291" y="153554"/>
                    <a:pt x="324210" y="140399"/>
                    <a:pt x="260421" y="145223"/>
                  </a:cubicBezTo>
                  <a:cubicBezTo>
                    <a:pt x="199705" y="148438"/>
                    <a:pt x="139720" y="158962"/>
                    <a:pt x="79589" y="166709"/>
                  </a:cubicBezTo>
                  <a:cubicBezTo>
                    <a:pt x="17557" y="173871"/>
                    <a:pt x="12875" y="60300"/>
                    <a:pt x="0" y="17474"/>
                  </a:cubicBezTo>
                  <a:cubicBezTo>
                    <a:pt x="24579" y="22882"/>
                    <a:pt x="50621" y="13674"/>
                    <a:pt x="75493" y="12358"/>
                  </a:cubicBezTo>
                  <a:cubicBezTo>
                    <a:pt x="120993" y="4173"/>
                    <a:pt x="166494" y="3004"/>
                    <a:pt x="212580" y="4319"/>
                  </a:cubicBezTo>
                  <a:cubicBezTo>
                    <a:pt x="284269" y="6658"/>
                    <a:pt x="360200" y="-10297"/>
                    <a:pt x="429695" y="10458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15645004" y="4229423"/>
              <a:ext cx="765901" cy="443904"/>
            </a:xfrm>
            <a:custGeom>
              <a:avLst/>
              <a:gdLst/>
              <a:ahLst/>
              <a:cxnLst/>
              <a:rect l="l" t="t" r="r" b="b"/>
              <a:pathLst>
                <a:path w="765901" h="443904" extrusionOk="0">
                  <a:moveTo>
                    <a:pt x="760488" y="205655"/>
                  </a:moveTo>
                  <a:cubicBezTo>
                    <a:pt x="762390" y="205655"/>
                    <a:pt x="764146" y="205509"/>
                    <a:pt x="765901" y="205070"/>
                  </a:cubicBezTo>
                  <a:cubicBezTo>
                    <a:pt x="755367" y="221733"/>
                    <a:pt x="745565" y="238981"/>
                    <a:pt x="734153" y="254913"/>
                  </a:cubicBezTo>
                  <a:cubicBezTo>
                    <a:pt x="726399" y="269237"/>
                    <a:pt x="706209" y="286631"/>
                    <a:pt x="701674" y="303293"/>
                  </a:cubicBezTo>
                  <a:cubicBezTo>
                    <a:pt x="666707" y="303147"/>
                    <a:pt x="631741" y="302709"/>
                    <a:pt x="596774" y="301686"/>
                  </a:cubicBezTo>
                  <a:cubicBezTo>
                    <a:pt x="525670" y="300224"/>
                    <a:pt x="454274" y="301393"/>
                    <a:pt x="383316" y="300224"/>
                  </a:cubicBezTo>
                  <a:cubicBezTo>
                    <a:pt x="373953" y="300809"/>
                    <a:pt x="360346" y="299639"/>
                    <a:pt x="345131" y="298470"/>
                  </a:cubicBezTo>
                  <a:cubicBezTo>
                    <a:pt x="295388" y="294670"/>
                    <a:pt x="229551" y="290869"/>
                    <a:pt x="249156" y="346120"/>
                  </a:cubicBezTo>
                  <a:cubicBezTo>
                    <a:pt x="234379" y="361613"/>
                    <a:pt x="219017" y="381053"/>
                    <a:pt x="215506" y="384561"/>
                  </a:cubicBezTo>
                  <a:cubicBezTo>
                    <a:pt x="199705" y="403855"/>
                    <a:pt x="184343" y="423587"/>
                    <a:pt x="169859" y="443904"/>
                  </a:cubicBezTo>
                  <a:cubicBezTo>
                    <a:pt x="168103" y="403855"/>
                    <a:pt x="160642" y="361321"/>
                    <a:pt x="128601" y="335011"/>
                  </a:cubicBezTo>
                  <a:cubicBezTo>
                    <a:pt x="91732" y="307240"/>
                    <a:pt x="45647" y="302562"/>
                    <a:pt x="0" y="303440"/>
                  </a:cubicBezTo>
                  <a:cubicBezTo>
                    <a:pt x="15069" y="279322"/>
                    <a:pt x="28968" y="254474"/>
                    <a:pt x="36722" y="227141"/>
                  </a:cubicBezTo>
                  <a:cubicBezTo>
                    <a:pt x="37893" y="221587"/>
                    <a:pt x="40234" y="213402"/>
                    <a:pt x="41111" y="205509"/>
                  </a:cubicBezTo>
                  <a:cubicBezTo>
                    <a:pt x="59399" y="199954"/>
                    <a:pt x="74469" y="191038"/>
                    <a:pt x="83247" y="177153"/>
                  </a:cubicBezTo>
                  <a:cubicBezTo>
                    <a:pt x="94366" y="154058"/>
                    <a:pt x="99779" y="123948"/>
                    <a:pt x="100364" y="91500"/>
                  </a:cubicBezTo>
                  <a:cubicBezTo>
                    <a:pt x="121871" y="84045"/>
                    <a:pt x="136794" y="58028"/>
                    <a:pt x="153765" y="43850"/>
                  </a:cubicBezTo>
                  <a:cubicBezTo>
                    <a:pt x="162544" y="31133"/>
                    <a:pt x="185074" y="15932"/>
                    <a:pt x="198827" y="0"/>
                  </a:cubicBezTo>
                  <a:cubicBezTo>
                    <a:pt x="200436" y="27625"/>
                    <a:pt x="204387" y="55251"/>
                    <a:pt x="207166" y="82730"/>
                  </a:cubicBezTo>
                  <a:cubicBezTo>
                    <a:pt x="213896" y="112109"/>
                    <a:pt x="204094" y="149235"/>
                    <a:pt x="226917" y="172329"/>
                  </a:cubicBezTo>
                  <a:cubicBezTo>
                    <a:pt x="245059" y="188846"/>
                    <a:pt x="271101" y="189869"/>
                    <a:pt x="294071" y="193523"/>
                  </a:cubicBezTo>
                  <a:cubicBezTo>
                    <a:pt x="334743" y="198785"/>
                    <a:pt x="375709" y="199662"/>
                    <a:pt x="416528" y="200101"/>
                  </a:cubicBezTo>
                  <a:cubicBezTo>
                    <a:pt x="484851" y="200978"/>
                    <a:pt x="553175" y="200978"/>
                    <a:pt x="621499" y="200978"/>
                  </a:cubicBezTo>
                  <a:cubicBezTo>
                    <a:pt x="647395" y="200978"/>
                    <a:pt x="673291" y="200978"/>
                    <a:pt x="699187" y="200978"/>
                  </a:cubicBezTo>
                  <a:cubicBezTo>
                    <a:pt x="709136" y="201124"/>
                    <a:pt x="718938" y="201270"/>
                    <a:pt x="728886" y="201270"/>
                  </a:cubicBezTo>
                  <a:cubicBezTo>
                    <a:pt x="734153" y="201270"/>
                    <a:pt x="739567" y="201270"/>
                    <a:pt x="744833" y="201270"/>
                  </a:cubicBezTo>
                  <a:cubicBezTo>
                    <a:pt x="750100" y="204339"/>
                    <a:pt x="755367" y="205655"/>
                    <a:pt x="760488" y="205655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15882894" y="4166713"/>
              <a:ext cx="503285" cy="199082"/>
            </a:xfrm>
            <a:custGeom>
              <a:avLst/>
              <a:gdLst/>
              <a:ahLst/>
              <a:cxnLst/>
              <a:rect l="l" t="t" r="r" b="b"/>
              <a:pathLst>
                <a:path w="503285" h="199082" extrusionOk="0">
                  <a:moveTo>
                    <a:pt x="503140" y="194990"/>
                  </a:moveTo>
                  <a:cubicBezTo>
                    <a:pt x="503286" y="196013"/>
                    <a:pt x="503286" y="197036"/>
                    <a:pt x="503286" y="197913"/>
                  </a:cubicBezTo>
                  <a:cubicBezTo>
                    <a:pt x="449007" y="199229"/>
                    <a:pt x="394582" y="199082"/>
                    <a:pt x="340303" y="198790"/>
                  </a:cubicBezTo>
                  <a:cubicBezTo>
                    <a:pt x="294656" y="198644"/>
                    <a:pt x="248863" y="198352"/>
                    <a:pt x="203216" y="199082"/>
                  </a:cubicBezTo>
                  <a:cubicBezTo>
                    <a:pt x="145426" y="198644"/>
                    <a:pt x="87051" y="200252"/>
                    <a:pt x="29993" y="190312"/>
                  </a:cubicBezTo>
                  <a:cubicBezTo>
                    <a:pt x="19605" y="134331"/>
                    <a:pt x="8486" y="78642"/>
                    <a:pt x="0" y="22514"/>
                  </a:cubicBezTo>
                  <a:cubicBezTo>
                    <a:pt x="145426" y="5998"/>
                    <a:pt x="292316" y="-2041"/>
                    <a:pt x="438766" y="443"/>
                  </a:cubicBezTo>
                  <a:cubicBezTo>
                    <a:pt x="458224" y="30261"/>
                    <a:pt x="460858" y="71918"/>
                    <a:pt x="473879" y="104367"/>
                  </a:cubicBezTo>
                  <a:cubicBezTo>
                    <a:pt x="482950" y="134623"/>
                    <a:pt x="499775" y="163418"/>
                    <a:pt x="503140" y="19499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15930881" y="4592352"/>
              <a:ext cx="586240" cy="197177"/>
            </a:xfrm>
            <a:custGeom>
              <a:avLst/>
              <a:gdLst/>
              <a:ahLst/>
              <a:cxnLst/>
              <a:rect l="l" t="t" r="r" b="b"/>
              <a:pathLst>
                <a:path w="586240" h="197177" extrusionOk="0">
                  <a:moveTo>
                    <a:pt x="566197" y="130964"/>
                  </a:moveTo>
                  <a:cubicBezTo>
                    <a:pt x="569269" y="150697"/>
                    <a:pt x="581120" y="174522"/>
                    <a:pt x="586240" y="197177"/>
                  </a:cubicBezTo>
                  <a:cubicBezTo>
                    <a:pt x="510016" y="192208"/>
                    <a:pt x="433060" y="181245"/>
                    <a:pt x="356689" y="183438"/>
                  </a:cubicBezTo>
                  <a:cubicBezTo>
                    <a:pt x="322308" y="181684"/>
                    <a:pt x="287488" y="182122"/>
                    <a:pt x="252521" y="182707"/>
                  </a:cubicBezTo>
                  <a:cubicBezTo>
                    <a:pt x="178784" y="183876"/>
                    <a:pt x="104608" y="185045"/>
                    <a:pt x="33943" y="163998"/>
                  </a:cubicBezTo>
                  <a:cubicBezTo>
                    <a:pt x="13753" y="111816"/>
                    <a:pt x="7023" y="55689"/>
                    <a:pt x="0" y="0"/>
                  </a:cubicBezTo>
                  <a:cubicBezTo>
                    <a:pt x="142208" y="4239"/>
                    <a:pt x="284561" y="4385"/>
                    <a:pt x="426915" y="6431"/>
                  </a:cubicBezTo>
                  <a:cubicBezTo>
                    <a:pt x="455444" y="7454"/>
                    <a:pt x="484266" y="7162"/>
                    <a:pt x="513088" y="7016"/>
                  </a:cubicBezTo>
                  <a:cubicBezTo>
                    <a:pt x="515137" y="7016"/>
                    <a:pt x="517038" y="7016"/>
                    <a:pt x="519087" y="7016"/>
                  </a:cubicBezTo>
                  <a:cubicBezTo>
                    <a:pt x="546007" y="42534"/>
                    <a:pt x="553175" y="89015"/>
                    <a:pt x="566197" y="130964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14924310" y="4612230"/>
              <a:ext cx="1599102" cy="489508"/>
            </a:xfrm>
            <a:custGeom>
              <a:avLst/>
              <a:gdLst/>
              <a:ahLst/>
              <a:cxnLst/>
              <a:rect l="l" t="t" r="r" b="b"/>
              <a:pathLst>
                <a:path w="1599102" h="489508" extrusionOk="0">
                  <a:moveTo>
                    <a:pt x="1562088" y="335450"/>
                  </a:moveTo>
                  <a:cubicBezTo>
                    <a:pt x="1563112" y="336034"/>
                    <a:pt x="1563990" y="336619"/>
                    <a:pt x="1565014" y="337058"/>
                  </a:cubicBezTo>
                  <a:cubicBezTo>
                    <a:pt x="1428220" y="334865"/>
                    <a:pt x="1290986" y="338081"/>
                    <a:pt x="1154485" y="341296"/>
                  </a:cubicBezTo>
                  <a:cubicBezTo>
                    <a:pt x="1113227" y="341296"/>
                    <a:pt x="1034954" y="339104"/>
                    <a:pt x="1047244" y="388654"/>
                  </a:cubicBezTo>
                  <a:cubicBezTo>
                    <a:pt x="1045635" y="403563"/>
                    <a:pt x="1045488" y="418618"/>
                    <a:pt x="1046513" y="433527"/>
                  </a:cubicBezTo>
                  <a:cubicBezTo>
                    <a:pt x="1034223" y="445805"/>
                    <a:pt x="1022518" y="458813"/>
                    <a:pt x="1011253" y="472114"/>
                  </a:cubicBezTo>
                  <a:cubicBezTo>
                    <a:pt x="1003938" y="437912"/>
                    <a:pt x="998232" y="403124"/>
                    <a:pt x="986674" y="370529"/>
                  </a:cubicBezTo>
                  <a:cubicBezTo>
                    <a:pt x="961656" y="336911"/>
                    <a:pt x="918058" y="339542"/>
                    <a:pt x="877239" y="342173"/>
                  </a:cubicBezTo>
                  <a:cubicBezTo>
                    <a:pt x="861292" y="343196"/>
                    <a:pt x="845637" y="344220"/>
                    <a:pt x="831738" y="343196"/>
                  </a:cubicBezTo>
                  <a:cubicBezTo>
                    <a:pt x="793260" y="344220"/>
                    <a:pt x="754636" y="348751"/>
                    <a:pt x="716743" y="355036"/>
                  </a:cubicBezTo>
                  <a:cubicBezTo>
                    <a:pt x="704893" y="356936"/>
                    <a:pt x="694652" y="365414"/>
                    <a:pt x="690994" y="377545"/>
                  </a:cubicBezTo>
                  <a:cubicBezTo>
                    <a:pt x="681630" y="367898"/>
                    <a:pt x="675193" y="374184"/>
                    <a:pt x="670804" y="389239"/>
                  </a:cubicBezTo>
                  <a:cubicBezTo>
                    <a:pt x="644615" y="406486"/>
                    <a:pt x="614769" y="448582"/>
                    <a:pt x="595311" y="478546"/>
                  </a:cubicBezTo>
                  <a:cubicBezTo>
                    <a:pt x="594287" y="463052"/>
                    <a:pt x="592970" y="447559"/>
                    <a:pt x="591653" y="432211"/>
                  </a:cubicBezTo>
                  <a:cubicBezTo>
                    <a:pt x="589751" y="410433"/>
                    <a:pt x="589751" y="385584"/>
                    <a:pt x="578486" y="367606"/>
                  </a:cubicBezTo>
                  <a:cubicBezTo>
                    <a:pt x="557125" y="335596"/>
                    <a:pt x="519818" y="344658"/>
                    <a:pt x="490411" y="339981"/>
                  </a:cubicBezTo>
                  <a:cubicBezTo>
                    <a:pt x="444179" y="335450"/>
                    <a:pt x="390632" y="335450"/>
                    <a:pt x="342937" y="335596"/>
                  </a:cubicBezTo>
                  <a:cubicBezTo>
                    <a:pt x="334744" y="336911"/>
                    <a:pt x="322454" y="336181"/>
                    <a:pt x="309140" y="335450"/>
                  </a:cubicBezTo>
                  <a:cubicBezTo>
                    <a:pt x="276661" y="333550"/>
                    <a:pt x="237452" y="331649"/>
                    <a:pt x="230282" y="360882"/>
                  </a:cubicBezTo>
                  <a:cubicBezTo>
                    <a:pt x="226918" y="349482"/>
                    <a:pt x="213896" y="346704"/>
                    <a:pt x="211848" y="360298"/>
                  </a:cubicBezTo>
                  <a:cubicBezTo>
                    <a:pt x="211117" y="374768"/>
                    <a:pt x="211555" y="389531"/>
                    <a:pt x="212433" y="404440"/>
                  </a:cubicBezTo>
                  <a:cubicBezTo>
                    <a:pt x="186391" y="429580"/>
                    <a:pt x="165470" y="459690"/>
                    <a:pt x="144548" y="489508"/>
                  </a:cubicBezTo>
                  <a:cubicBezTo>
                    <a:pt x="141183" y="446097"/>
                    <a:pt x="143671" y="395962"/>
                    <a:pt x="113532" y="370529"/>
                  </a:cubicBezTo>
                  <a:cubicBezTo>
                    <a:pt x="78126" y="349189"/>
                    <a:pt x="39209" y="343635"/>
                    <a:pt x="0" y="341881"/>
                  </a:cubicBezTo>
                  <a:cubicBezTo>
                    <a:pt x="3072" y="335596"/>
                    <a:pt x="6584" y="325949"/>
                    <a:pt x="5999" y="318348"/>
                  </a:cubicBezTo>
                  <a:cubicBezTo>
                    <a:pt x="6291" y="318494"/>
                    <a:pt x="6584" y="318787"/>
                    <a:pt x="7023" y="318933"/>
                  </a:cubicBezTo>
                  <a:cubicBezTo>
                    <a:pt x="40965" y="333403"/>
                    <a:pt x="49158" y="284146"/>
                    <a:pt x="62472" y="263390"/>
                  </a:cubicBezTo>
                  <a:cubicBezTo>
                    <a:pt x="71104" y="245704"/>
                    <a:pt x="81784" y="228749"/>
                    <a:pt x="88221" y="210040"/>
                  </a:cubicBezTo>
                  <a:cubicBezTo>
                    <a:pt x="89538" y="207847"/>
                    <a:pt x="89099" y="204485"/>
                    <a:pt x="85880" y="203755"/>
                  </a:cubicBezTo>
                  <a:cubicBezTo>
                    <a:pt x="85295" y="203462"/>
                    <a:pt x="84710" y="203316"/>
                    <a:pt x="84271" y="203170"/>
                  </a:cubicBezTo>
                  <a:cubicBezTo>
                    <a:pt x="95098" y="177883"/>
                    <a:pt x="102413" y="137249"/>
                    <a:pt x="104461" y="94277"/>
                  </a:cubicBezTo>
                  <a:cubicBezTo>
                    <a:pt x="112654" y="87992"/>
                    <a:pt x="118506" y="75714"/>
                    <a:pt x="123627" y="67382"/>
                  </a:cubicBezTo>
                  <a:cubicBezTo>
                    <a:pt x="139428" y="43557"/>
                    <a:pt x="155667" y="19586"/>
                    <a:pt x="176735" y="0"/>
                  </a:cubicBezTo>
                  <a:cubicBezTo>
                    <a:pt x="174102" y="31718"/>
                    <a:pt x="172346" y="63582"/>
                    <a:pt x="171322" y="95446"/>
                  </a:cubicBezTo>
                  <a:cubicBezTo>
                    <a:pt x="165616" y="195862"/>
                    <a:pt x="176296" y="264267"/>
                    <a:pt x="293486" y="268214"/>
                  </a:cubicBezTo>
                  <a:cubicBezTo>
                    <a:pt x="301971" y="268652"/>
                    <a:pt x="310311" y="268798"/>
                    <a:pt x="318797" y="268798"/>
                  </a:cubicBezTo>
                  <a:cubicBezTo>
                    <a:pt x="350252" y="268798"/>
                    <a:pt x="381854" y="265875"/>
                    <a:pt x="413016" y="261929"/>
                  </a:cubicBezTo>
                  <a:cubicBezTo>
                    <a:pt x="418430" y="261198"/>
                    <a:pt x="423843" y="260174"/>
                    <a:pt x="429256" y="258859"/>
                  </a:cubicBezTo>
                  <a:cubicBezTo>
                    <a:pt x="424282" y="265583"/>
                    <a:pt x="419307" y="272014"/>
                    <a:pt x="413894" y="277860"/>
                  </a:cubicBezTo>
                  <a:cubicBezTo>
                    <a:pt x="401165" y="291600"/>
                    <a:pt x="379513" y="312940"/>
                    <a:pt x="401605" y="329895"/>
                  </a:cubicBezTo>
                  <a:cubicBezTo>
                    <a:pt x="427647" y="346704"/>
                    <a:pt x="440521" y="312063"/>
                    <a:pt x="449738" y="293500"/>
                  </a:cubicBezTo>
                  <a:cubicBezTo>
                    <a:pt x="453542" y="279468"/>
                    <a:pt x="502554" y="214863"/>
                    <a:pt x="483389" y="206093"/>
                  </a:cubicBezTo>
                  <a:cubicBezTo>
                    <a:pt x="491874" y="186215"/>
                    <a:pt x="496556" y="164728"/>
                    <a:pt x="498897" y="142365"/>
                  </a:cubicBezTo>
                  <a:cubicBezTo>
                    <a:pt x="502261" y="141050"/>
                    <a:pt x="505334" y="138711"/>
                    <a:pt x="507529" y="135349"/>
                  </a:cubicBezTo>
                  <a:cubicBezTo>
                    <a:pt x="532108" y="100854"/>
                    <a:pt x="554492" y="63874"/>
                    <a:pt x="581851" y="31425"/>
                  </a:cubicBezTo>
                  <a:cubicBezTo>
                    <a:pt x="578047" y="79806"/>
                    <a:pt x="579803" y="128772"/>
                    <a:pt x="584045" y="177006"/>
                  </a:cubicBezTo>
                  <a:cubicBezTo>
                    <a:pt x="590190" y="271429"/>
                    <a:pt x="713963" y="262221"/>
                    <a:pt x="783458" y="266898"/>
                  </a:cubicBezTo>
                  <a:cubicBezTo>
                    <a:pt x="786676" y="267337"/>
                    <a:pt x="789749" y="267629"/>
                    <a:pt x="792821" y="267775"/>
                  </a:cubicBezTo>
                  <a:cubicBezTo>
                    <a:pt x="785506" y="278591"/>
                    <a:pt x="779654" y="287215"/>
                    <a:pt x="776581" y="289992"/>
                  </a:cubicBezTo>
                  <a:cubicBezTo>
                    <a:pt x="762829" y="302709"/>
                    <a:pt x="749662" y="324780"/>
                    <a:pt x="769266" y="338811"/>
                  </a:cubicBezTo>
                  <a:cubicBezTo>
                    <a:pt x="801161" y="357959"/>
                    <a:pt x="815937" y="310894"/>
                    <a:pt x="827057" y="289261"/>
                  </a:cubicBezTo>
                  <a:cubicBezTo>
                    <a:pt x="831738" y="277130"/>
                    <a:pt x="837298" y="265436"/>
                    <a:pt x="843004" y="253743"/>
                  </a:cubicBezTo>
                  <a:cubicBezTo>
                    <a:pt x="881189" y="224656"/>
                    <a:pt x="889089" y="156835"/>
                    <a:pt x="890699" y="104070"/>
                  </a:cubicBezTo>
                  <a:cubicBezTo>
                    <a:pt x="909865" y="112840"/>
                    <a:pt x="920545" y="90623"/>
                    <a:pt x="926690" y="75421"/>
                  </a:cubicBezTo>
                  <a:cubicBezTo>
                    <a:pt x="938687" y="50135"/>
                    <a:pt x="954487" y="26602"/>
                    <a:pt x="969556" y="2923"/>
                  </a:cubicBezTo>
                  <a:cubicBezTo>
                    <a:pt x="968825" y="52912"/>
                    <a:pt x="975409" y="103193"/>
                    <a:pt x="982724" y="152597"/>
                  </a:cubicBezTo>
                  <a:cubicBezTo>
                    <a:pt x="991795" y="226849"/>
                    <a:pt x="1107668" y="220417"/>
                    <a:pt x="1164580" y="226118"/>
                  </a:cubicBezTo>
                  <a:cubicBezTo>
                    <a:pt x="1262603" y="229334"/>
                    <a:pt x="1361066" y="226995"/>
                    <a:pt x="1459090" y="231234"/>
                  </a:cubicBezTo>
                  <a:cubicBezTo>
                    <a:pt x="1505761" y="236203"/>
                    <a:pt x="1552286" y="241027"/>
                    <a:pt x="1599103" y="243804"/>
                  </a:cubicBezTo>
                  <a:cubicBezTo>
                    <a:pt x="1583887" y="262659"/>
                    <a:pt x="1570720" y="283415"/>
                    <a:pt x="1556236" y="302562"/>
                  </a:cubicBezTo>
                  <a:cubicBezTo>
                    <a:pt x="1547750" y="312940"/>
                    <a:pt x="1550530" y="329018"/>
                    <a:pt x="1562088" y="33545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16021005" y="5019046"/>
              <a:ext cx="649882" cy="218964"/>
            </a:xfrm>
            <a:custGeom>
              <a:avLst/>
              <a:gdLst/>
              <a:ahLst/>
              <a:cxnLst/>
              <a:rect l="l" t="t" r="r" b="b"/>
              <a:pathLst>
                <a:path w="649882" h="218964" extrusionOk="0">
                  <a:moveTo>
                    <a:pt x="641690" y="198602"/>
                  </a:moveTo>
                  <a:cubicBezTo>
                    <a:pt x="643884" y="205472"/>
                    <a:pt x="646956" y="212195"/>
                    <a:pt x="649883" y="218919"/>
                  </a:cubicBezTo>
                  <a:cubicBezTo>
                    <a:pt x="579364" y="218042"/>
                    <a:pt x="508699" y="218626"/>
                    <a:pt x="438181" y="216726"/>
                  </a:cubicBezTo>
                  <a:cubicBezTo>
                    <a:pt x="417259" y="215265"/>
                    <a:pt x="396337" y="214680"/>
                    <a:pt x="375416" y="214680"/>
                  </a:cubicBezTo>
                  <a:cubicBezTo>
                    <a:pt x="346009" y="214680"/>
                    <a:pt x="316309" y="215849"/>
                    <a:pt x="286756" y="216872"/>
                  </a:cubicBezTo>
                  <a:cubicBezTo>
                    <a:pt x="220188" y="219211"/>
                    <a:pt x="153473" y="221550"/>
                    <a:pt x="87929" y="212195"/>
                  </a:cubicBezTo>
                  <a:cubicBezTo>
                    <a:pt x="67739" y="207664"/>
                    <a:pt x="62326" y="190563"/>
                    <a:pt x="55888" y="176531"/>
                  </a:cubicBezTo>
                  <a:cubicBezTo>
                    <a:pt x="33211" y="123765"/>
                    <a:pt x="16532" y="64422"/>
                    <a:pt x="0" y="6394"/>
                  </a:cubicBezTo>
                  <a:cubicBezTo>
                    <a:pt x="153619" y="-914"/>
                    <a:pt x="307531" y="-183"/>
                    <a:pt x="461297" y="255"/>
                  </a:cubicBezTo>
                  <a:cubicBezTo>
                    <a:pt x="495239" y="1132"/>
                    <a:pt x="529621" y="694"/>
                    <a:pt x="564002" y="1424"/>
                  </a:cubicBezTo>
                  <a:cubicBezTo>
                    <a:pt x="600871" y="61645"/>
                    <a:pt x="613599" y="133997"/>
                    <a:pt x="641690" y="19860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15445591" y="5037426"/>
              <a:ext cx="1230270" cy="527657"/>
            </a:xfrm>
            <a:custGeom>
              <a:avLst/>
              <a:gdLst/>
              <a:ahLst/>
              <a:cxnLst/>
              <a:rect l="l" t="t" r="r" b="b"/>
              <a:pathLst>
                <a:path w="1230270" h="527657" extrusionOk="0">
                  <a:moveTo>
                    <a:pt x="1192231" y="269675"/>
                  </a:moveTo>
                  <a:cubicBezTo>
                    <a:pt x="1205984" y="270260"/>
                    <a:pt x="1218712" y="270698"/>
                    <a:pt x="1230270" y="270991"/>
                  </a:cubicBezTo>
                  <a:cubicBezTo>
                    <a:pt x="1208178" y="301247"/>
                    <a:pt x="1191061" y="335157"/>
                    <a:pt x="1165311" y="363514"/>
                  </a:cubicBezTo>
                  <a:cubicBezTo>
                    <a:pt x="1150681" y="362637"/>
                    <a:pt x="1136051" y="361906"/>
                    <a:pt x="1121420" y="361321"/>
                  </a:cubicBezTo>
                  <a:cubicBezTo>
                    <a:pt x="1072701" y="361175"/>
                    <a:pt x="885432" y="342466"/>
                    <a:pt x="868460" y="393770"/>
                  </a:cubicBezTo>
                  <a:cubicBezTo>
                    <a:pt x="867729" y="394208"/>
                    <a:pt x="866997" y="394793"/>
                    <a:pt x="866266" y="395378"/>
                  </a:cubicBezTo>
                  <a:cubicBezTo>
                    <a:pt x="864510" y="397278"/>
                    <a:pt x="863633" y="399616"/>
                    <a:pt x="863633" y="401955"/>
                  </a:cubicBezTo>
                  <a:lnTo>
                    <a:pt x="863633" y="401955"/>
                  </a:lnTo>
                  <a:cubicBezTo>
                    <a:pt x="863925" y="409117"/>
                    <a:pt x="864364" y="416279"/>
                    <a:pt x="864949" y="423295"/>
                  </a:cubicBezTo>
                  <a:cubicBezTo>
                    <a:pt x="835835" y="448436"/>
                    <a:pt x="791797" y="512310"/>
                    <a:pt x="776289" y="527657"/>
                  </a:cubicBezTo>
                  <a:cubicBezTo>
                    <a:pt x="772924" y="502663"/>
                    <a:pt x="766486" y="477961"/>
                    <a:pt x="760927" y="453405"/>
                  </a:cubicBezTo>
                  <a:cubicBezTo>
                    <a:pt x="756977" y="438496"/>
                    <a:pt x="756391" y="413502"/>
                    <a:pt x="748930" y="398155"/>
                  </a:cubicBezTo>
                  <a:cubicBezTo>
                    <a:pt x="734300" y="369360"/>
                    <a:pt x="699187" y="363514"/>
                    <a:pt x="669926" y="360298"/>
                  </a:cubicBezTo>
                  <a:cubicBezTo>
                    <a:pt x="619159" y="356644"/>
                    <a:pt x="568098" y="356936"/>
                    <a:pt x="517038" y="357082"/>
                  </a:cubicBezTo>
                  <a:cubicBezTo>
                    <a:pt x="495532" y="357228"/>
                    <a:pt x="473878" y="357228"/>
                    <a:pt x="452372" y="357082"/>
                  </a:cubicBezTo>
                  <a:cubicBezTo>
                    <a:pt x="413601" y="357521"/>
                    <a:pt x="374831" y="360883"/>
                    <a:pt x="336353" y="366145"/>
                  </a:cubicBezTo>
                  <a:cubicBezTo>
                    <a:pt x="318650" y="368922"/>
                    <a:pt x="305775" y="385146"/>
                    <a:pt x="308263" y="403124"/>
                  </a:cubicBezTo>
                  <a:cubicBezTo>
                    <a:pt x="309433" y="411748"/>
                    <a:pt x="314115" y="419641"/>
                    <a:pt x="320991" y="424903"/>
                  </a:cubicBezTo>
                  <a:cubicBezTo>
                    <a:pt x="305336" y="423003"/>
                    <a:pt x="270808" y="475915"/>
                    <a:pt x="263054" y="483369"/>
                  </a:cubicBezTo>
                  <a:cubicBezTo>
                    <a:pt x="262177" y="484538"/>
                    <a:pt x="261445" y="485708"/>
                    <a:pt x="260714" y="487023"/>
                  </a:cubicBezTo>
                  <a:cubicBezTo>
                    <a:pt x="255300" y="463198"/>
                    <a:pt x="250180" y="441274"/>
                    <a:pt x="247839" y="423003"/>
                  </a:cubicBezTo>
                  <a:cubicBezTo>
                    <a:pt x="243450" y="357521"/>
                    <a:pt x="168396" y="350797"/>
                    <a:pt x="116750" y="346705"/>
                  </a:cubicBezTo>
                  <a:cubicBezTo>
                    <a:pt x="77834" y="343927"/>
                    <a:pt x="38917" y="343781"/>
                    <a:pt x="0" y="345535"/>
                  </a:cubicBezTo>
                  <a:cubicBezTo>
                    <a:pt x="9510" y="328141"/>
                    <a:pt x="19312" y="310894"/>
                    <a:pt x="29114" y="293500"/>
                  </a:cubicBezTo>
                  <a:cubicBezTo>
                    <a:pt x="42575" y="269821"/>
                    <a:pt x="55595" y="246143"/>
                    <a:pt x="68031" y="222025"/>
                  </a:cubicBezTo>
                  <a:cubicBezTo>
                    <a:pt x="71835" y="215156"/>
                    <a:pt x="71835" y="206970"/>
                    <a:pt x="68617" y="200393"/>
                  </a:cubicBezTo>
                  <a:cubicBezTo>
                    <a:pt x="74761" y="177445"/>
                    <a:pt x="74908" y="147627"/>
                    <a:pt x="74908" y="121756"/>
                  </a:cubicBezTo>
                  <a:cubicBezTo>
                    <a:pt x="80028" y="108601"/>
                    <a:pt x="86027" y="95738"/>
                    <a:pt x="92025" y="83022"/>
                  </a:cubicBezTo>
                  <a:cubicBezTo>
                    <a:pt x="106509" y="53935"/>
                    <a:pt x="122749" y="25140"/>
                    <a:pt x="143378" y="0"/>
                  </a:cubicBezTo>
                  <a:cubicBezTo>
                    <a:pt x="137965" y="54812"/>
                    <a:pt x="140891" y="134326"/>
                    <a:pt x="141183" y="145581"/>
                  </a:cubicBezTo>
                  <a:cubicBezTo>
                    <a:pt x="136209" y="217056"/>
                    <a:pt x="204972" y="228603"/>
                    <a:pt x="258373" y="231380"/>
                  </a:cubicBezTo>
                  <a:cubicBezTo>
                    <a:pt x="308994" y="234157"/>
                    <a:pt x="360200" y="238688"/>
                    <a:pt x="411553" y="239273"/>
                  </a:cubicBezTo>
                  <a:cubicBezTo>
                    <a:pt x="415064" y="239711"/>
                    <a:pt x="418576" y="240004"/>
                    <a:pt x="421941" y="240150"/>
                  </a:cubicBezTo>
                  <a:cubicBezTo>
                    <a:pt x="396191" y="271575"/>
                    <a:pt x="371320" y="309286"/>
                    <a:pt x="365175" y="318495"/>
                  </a:cubicBezTo>
                  <a:cubicBezTo>
                    <a:pt x="358591" y="328872"/>
                    <a:pt x="363858" y="343927"/>
                    <a:pt x="375123" y="348458"/>
                  </a:cubicBezTo>
                  <a:cubicBezTo>
                    <a:pt x="385218" y="352697"/>
                    <a:pt x="398678" y="348020"/>
                    <a:pt x="402628" y="337350"/>
                  </a:cubicBezTo>
                  <a:cubicBezTo>
                    <a:pt x="414625" y="301832"/>
                    <a:pt x="433938" y="269529"/>
                    <a:pt x="454567" y="238396"/>
                  </a:cubicBezTo>
                  <a:cubicBezTo>
                    <a:pt x="518501" y="225095"/>
                    <a:pt x="514990" y="153035"/>
                    <a:pt x="498604" y="83022"/>
                  </a:cubicBezTo>
                  <a:cubicBezTo>
                    <a:pt x="499775" y="80683"/>
                    <a:pt x="501091" y="78637"/>
                    <a:pt x="502554" y="76883"/>
                  </a:cubicBezTo>
                  <a:cubicBezTo>
                    <a:pt x="510747" y="63728"/>
                    <a:pt x="519233" y="50719"/>
                    <a:pt x="528304" y="38003"/>
                  </a:cubicBezTo>
                  <a:cubicBezTo>
                    <a:pt x="535034" y="84337"/>
                    <a:pt x="549664" y="130526"/>
                    <a:pt x="561515" y="175837"/>
                  </a:cubicBezTo>
                  <a:cubicBezTo>
                    <a:pt x="576145" y="274353"/>
                    <a:pt x="717329" y="269383"/>
                    <a:pt x="811841" y="266606"/>
                  </a:cubicBezTo>
                  <a:cubicBezTo>
                    <a:pt x="888650" y="264121"/>
                    <a:pt x="965460" y="265875"/>
                    <a:pt x="1042270" y="267629"/>
                  </a:cubicBezTo>
                  <a:cubicBezTo>
                    <a:pt x="1092159" y="268652"/>
                    <a:pt x="1142195" y="269675"/>
                    <a:pt x="1192231" y="269675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16342581" y="5461553"/>
              <a:ext cx="424135" cy="218826"/>
            </a:xfrm>
            <a:custGeom>
              <a:avLst/>
              <a:gdLst/>
              <a:ahLst/>
              <a:cxnLst/>
              <a:rect l="l" t="t" r="r" b="b"/>
              <a:pathLst>
                <a:path w="424135" h="218826" extrusionOk="0">
                  <a:moveTo>
                    <a:pt x="424135" y="218416"/>
                  </a:moveTo>
                  <a:cubicBezTo>
                    <a:pt x="399849" y="219147"/>
                    <a:pt x="375416" y="218708"/>
                    <a:pt x="351130" y="218562"/>
                  </a:cubicBezTo>
                  <a:cubicBezTo>
                    <a:pt x="299923" y="219147"/>
                    <a:pt x="249302" y="213593"/>
                    <a:pt x="198242" y="211985"/>
                  </a:cubicBezTo>
                  <a:cubicBezTo>
                    <a:pt x="145426" y="209646"/>
                    <a:pt x="87636" y="214470"/>
                    <a:pt x="39941" y="188306"/>
                  </a:cubicBezTo>
                  <a:cubicBezTo>
                    <a:pt x="4682" y="138756"/>
                    <a:pt x="19312" y="68304"/>
                    <a:pt x="0" y="11738"/>
                  </a:cubicBezTo>
                  <a:cubicBezTo>
                    <a:pt x="120115" y="-8725"/>
                    <a:pt x="243889" y="922"/>
                    <a:pt x="364443" y="15246"/>
                  </a:cubicBezTo>
                  <a:cubicBezTo>
                    <a:pt x="372197" y="18023"/>
                    <a:pt x="384779" y="16562"/>
                    <a:pt x="386681" y="26208"/>
                  </a:cubicBezTo>
                  <a:cubicBezTo>
                    <a:pt x="407018" y="87744"/>
                    <a:pt x="424135" y="153226"/>
                    <a:pt x="424135" y="218416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16141120" y="5506178"/>
              <a:ext cx="632618" cy="383684"/>
            </a:xfrm>
            <a:custGeom>
              <a:avLst/>
              <a:gdLst/>
              <a:ahLst/>
              <a:cxnLst/>
              <a:rect l="l" t="t" r="r" b="b"/>
              <a:pathLst>
                <a:path w="632618" h="383684" extrusionOk="0">
                  <a:moveTo>
                    <a:pt x="621207" y="240442"/>
                  </a:moveTo>
                  <a:cubicBezTo>
                    <a:pt x="625157" y="240442"/>
                    <a:pt x="628961" y="240296"/>
                    <a:pt x="632619" y="239857"/>
                  </a:cubicBezTo>
                  <a:cubicBezTo>
                    <a:pt x="602041" y="278591"/>
                    <a:pt x="578925" y="323026"/>
                    <a:pt x="556102" y="366875"/>
                  </a:cubicBezTo>
                  <a:cubicBezTo>
                    <a:pt x="553029" y="372137"/>
                    <a:pt x="551859" y="377984"/>
                    <a:pt x="552591" y="383684"/>
                  </a:cubicBezTo>
                  <a:cubicBezTo>
                    <a:pt x="377026" y="379445"/>
                    <a:pt x="201314" y="372137"/>
                    <a:pt x="25750" y="368922"/>
                  </a:cubicBezTo>
                  <a:cubicBezTo>
                    <a:pt x="17118" y="367898"/>
                    <a:pt x="8632" y="367168"/>
                    <a:pt x="0" y="366437"/>
                  </a:cubicBezTo>
                  <a:cubicBezTo>
                    <a:pt x="2487" y="360882"/>
                    <a:pt x="4389" y="355036"/>
                    <a:pt x="5560" y="349481"/>
                  </a:cubicBezTo>
                  <a:cubicBezTo>
                    <a:pt x="21653" y="303439"/>
                    <a:pt x="43745" y="259590"/>
                    <a:pt x="57790" y="212817"/>
                  </a:cubicBezTo>
                  <a:cubicBezTo>
                    <a:pt x="58083" y="211794"/>
                    <a:pt x="58376" y="210771"/>
                    <a:pt x="58668" y="209747"/>
                  </a:cubicBezTo>
                  <a:cubicBezTo>
                    <a:pt x="73298" y="185776"/>
                    <a:pt x="79297" y="152889"/>
                    <a:pt x="81638" y="124094"/>
                  </a:cubicBezTo>
                  <a:cubicBezTo>
                    <a:pt x="103730" y="123802"/>
                    <a:pt x="115873" y="89599"/>
                    <a:pt x="127285" y="71767"/>
                  </a:cubicBezTo>
                  <a:cubicBezTo>
                    <a:pt x="141915" y="47504"/>
                    <a:pt x="157862" y="24117"/>
                    <a:pt x="172639" y="0"/>
                  </a:cubicBezTo>
                  <a:cubicBezTo>
                    <a:pt x="173809" y="18124"/>
                    <a:pt x="174687" y="36395"/>
                    <a:pt x="174248" y="55689"/>
                  </a:cubicBezTo>
                  <a:cubicBezTo>
                    <a:pt x="176443" y="91500"/>
                    <a:pt x="171322" y="133887"/>
                    <a:pt x="187416" y="166921"/>
                  </a:cubicBezTo>
                  <a:cubicBezTo>
                    <a:pt x="185075" y="166921"/>
                    <a:pt x="182880" y="167359"/>
                    <a:pt x="180686" y="168382"/>
                  </a:cubicBezTo>
                  <a:cubicBezTo>
                    <a:pt x="159911" y="185630"/>
                    <a:pt x="153180" y="218810"/>
                    <a:pt x="136941" y="240881"/>
                  </a:cubicBezTo>
                  <a:cubicBezTo>
                    <a:pt x="124505" y="262805"/>
                    <a:pt x="111191" y="284145"/>
                    <a:pt x="97293" y="305193"/>
                  </a:cubicBezTo>
                  <a:cubicBezTo>
                    <a:pt x="84564" y="319664"/>
                    <a:pt x="75493" y="338811"/>
                    <a:pt x="93488" y="353574"/>
                  </a:cubicBezTo>
                  <a:cubicBezTo>
                    <a:pt x="99633" y="357667"/>
                    <a:pt x="105047" y="359275"/>
                    <a:pt x="110021" y="359275"/>
                  </a:cubicBezTo>
                  <a:cubicBezTo>
                    <a:pt x="132405" y="359275"/>
                    <a:pt x="143232" y="323610"/>
                    <a:pt x="152449" y="304609"/>
                  </a:cubicBezTo>
                  <a:cubicBezTo>
                    <a:pt x="169420" y="266313"/>
                    <a:pt x="192097" y="229480"/>
                    <a:pt x="204680" y="189723"/>
                  </a:cubicBezTo>
                  <a:cubicBezTo>
                    <a:pt x="264957" y="235034"/>
                    <a:pt x="347618" y="226264"/>
                    <a:pt x="419015" y="231380"/>
                  </a:cubicBezTo>
                  <a:cubicBezTo>
                    <a:pt x="480463" y="237957"/>
                    <a:pt x="542349" y="239565"/>
                    <a:pt x="604089" y="239419"/>
                  </a:cubicBezTo>
                  <a:cubicBezTo>
                    <a:pt x="610088" y="240004"/>
                    <a:pt x="615940" y="240442"/>
                    <a:pt x="621207" y="24044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15801841" y="5460282"/>
              <a:ext cx="356237" cy="223779"/>
            </a:xfrm>
            <a:custGeom>
              <a:avLst/>
              <a:gdLst/>
              <a:ahLst/>
              <a:cxnLst/>
              <a:rect l="l" t="t" r="r" b="b"/>
              <a:pathLst>
                <a:path w="356237" h="223779" extrusionOk="0">
                  <a:moveTo>
                    <a:pt x="333427" y="7747"/>
                  </a:moveTo>
                  <a:cubicBezTo>
                    <a:pt x="345131" y="78345"/>
                    <a:pt x="374831" y="155228"/>
                    <a:pt x="339425" y="223779"/>
                  </a:cubicBezTo>
                  <a:cubicBezTo>
                    <a:pt x="252082" y="213840"/>
                    <a:pt x="164007" y="215009"/>
                    <a:pt x="76663" y="205509"/>
                  </a:cubicBezTo>
                  <a:cubicBezTo>
                    <a:pt x="43598" y="203755"/>
                    <a:pt x="47256" y="163998"/>
                    <a:pt x="37307" y="140173"/>
                  </a:cubicBezTo>
                  <a:cubicBezTo>
                    <a:pt x="23847" y="96177"/>
                    <a:pt x="14338" y="51012"/>
                    <a:pt x="0" y="7162"/>
                  </a:cubicBezTo>
                  <a:cubicBezTo>
                    <a:pt x="43891" y="1023"/>
                    <a:pt x="87928" y="0"/>
                    <a:pt x="132113" y="0"/>
                  </a:cubicBezTo>
                  <a:cubicBezTo>
                    <a:pt x="150547" y="0"/>
                    <a:pt x="168981" y="146"/>
                    <a:pt x="187415" y="146"/>
                  </a:cubicBezTo>
                  <a:cubicBezTo>
                    <a:pt x="200729" y="438"/>
                    <a:pt x="214335" y="438"/>
                    <a:pt x="227795" y="292"/>
                  </a:cubicBezTo>
                  <a:cubicBezTo>
                    <a:pt x="263493" y="292"/>
                    <a:pt x="299045" y="0"/>
                    <a:pt x="333427" y="774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15744637" y="5693124"/>
              <a:ext cx="409504" cy="178614"/>
            </a:xfrm>
            <a:custGeom>
              <a:avLst/>
              <a:gdLst/>
              <a:ahLst/>
              <a:cxnLst/>
              <a:rect l="l" t="t" r="r" b="b"/>
              <a:pathLst>
                <a:path w="409504" h="178614" extrusionOk="0">
                  <a:moveTo>
                    <a:pt x="409505" y="55397"/>
                  </a:moveTo>
                  <a:cubicBezTo>
                    <a:pt x="405408" y="63436"/>
                    <a:pt x="401312" y="71329"/>
                    <a:pt x="397069" y="79222"/>
                  </a:cubicBezTo>
                  <a:cubicBezTo>
                    <a:pt x="382585" y="106262"/>
                    <a:pt x="367954" y="133157"/>
                    <a:pt x="352007" y="159467"/>
                  </a:cubicBezTo>
                  <a:cubicBezTo>
                    <a:pt x="347911" y="164436"/>
                    <a:pt x="346155" y="170575"/>
                    <a:pt x="346448" y="176568"/>
                  </a:cubicBezTo>
                  <a:cubicBezTo>
                    <a:pt x="304312" y="175106"/>
                    <a:pt x="262177" y="175983"/>
                    <a:pt x="220041" y="178614"/>
                  </a:cubicBezTo>
                  <a:cubicBezTo>
                    <a:pt x="223991" y="173791"/>
                    <a:pt x="228673" y="169552"/>
                    <a:pt x="233940" y="165898"/>
                  </a:cubicBezTo>
                  <a:cubicBezTo>
                    <a:pt x="185074" y="168236"/>
                    <a:pt x="136355" y="170721"/>
                    <a:pt x="87490" y="171452"/>
                  </a:cubicBezTo>
                  <a:cubicBezTo>
                    <a:pt x="58375" y="171598"/>
                    <a:pt x="29114" y="171598"/>
                    <a:pt x="0" y="171452"/>
                  </a:cubicBezTo>
                  <a:cubicBezTo>
                    <a:pt x="14923" y="145873"/>
                    <a:pt x="22969" y="102023"/>
                    <a:pt x="33357" y="86238"/>
                  </a:cubicBezTo>
                  <a:cubicBezTo>
                    <a:pt x="44476" y="57443"/>
                    <a:pt x="58083" y="29379"/>
                    <a:pt x="67153" y="0"/>
                  </a:cubicBezTo>
                  <a:cubicBezTo>
                    <a:pt x="107533" y="50281"/>
                    <a:pt x="186391" y="35664"/>
                    <a:pt x="244035" y="43119"/>
                  </a:cubicBezTo>
                  <a:cubicBezTo>
                    <a:pt x="291437" y="45311"/>
                    <a:pt x="348203" y="52620"/>
                    <a:pt x="397654" y="56274"/>
                  </a:cubicBezTo>
                  <a:cubicBezTo>
                    <a:pt x="401897" y="56420"/>
                    <a:pt x="405847" y="56127"/>
                    <a:pt x="409505" y="5539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15636811" y="5470514"/>
              <a:ext cx="169566" cy="394062"/>
            </a:xfrm>
            <a:custGeom>
              <a:avLst/>
              <a:gdLst/>
              <a:ahLst/>
              <a:cxnLst/>
              <a:rect l="l" t="t" r="r" b="b"/>
              <a:pathLst>
                <a:path w="169566" h="394062" extrusionOk="0">
                  <a:moveTo>
                    <a:pt x="136063" y="0"/>
                  </a:moveTo>
                  <a:cubicBezTo>
                    <a:pt x="146011" y="70013"/>
                    <a:pt x="152156" y="142073"/>
                    <a:pt x="169566" y="210186"/>
                  </a:cubicBezTo>
                  <a:cubicBezTo>
                    <a:pt x="129772" y="255059"/>
                    <a:pt x="107826" y="314256"/>
                    <a:pt x="73152" y="363514"/>
                  </a:cubicBezTo>
                  <a:cubicBezTo>
                    <a:pt x="65544" y="373014"/>
                    <a:pt x="59106" y="383977"/>
                    <a:pt x="60570" y="394062"/>
                  </a:cubicBezTo>
                  <a:cubicBezTo>
                    <a:pt x="40380" y="394062"/>
                    <a:pt x="20190" y="393916"/>
                    <a:pt x="0" y="393770"/>
                  </a:cubicBezTo>
                  <a:cubicBezTo>
                    <a:pt x="15215" y="358544"/>
                    <a:pt x="32187" y="324634"/>
                    <a:pt x="50036" y="290431"/>
                  </a:cubicBezTo>
                  <a:cubicBezTo>
                    <a:pt x="50767" y="295108"/>
                    <a:pt x="58522" y="294962"/>
                    <a:pt x="58229" y="289846"/>
                  </a:cubicBezTo>
                  <a:cubicBezTo>
                    <a:pt x="57790" y="284292"/>
                    <a:pt x="58522" y="278884"/>
                    <a:pt x="59253" y="273183"/>
                  </a:cubicBezTo>
                  <a:cubicBezTo>
                    <a:pt x="61301" y="269968"/>
                    <a:pt x="60716" y="266021"/>
                    <a:pt x="58522" y="263683"/>
                  </a:cubicBezTo>
                  <a:cubicBezTo>
                    <a:pt x="101827" y="223926"/>
                    <a:pt x="89977" y="146312"/>
                    <a:pt x="74761" y="77175"/>
                  </a:cubicBezTo>
                  <a:cubicBezTo>
                    <a:pt x="75639" y="77906"/>
                    <a:pt x="76517" y="78491"/>
                    <a:pt x="77541" y="79075"/>
                  </a:cubicBezTo>
                  <a:cubicBezTo>
                    <a:pt x="81199" y="80830"/>
                    <a:pt x="84564" y="81707"/>
                    <a:pt x="87636" y="81707"/>
                  </a:cubicBezTo>
                  <a:cubicBezTo>
                    <a:pt x="111922" y="81707"/>
                    <a:pt x="116897" y="30549"/>
                    <a:pt x="129918" y="13301"/>
                  </a:cubicBezTo>
                  <a:cubicBezTo>
                    <a:pt x="136063" y="13301"/>
                    <a:pt x="134453" y="4677"/>
                    <a:pt x="136063" y="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15194095" y="5447127"/>
              <a:ext cx="463988" cy="240634"/>
            </a:xfrm>
            <a:custGeom>
              <a:avLst/>
              <a:gdLst/>
              <a:ahLst/>
              <a:cxnLst/>
              <a:rect l="l" t="t" r="r" b="b"/>
              <a:pathLst>
                <a:path w="463988" h="240634" extrusionOk="0">
                  <a:moveTo>
                    <a:pt x="432036" y="15201"/>
                  </a:moveTo>
                  <a:cubicBezTo>
                    <a:pt x="442277" y="84045"/>
                    <a:pt x="475780" y="163267"/>
                    <a:pt x="459687" y="235765"/>
                  </a:cubicBezTo>
                  <a:cubicBezTo>
                    <a:pt x="449446" y="237665"/>
                    <a:pt x="439058" y="238542"/>
                    <a:pt x="428671" y="239127"/>
                  </a:cubicBezTo>
                  <a:cubicBezTo>
                    <a:pt x="402775" y="240442"/>
                    <a:pt x="376733" y="240442"/>
                    <a:pt x="350837" y="240442"/>
                  </a:cubicBezTo>
                  <a:cubicBezTo>
                    <a:pt x="283098" y="241758"/>
                    <a:pt x="215945" y="236057"/>
                    <a:pt x="148498" y="231088"/>
                  </a:cubicBezTo>
                  <a:cubicBezTo>
                    <a:pt x="108411" y="228164"/>
                    <a:pt x="67300" y="232257"/>
                    <a:pt x="28090" y="221879"/>
                  </a:cubicBezTo>
                  <a:lnTo>
                    <a:pt x="28090" y="221879"/>
                  </a:lnTo>
                  <a:cubicBezTo>
                    <a:pt x="15655" y="165898"/>
                    <a:pt x="13021" y="106555"/>
                    <a:pt x="0" y="50281"/>
                  </a:cubicBezTo>
                  <a:cubicBezTo>
                    <a:pt x="5999" y="46919"/>
                    <a:pt x="10973" y="41657"/>
                    <a:pt x="13899" y="35372"/>
                  </a:cubicBezTo>
                  <a:cubicBezTo>
                    <a:pt x="104315" y="17832"/>
                    <a:pt x="199997" y="0"/>
                    <a:pt x="294217" y="0"/>
                  </a:cubicBezTo>
                  <a:cubicBezTo>
                    <a:pt x="340742" y="0"/>
                    <a:pt x="386974" y="4239"/>
                    <a:pt x="432036" y="15201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15108360" y="5712271"/>
              <a:ext cx="560929" cy="152012"/>
            </a:xfrm>
            <a:custGeom>
              <a:avLst/>
              <a:gdLst/>
              <a:ahLst/>
              <a:cxnLst/>
              <a:rect l="l" t="t" r="r" b="b"/>
              <a:pathLst>
                <a:path w="560929" h="152012" extrusionOk="0">
                  <a:moveTo>
                    <a:pt x="560930" y="34203"/>
                  </a:moveTo>
                  <a:cubicBezTo>
                    <a:pt x="548640" y="46773"/>
                    <a:pt x="539423" y="63728"/>
                    <a:pt x="528450" y="76591"/>
                  </a:cubicBezTo>
                  <a:cubicBezTo>
                    <a:pt x="519233" y="96031"/>
                    <a:pt x="480170" y="128480"/>
                    <a:pt x="483827" y="152012"/>
                  </a:cubicBezTo>
                  <a:cubicBezTo>
                    <a:pt x="452519" y="151866"/>
                    <a:pt x="421063" y="151574"/>
                    <a:pt x="389754" y="151281"/>
                  </a:cubicBezTo>
                  <a:cubicBezTo>
                    <a:pt x="259836" y="150258"/>
                    <a:pt x="129918" y="149235"/>
                    <a:pt x="0" y="150404"/>
                  </a:cubicBezTo>
                  <a:cubicBezTo>
                    <a:pt x="5560" y="137542"/>
                    <a:pt x="10388" y="124387"/>
                    <a:pt x="16240" y="115763"/>
                  </a:cubicBezTo>
                  <a:cubicBezTo>
                    <a:pt x="35552" y="76737"/>
                    <a:pt x="56327" y="38588"/>
                    <a:pt x="76371" y="0"/>
                  </a:cubicBezTo>
                  <a:cubicBezTo>
                    <a:pt x="114702" y="30549"/>
                    <a:pt x="172200" y="22071"/>
                    <a:pt x="218432" y="26894"/>
                  </a:cubicBezTo>
                  <a:cubicBezTo>
                    <a:pt x="292023" y="33764"/>
                    <a:pt x="365760" y="40634"/>
                    <a:pt x="439790" y="40634"/>
                  </a:cubicBezTo>
                  <a:cubicBezTo>
                    <a:pt x="445788" y="40634"/>
                    <a:pt x="451787" y="40634"/>
                    <a:pt x="457785" y="40488"/>
                  </a:cubicBezTo>
                  <a:cubicBezTo>
                    <a:pt x="467295" y="40049"/>
                    <a:pt x="477098" y="40049"/>
                    <a:pt x="486900" y="40196"/>
                  </a:cubicBezTo>
                  <a:cubicBezTo>
                    <a:pt x="511918" y="40049"/>
                    <a:pt x="537228" y="40196"/>
                    <a:pt x="560930" y="34203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14981076" y="5501062"/>
              <a:ext cx="188878" cy="363367"/>
            </a:xfrm>
            <a:custGeom>
              <a:avLst/>
              <a:gdLst/>
              <a:ahLst/>
              <a:cxnLst/>
              <a:rect l="l" t="t" r="r" b="b"/>
              <a:pathLst>
                <a:path w="188878" h="363367" extrusionOk="0">
                  <a:moveTo>
                    <a:pt x="188732" y="163121"/>
                  </a:moveTo>
                  <a:cubicBezTo>
                    <a:pt x="188732" y="165167"/>
                    <a:pt x="188879" y="167213"/>
                    <a:pt x="188879" y="169406"/>
                  </a:cubicBezTo>
                  <a:cubicBezTo>
                    <a:pt x="180978" y="171160"/>
                    <a:pt x="173516" y="177591"/>
                    <a:pt x="170444" y="186215"/>
                  </a:cubicBezTo>
                  <a:cubicBezTo>
                    <a:pt x="154497" y="212817"/>
                    <a:pt x="138111" y="239127"/>
                    <a:pt x="122456" y="265875"/>
                  </a:cubicBezTo>
                  <a:cubicBezTo>
                    <a:pt x="104900" y="295254"/>
                    <a:pt x="88221" y="325218"/>
                    <a:pt x="69787" y="354013"/>
                  </a:cubicBezTo>
                  <a:cubicBezTo>
                    <a:pt x="67592" y="356498"/>
                    <a:pt x="65983" y="359275"/>
                    <a:pt x="64813" y="362198"/>
                  </a:cubicBezTo>
                  <a:cubicBezTo>
                    <a:pt x="51206" y="362344"/>
                    <a:pt x="37600" y="362490"/>
                    <a:pt x="23994" y="362783"/>
                  </a:cubicBezTo>
                  <a:cubicBezTo>
                    <a:pt x="15947" y="362929"/>
                    <a:pt x="8047" y="363075"/>
                    <a:pt x="0" y="363367"/>
                  </a:cubicBezTo>
                  <a:cubicBezTo>
                    <a:pt x="16825" y="323464"/>
                    <a:pt x="32918" y="283122"/>
                    <a:pt x="54425" y="245704"/>
                  </a:cubicBezTo>
                  <a:cubicBezTo>
                    <a:pt x="96414" y="217348"/>
                    <a:pt x="94073" y="151135"/>
                    <a:pt x="85149" y="86091"/>
                  </a:cubicBezTo>
                  <a:cubicBezTo>
                    <a:pt x="85441" y="86384"/>
                    <a:pt x="85880" y="86822"/>
                    <a:pt x="86319" y="87114"/>
                  </a:cubicBezTo>
                  <a:cubicBezTo>
                    <a:pt x="91001" y="90184"/>
                    <a:pt x="95536" y="91500"/>
                    <a:pt x="99633" y="91500"/>
                  </a:cubicBezTo>
                  <a:cubicBezTo>
                    <a:pt x="123773" y="91500"/>
                    <a:pt x="140013" y="47504"/>
                    <a:pt x="156838" y="32741"/>
                  </a:cubicBezTo>
                  <a:cubicBezTo>
                    <a:pt x="165616" y="21779"/>
                    <a:pt x="174248" y="10670"/>
                    <a:pt x="183319" y="0"/>
                  </a:cubicBezTo>
                  <a:cubicBezTo>
                    <a:pt x="186245" y="54227"/>
                    <a:pt x="187123" y="108747"/>
                    <a:pt x="188732" y="163121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14597613" y="5462036"/>
              <a:ext cx="408844" cy="231520"/>
            </a:xfrm>
            <a:custGeom>
              <a:avLst/>
              <a:gdLst/>
              <a:ahLst/>
              <a:cxnLst/>
              <a:rect l="l" t="t" r="r" b="b"/>
              <a:pathLst>
                <a:path w="408844" h="231520" extrusionOk="0">
                  <a:moveTo>
                    <a:pt x="408773" y="191038"/>
                  </a:moveTo>
                  <a:cubicBezTo>
                    <a:pt x="409212" y="204632"/>
                    <a:pt x="407750" y="219102"/>
                    <a:pt x="400434" y="230941"/>
                  </a:cubicBezTo>
                  <a:cubicBezTo>
                    <a:pt x="329623" y="233134"/>
                    <a:pt x="258958" y="228603"/>
                    <a:pt x="188147" y="225680"/>
                  </a:cubicBezTo>
                  <a:cubicBezTo>
                    <a:pt x="147328" y="223633"/>
                    <a:pt x="103876" y="226264"/>
                    <a:pt x="65398" y="210332"/>
                  </a:cubicBezTo>
                  <a:cubicBezTo>
                    <a:pt x="43745" y="140319"/>
                    <a:pt x="29261" y="67674"/>
                    <a:pt x="0" y="0"/>
                  </a:cubicBezTo>
                  <a:cubicBezTo>
                    <a:pt x="11997" y="17540"/>
                    <a:pt x="32480" y="15932"/>
                    <a:pt x="52524" y="14324"/>
                  </a:cubicBezTo>
                  <a:cubicBezTo>
                    <a:pt x="61740" y="13593"/>
                    <a:pt x="70812" y="12863"/>
                    <a:pt x="79005" y="14032"/>
                  </a:cubicBezTo>
                  <a:cubicBezTo>
                    <a:pt x="118653" y="15640"/>
                    <a:pt x="158155" y="14763"/>
                    <a:pt x="197510" y="14032"/>
                  </a:cubicBezTo>
                  <a:cubicBezTo>
                    <a:pt x="260860" y="12863"/>
                    <a:pt x="323917" y="11693"/>
                    <a:pt x="387267" y="20025"/>
                  </a:cubicBezTo>
                  <a:cubicBezTo>
                    <a:pt x="392826" y="77321"/>
                    <a:pt x="404677" y="133741"/>
                    <a:pt x="408773" y="191038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14552259" y="5717533"/>
              <a:ext cx="424866" cy="162682"/>
            </a:xfrm>
            <a:custGeom>
              <a:avLst/>
              <a:gdLst/>
              <a:ahLst/>
              <a:cxnLst/>
              <a:rect l="l" t="t" r="r" b="b"/>
              <a:pathLst>
                <a:path w="424866" h="162682" extrusionOk="0">
                  <a:moveTo>
                    <a:pt x="424867" y="43557"/>
                  </a:moveTo>
                  <a:cubicBezTo>
                    <a:pt x="420478" y="51596"/>
                    <a:pt x="416820" y="58466"/>
                    <a:pt x="414040" y="62413"/>
                  </a:cubicBezTo>
                  <a:cubicBezTo>
                    <a:pt x="398386" y="91207"/>
                    <a:pt x="382731" y="119856"/>
                    <a:pt x="366784" y="148504"/>
                  </a:cubicBezTo>
                  <a:cubicBezTo>
                    <a:pt x="244474" y="152304"/>
                    <a:pt x="122310" y="159028"/>
                    <a:pt x="0" y="162682"/>
                  </a:cubicBezTo>
                  <a:cubicBezTo>
                    <a:pt x="7315" y="149966"/>
                    <a:pt x="12143" y="133157"/>
                    <a:pt x="17849" y="122487"/>
                  </a:cubicBezTo>
                  <a:cubicBezTo>
                    <a:pt x="21507" y="109624"/>
                    <a:pt x="57644" y="41657"/>
                    <a:pt x="68763" y="0"/>
                  </a:cubicBezTo>
                  <a:cubicBezTo>
                    <a:pt x="84271" y="17686"/>
                    <a:pt x="109435" y="24556"/>
                    <a:pt x="147474" y="29672"/>
                  </a:cubicBezTo>
                  <a:cubicBezTo>
                    <a:pt x="231307" y="36249"/>
                    <a:pt x="315431" y="40049"/>
                    <a:pt x="399410" y="41365"/>
                  </a:cubicBezTo>
                  <a:cubicBezTo>
                    <a:pt x="408773" y="42827"/>
                    <a:pt x="417112" y="43411"/>
                    <a:pt x="424867" y="4355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14451602" y="5489808"/>
              <a:ext cx="154789" cy="392600"/>
            </a:xfrm>
            <a:custGeom>
              <a:avLst/>
              <a:gdLst/>
              <a:ahLst/>
              <a:cxnLst/>
              <a:rect l="l" t="t" r="r" b="b"/>
              <a:pathLst>
                <a:path w="154789" h="392600" extrusionOk="0">
                  <a:moveTo>
                    <a:pt x="149084" y="161805"/>
                  </a:moveTo>
                  <a:cubicBezTo>
                    <a:pt x="149962" y="176568"/>
                    <a:pt x="151864" y="188846"/>
                    <a:pt x="154789" y="199224"/>
                  </a:cubicBezTo>
                  <a:cubicBezTo>
                    <a:pt x="150839" y="203170"/>
                    <a:pt x="148498" y="208871"/>
                    <a:pt x="145280" y="213402"/>
                  </a:cubicBezTo>
                  <a:cubicBezTo>
                    <a:pt x="124066" y="252866"/>
                    <a:pt x="103144" y="292623"/>
                    <a:pt x="79589" y="330773"/>
                  </a:cubicBezTo>
                  <a:cubicBezTo>
                    <a:pt x="70811" y="348458"/>
                    <a:pt x="46378" y="372283"/>
                    <a:pt x="53840" y="391577"/>
                  </a:cubicBezTo>
                  <a:cubicBezTo>
                    <a:pt x="35844" y="392016"/>
                    <a:pt x="17995" y="392308"/>
                    <a:pt x="0" y="392600"/>
                  </a:cubicBezTo>
                  <a:cubicBezTo>
                    <a:pt x="8632" y="376230"/>
                    <a:pt x="11997" y="351236"/>
                    <a:pt x="20336" y="338958"/>
                  </a:cubicBezTo>
                  <a:cubicBezTo>
                    <a:pt x="26335" y="324634"/>
                    <a:pt x="33065" y="310602"/>
                    <a:pt x="39356" y="296277"/>
                  </a:cubicBezTo>
                  <a:cubicBezTo>
                    <a:pt x="61447" y="295108"/>
                    <a:pt x="81345" y="282538"/>
                    <a:pt x="86466" y="259151"/>
                  </a:cubicBezTo>
                  <a:cubicBezTo>
                    <a:pt x="93342" y="234596"/>
                    <a:pt x="85003" y="209748"/>
                    <a:pt x="76810" y="186507"/>
                  </a:cubicBezTo>
                  <a:cubicBezTo>
                    <a:pt x="67739" y="160344"/>
                    <a:pt x="62911" y="132864"/>
                    <a:pt x="53401" y="106993"/>
                  </a:cubicBezTo>
                  <a:cubicBezTo>
                    <a:pt x="61886" y="96031"/>
                    <a:pt x="69641" y="83753"/>
                    <a:pt x="77248" y="76883"/>
                  </a:cubicBezTo>
                  <a:cubicBezTo>
                    <a:pt x="94366" y="54227"/>
                    <a:pt x="101974" y="30110"/>
                    <a:pt x="116604" y="5116"/>
                  </a:cubicBezTo>
                  <a:cubicBezTo>
                    <a:pt x="117336" y="3362"/>
                    <a:pt x="118213" y="1608"/>
                    <a:pt x="119091" y="0"/>
                  </a:cubicBezTo>
                  <a:cubicBezTo>
                    <a:pt x="127723" y="53643"/>
                    <a:pt x="141622" y="105970"/>
                    <a:pt x="149084" y="161805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12622216" y="5464667"/>
              <a:ext cx="1850745" cy="266313"/>
            </a:xfrm>
            <a:custGeom>
              <a:avLst/>
              <a:gdLst/>
              <a:ahLst/>
              <a:cxnLst/>
              <a:rect l="l" t="t" r="r" b="b"/>
              <a:pathLst>
                <a:path w="1850745" h="266313" extrusionOk="0">
                  <a:moveTo>
                    <a:pt x="1821485" y="156982"/>
                  </a:moveTo>
                  <a:cubicBezTo>
                    <a:pt x="1831287" y="189577"/>
                    <a:pt x="1839773" y="222756"/>
                    <a:pt x="1850746" y="254913"/>
                  </a:cubicBezTo>
                  <a:cubicBezTo>
                    <a:pt x="1733995" y="253305"/>
                    <a:pt x="1617683" y="233134"/>
                    <a:pt x="1500640" y="239273"/>
                  </a:cubicBezTo>
                  <a:cubicBezTo>
                    <a:pt x="1399105" y="244096"/>
                    <a:pt x="1297570" y="243512"/>
                    <a:pt x="1196035" y="243950"/>
                  </a:cubicBezTo>
                  <a:cubicBezTo>
                    <a:pt x="1112935" y="245996"/>
                    <a:pt x="1031736" y="254328"/>
                    <a:pt x="947318" y="255789"/>
                  </a:cubicBezTo>
                  <a:cubicBezTo>
                    <a:pt x="893479" y="257544"/>
                    <a:pt x="839785" y="254036"/>
                    <a:pt x="785945" y="250528"/>
                  </a:cubicBezTo>
                  <a:cubicBezTo>
                    <a:pt x="736787" y="247312"/>
                    <a:pt x="687483" y="244096"/>
                    <a:pt x="638178" y="244973"/>
                  </a:cubicBezTo>
                  <a:cubicBezTo>
                    <a:pt x="508114" y="244096"/>
                    <a:pt x="379805" y="261636"/>
                    <a:pt x="247546" y="266313"/>
                  </a:cubicBezTo>
                  <a:cubicBezTo>
                    <a:pt x="183173" y="264267"/>
                    <a:pt x="104461" y="272599"/>
                    <a:pt x="49305" y="235180"/>
                  </a:cubicBezTo>
                  <a:cubicBezTo>
                    <a:pt x="30577" y="171891"/>
                    <a:pt x="13753" y="107870"/>
                    <a:pt x="0" y="43265"/>
                  </a:cubicBezTo>
                  <a:cubicBezTo>
                    <a:pt x="132844" y="18417"/>
                    <a:pt x="268761" y="10378"/>
                    <a:pt x="403506" y="3069"/>
                  </a:cubicBezTo>
                  <a:cubicBezTo>
                    <a:pt x="432621" y="877"/>
                    <a:pt x="461882" y="0"/>
                    <a:pt x="490996" y="0"/>
                  </a:cubicBezTo>
                  <a:cubicBezTo>
                    <a:pt x="573804" y="0"/>
                    <a:pt x="656759" y="6870"/>
                    <a:pt x="739421" y="7016"/>
                  </a:cubicBezTo>
                  <a:cubicBezTo>
                    <a:pt x="936785" y="9208"/>
                    <a:pt x="1133564" y="18709"/>
                    <a:pt x="1329903" y="38880"/>
                  </a:cubicBezTo>
                  <a:cubicBezTo>
                    <a:pt x="1399544" y="43850"/>
                    <a:pt x="1469331" y="41219"/>
                    <a:pt x="1539118" y="38734"/>
                  </a:cubicBezTo>
                  <a:cubicBezTo>
                    <a:pt x="1615781" y="35957"/>
                    <a:pt x="1692445" y="33180"/>
                    <a:pt x="1768962" y="40342"/>
                  </a:cubicBezTo>
                  <a:cubicBezTo>
                    <a:pt x="1784909" y="80099"/>
                    <a:pt x="1804806" y="117809"/>
                    <a:pt x="1821485" y="15698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12586079" y="5760652"/>
              <a:ext cx="1872544" cy="149527"/>
            </a:xfrm>
            <a:custGeom>
              <a:avLst/>
              <a:gdLst/>
              <a:ahLst/>
              <a:cxnLst/>
              <a:rect l="l" t="t" r="r" b="b"/>
              <a:pathLst>
                <a:path w="1872544" h="149527" extrusionOk="0">
                  <a:moveTo>
                    <a:pt x="1872545" y="24848"/>
                  </a:moveTo>
                  <a:cubicBezTo>
                    <a:pt x="1865669" y="36249"/>
                    <a:pt x="1859670" y="47942"/>
                    <a:pt x="1855427" y="52912"/>
                  </a:cubicBezTo>
                  <a:cubicBezTo>
                    <a:pt x="1848259" y="71621"/>
                    <a:pt x="1818120" y="101293"/>
                    <a:pt x="1823826" y="122194"/>
                  </a:cubicBezTo>
                  <a:cubicBezTo>
                    <a:pt x="1619000" y="128187"/>
                    <a:pt x="1414175" y="124679"/>
                    <a:pt x="1209495" y="121025"/>
                  </a:cubicBezTo>
                  <a:cubicBezTo>
                    <a:pt x="1021495" y="117663"/>
                    <a:pt x="833494" y="114448"/>
                    <a:pt x="645347" y="118687"/>
                  </a:cubicBezTo>
                  <a:cubicBezTo>
                    <a:pt x="449592" y="125995"/>
                    <a:pt x="253691" y="129941"/>
                    <a:pt x="58375" y="144704"/>
                  </a:cubicBezTo>
                  <a:cubicBezTo>
                    <a:pt x="38917" y="146312"/>
                    <a:pt x="19312" y="147920"/>
                    <a:pt x="0" y="149527"/>
                  </a:cubicBezTo>
                  <a:cubicBezTo>
                    <a:pt x="10827" y="122341"/>
                    <a:pt x="22092" y="95300"/>
                    <a:pt x="33357" y="68406"/>
                  </a:cubicBezTo>
                  <a:cubicBezTo>
                    <a:pt x="36137" y="58174"/>
                    <a:pt x="53840" y="24848"/>
                    <a:pt x="59985" y="0"/>
                  </a:cubicBezTo>
                  <a:cubicBezTo>
                    <a:pt x="105485" y="32156"/>
                    <a:pt x="182441" y="30841"/>
                    <a:pt x="233940" y="35372"/>
                  </a:cubicBezTo>
                  <a:cubicBezTo>
                    <a:pt x="240963" y="35518"/>
                    <a:pt x="247839" y="35518"/>
                    <a:pt x="254862" y="35518"/>
                  </a:cubicBezTo>
                  <a:cubicBezTo>
                    <a:pt x="323039" y="35518"/>
                    <a:pt x="389754" y="30256"/>
                    <a:pt x="456761" y="25140"/>
                  </a:cubicBezTo>
                  <a:cubicBezTo>
                    <a:pt x="528450" y="19586"/>
                    <a:pt x="600285" y="14032"/>
                    <a:pt x="674315" y="14909"/>
                  </a:cubicBezTo>
                  <a:cubicBezTo>
                    <a:pt x="756392" y="13594"/>
                    <a:pt x="837883" y="23240"/>
                    <a:pt x="919667" y="25871"/>
                  </a:cubicBezTo>
                  <a:cubicBezTo>
                    <a:pt x="1001158" y="27333"/>
                    <a:pt x="1082796" y="22656"/>
                    <a:pt x="1163995" y="16663"/>
                  </a:cubicBezTo>
                  <a:cubicBezTo>
                    <a:pt x="1214909" y="13447"/>
                    <a:pt x="1265969" y="13594"/>
                    <a:pt x="1317029" y="13886"/>
                  </a:cubicBezTo>
                  <a:cubicBezTo>
                    <a:pt x="1355507" y="14032"/>
                    <a:pt x="1394131" y="14178"/>
                    <a:pt x="1432755" y="12863"/>
                  </a:cubicBezTo>
                  <a:cubicBezTo>
                    <a:pt x="1536631" y="6724"/>
                    <a:pt x="1640068" y="8624"/>
                    <a:pt x="1743797" y="15786"/>
                  </a:cubicBezTo>
                  <a:cubicBezTo>
                    <a:pt x="1786664" y="20609"/>
                    <a:pt x="1829678" y="24410"/>
                    <a:pt x="1872545" y="24848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12448115" y="5559821"/>
              <a:ext cx="177905" cy="361174"/>
            </a:xfrm>
            <a:custGeom>
              <a:avLst/>
              <a:gdLst/>
              <a:ahLst/>
              <a:cxnLst/>
              <a:rect l="l" t="t" r="r" b="b"/>
              <a:pathLst>
                <a:path w="177905" h="361174" extrusionOk="0">
                  <a:moveTo>
                    <a:pt x="162690" y="146019"/>
                  </a:moveTo>
                  <a:cubicBezTo>
                    <a:pt x="165470" y="159905"/>
                    <a:pt x="170737" y="171452"/>
                    <a:pt x="177906" y="181245"/>
                  </a:cubicBezTo>
                  <a:cubicBezTo>
                    <a:pt x="161812" y="203462"/>
                    <a:pt x="149815" y="228749"/>
                    <a:pt x="135916" y="252574"/>
                  </a:cubicBezTo>
                  <a:cubicBezTo>
                    <a:pt x="119091" y="283269"/>
                    <a:pt x="102852" y="314109"/>
                    <a:pt x="86027" y="344804"/>
                  </a:cubicBezTo>
                  <a:cubicBezTo>
                    <a:pt x="84271" y="348020"/>
                    <a:pt x="83247" y="351382"/>
                    <a:pt x="82808" y="354890"/>
                  </a:cubicBezTo>
                  <a:cubicBezTo>
                    <a:pt x="55157" y="357082"/>
                    <a:pt x="27651" y="359128"/>
                    <a:pt x="0" y="361175"/>
                  </a:cubicBezTo>
                  <a:cubicBezTo>
                    <a:pt x="3219" y="350066"/>
                    <a:pt x="4828" y="337642"/>
                    <a:pt x="7608" y="328726"/>
                  </a:cubicBezTo>
                  <a:cubicBezTo>
                    <a:pt x="7754" y="320102"/>
                    <a:pt x="24725" y="274499"/>
                    <a:pt x="30577" y="244096"/>
                  </a:cubicBezTo>
                  <a:cubicBezTo>
                    <a:pt x="82954" y="224656"/>
                    <a:pt x="82662" y="162828"/>
                    <a:pt x="68470" y="97200"/>
                  </a:cubicBezTo>
                  <a:cubicBezTo>
                    <a:pt x="71982" y="98662"/>
                    <a:pt x="75346" y="99392"/>
                    <a:pt x="78419" y="99392"/>
                  </a:cubicBezTo>
                  <a:cubicBezTo>
                    <a:pt x="100072" y="99392"/>
                    <a:pt x="113386" y="66798"/>
                    <a:pt x="120408" y="47357"/>
                  </a:cubicBezTo>
                  <a:cubicBezTo>
                    <a:pt x="126553" y="31425"/>
                    <a:pt x="132990" y="15640"/>
                    <a:pt x="139720" y="0"/>
                  </a:cubicBezTo>
                  <a:cubicBezTo>
                    <a:pt x="145134" y="48819"/>
                    <a:pt x="156545" y="97638"/>
                    <a:pt x="162690" y="146019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11927419" y="5502122"/>
              <a:ext cx="529663" cy="254730"/>
            </a:xfrm>
            <a:custGeom>
              <a:avLst/>
              <a:gdLst/>
              <a:ahLst/>
              <a:cxnLst/>
              <a:rect l="l" t="t" r="r" b="b"/>
              <a:pathLst>
                <a:path w="529663" h="254730" extrusionOk="0">
                  <a:moveTo>
                    <a:pt x="478853" y="2741"/>
                  </a:moveTo>
                  <a:cubicBezTo>
                    <a:pt x="494654" y="80794"/>
                    <a:pt x="535180" y="157969"/>
                    <a:pt x="529035" y="238799"/>
                  </a:cubicBezTo>
                  <a:cubicBezTo>
                    <a:pt x="431597" y="252392"/>
                    <a:pt x="327867" y="253854"/>
                    <a:pt x="228381" y="254730"/>
                  </a:cubicBezTo>
                  <a:cubicBezTo>
                    <a:pt x="215652" y="254292"/>
                    <a:pt x="202924" y="254146"/>
                    <a:pt x="190049" y="254146"/>
                  </a:cubicBezTo>
                  <a:cubicBezTo>
                    <a:pt x="187269" y="254146"/>
                    <a:pt x="184343" y="254146"/>
                    <a:pt x="181563" y="254146"/>
                  </a:cubicBezTo>
                  <a:cubicBezTo>
                    <a:pt x="143524" y="254292"/>
                    <a:pt x="105046" y="254438"/>
                    <a:pt x="68324" y="245376"/>
                  </a:cubicBezTo>
                  <a:lnTo>
                    <a:pt x="68324" y="245376"/>
                  </a:lnTo>
                  <a:cubicBezTo>
                    <a:pt x="41550" y="183694"/>
                    <a:pt x="25164" y="117189"/>
                    <a:pt x="0" y="54630"/>
                  </a:cubicBezTo>
                  <a:cubicBezTo>
                    <a:pt x="77395" y="40159"/>
                    <a:pt x="155082" y="26859"/>
                    <a:pt x="233355" y="17942"/>
                  </a:cubicBezTo>
                  <a:cubicBezTo>
                    <a:pt x="314700" y="6688"/>
                    <a:pt x="396776" y="-5590"/>
                    <a:pt x="478853" y="2741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11797355" y="5599724"/>
              <a:ext cx="649150" cy="347581"/>
            </a:xfrm>
            <a:custGeom>
              <a:avLst/>
              <a:gdLst/>
              <a:ahLst/>
              <a:cxnLst/>
              <a:rect l="l" t="t" r="r" b="b"/>
              <a:pathLst>
                <a:path w="649150" h="347581" extrusionOk="0">
                  <a:moveTo>
                    <a:pt x="646956" y="210186"/>
                  </a:moveTo>
                  <a:cubicBezTo>
                    <a:pt x="647688" y="210186"/>
                    <a:pt x="648565" y="210186"/>
                    <a:pt x="649151" y="210040"/>
                  </a:cubicBezTo>
                  <a:cubicBezTo>
                    <a:pt x="630424" y="242635"/>
                    <a:pt x="617549" y="279176"/>
                    <a:pt x="601748" y="312940"/>
                  </a:cubicBezTo>
                  <a:cubicBezTo>
                    <a:pt x="600139" y="316741"/>
                    <a:pt x="599700" y="320687"/>
                    <a:pt x="599993" y="324487"/>
                  </a:cubicBezTo>
                  <a:cubicBezTo>
                    <a:pt x="544104" y="327849"/>
                    <a:pt x="488216" y="330480"/>
                    <a:pt x="432036" y="331649"/>
                  </a:cubicBezTo>
                  <a:cubicBezTo>
                    <a:pt x="287926" y="336181"/>
                    <a:pt x="144109" y="342173"/>
                    <a:pt x="0" y="347581"/>
                  </a:cubicBezTo>
                  <a:cubicBezTo>
                    <a:pt x="6145" y="331503"/>
                    <a:pt x="12875" y="315718"/>
                    <a:pt x="19605" y="299785"/>
                  </a:cubicBezTo>
                  <a:cubicBezTo>
                    <a:pt x="26920" y="281369"/>
                    <a:pt x="34820" y="263098"/>
                    <a:pt x="42428" y="244827"/>
                  </a:cubicBezTo>
                  <a:cubicBezTo>
                    <a:pt x="53694" y="234157"/>
                    <a:pt x="60716" y="218371"/>
                    <a:pt x="62325" y="197469"/>
                  </a:cubicBezTo>
                  <a:cubicBezTo>
                    <a:pt x="64666" y="162682"/>
                    <a:pt x="58375" y="128626"/>
                    <a:pt x="50328" y="94861"/>
                  </a:cubicBezTo>
                  <a:cubicBezTo>
                    <a:pt x="70518" y="87553"/>
                    <a:pt x="73737" y="49842"/>
                    <a:pt x="85003" y="32302"/>
                  </a:cubicBezTo>
                  <a:cubicBezTo>
                    <a:pt x="89977" y="21340"/>
                    <a:pt x="95098" y="10670"/>
                    <a:pt x="100365" y="0"/>
                  </a:cubicBezTo>
                  <a:cubicBezTo>
                    <a:pt x="107680" y="49842"/>
                    <a:pt x="123041" y="98808"/>
                    <a:pt x="132405" y="148066"/>
                  </a:cubicBezTo>
                  <a:cubicBezTo>
                    <a:pt x="133868" y="159759"/>
                    <a:pt x="137087" y="169698"/>
                    <a:pt x="141768" y="177883"/>
                  </a:cubicBezTo>
                  <a:cubicBezTo>
                    <a:pt x="123041" y="222318"/>
                    <a:pt x="101096" y="265583"/>
                    <a:pt x="80175" y="309140"/>
                  </a:cubicBezTo>
                  <a:cubicBezTo>
                    <a:pt x="74030" y="322295"/>
                    <a:pt x="82662" y="338227"/>
                    <a:pt x="96122" y="341881"/>
                  </a:cubicBezTo>
                  <a:cubicBezTo>
                    <a:pt x="98755" y="342466"/>
                    <a:pt x="101096" y="342758"/>
                    <a:pt x="103291" y="342758"/>
                  </a:cubicBezTo>
                  <a:cubicBezTo>
                    <a:pt x="127284" y="342758"/>
                    <a:pt x="129772" y="308409"/>
                    <a:pt x="137379" y="289992"/>
                  </a:cubicBezTo>
                  <a:cubicBezTo>
                    <a:pt x="147035" y="261636"/>
                    <a:pt x="159910" y="233134"/>
                    <a:pt x="167518" y="203755"/>
                  </a:cubicBezTo>
                  <a:cubicBezTo>
                    <a:pt x="207166" y="226849"/>
                    <a:pt x="271101" y="219687"/>
                    <a:pt x="315285" y="222464"/>
                  </a:cubicBezTo>
                  <a:cubicBezTo>
                    <a:pt x="334597" y="223048"/>
                    <a:pt x="353763" y="223195"/>
                    <a:pt x="373075" y="223195"/>
                  </a:cubicBezTo>
                  <a:cubicBezTo>
                    <a:pt x="464369" y="223048"/>
                    <a:pt x="555809" y="217640"/>
                    <a:pt x="646956" y="210186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11207749" y="5621210"/>
              <a:ext cx="581265" cy="339249"/>
            </a:xfrm>
            <a:custGeom>
              <a:avLst/>
              <a:gdLst/>
              <a:ahLst/>
              <a:cxnLst/>
              <a:rect l="l" t="t" r="r" b="b"/>
              <a:pathLst>
                <a:path w="581265" h="339249" extrusionOk="0">
                  <a:moveTo>
                    <a:pt x="581266" y="239711"/>
                  </a:moveTo>
                  <a:cubicBezTo>
                    <a:pt x="577901" y="246581"/>
                    <a:pt x="574536" y="253451"/>
                    <a:pt x="571025" y="260321"/>
                  </a:cubicBezTo>
                  <a:cubicBezTo>
                    <a:pt x="566050" y="276984"/>
                    <a:pt x="544251" y="304609"/>
                    <a:pt x="536351" y="327995"/>
                  </a:cubicBezTo>
                  <a:cubicBezTo>
                    <a:pt x="438327" y="331649"/>
                    <a:pt x="340449" y="334719"/>
                    <a:pt x="242572" y="336911"/>
                  </a:cubicBezTo>
                  <a:cubicBezTo>
                    <a:pt x="165470" y="336911"/>
                    <a:pt x="88514" y="337788"/>
                    <a:pt x="11412" y="339250"/>
                  </a:cubicBezTo>
                  <a:cubicBezTo>
                    <a:pt x="15508" y="336473"/>
                    <a:pt x="18727" y="332673"/>
                    <a:pt x="20482" y="327849"/>
                  </a:cubicBezTo>
                  <a:cubicBezTo>
                    <a:pt x="24286" y="310894"/>
                    <a:pt x="55010" y="243365"/>
                    <a:pt x="44330" y="221002"/>
                  </a:cubicBezTo>
                  <a:cubicBezTo>
                    <a:pt x="49304" y="210771"/>
                    <a:pt x="50182" y="196885"/>
                    <a:pt x="44769" y="178029"/>
                  </a:cubicBezTo>
                  <a:cubicBezTo>
                    <a:pt x="36576" y="146458"/>
                    <a:pt x="17995" y="119417"/>
                    <a:pt x="2926" y="90915"/>
                  </a:cubicBezTo>
                  <a:cubicBezTo>
                    <a:pt x="1902" y="89015"/>
                    <a:pt x="878" y="87114"/>
                    <a:pt x="0" y="85214"/>
                  </a:cubicBezTo>
                  <a:cubicBezTo>
                    <a:pt x="11265" y="56566"/>
                    <a:pt x="24140" y="28356"/>
                    <a:pt x="36283" y="0"/>
                  </a:cubicBezTo>
                  <a:cubicBezTo>
                    <a:pt x="53401" y="69136"/>
                    <a:pt x="88514" y="160490"/>
                    <a:pt x="90855" y="174960"/>
                  </a:cubicBezTo>
                  <a:cubicBezTo>
                    <a:pt x="91586" y="178614"/>
                    <a:pt x="92464" y="182122"/>
                    <a:pt x="93634" y="185338"/>
                  </a:cubicBezTo>
                  <a:cubicBezTo>
                    <a:pt x="93488" y="185630"/>
                    <a:pt x="93342" y="185923"/>
                    <a:pt x="93196" y="186215"/>
                  </a:cubicBezTo>
                  <a:cubicBezTo>
                    <a:pt x="79882" y="213694"/>
                    <a:pt x="68324" y="241904"/>
                    <a:pt x="54279" y="268944"/>
                  </a:cubicBezTo>
                  <a:cubicBezTo>
                    <a:pt x="44184" y="282830"/>
                    <a:pt x="44623" y="304755"/>
                    <a:pt x="62472" y="312063"/>
                  </a:cubicBezTo>
                  <a:cubicBezTo>
                    <a:pt x="65544" y="313379"/>
                    <a:pt x="68763" y="314109"/>
                    <a:pt x="71982" y="314109"/>
                  </a:cubicBezTo>
                  <a:cubicBezTo>
                    <a:pt x="82954" y="314109"/>
                    <a:pt x="93488" y="306655"/>
                    <a:pt x="96561" y="295547"/>
                  </a:cubicBezTo>
                  <a:cubicBezTo>
                    <a:pt x="99487" y="284146"/>
                    <a:pt x="113532" y="250820"/>
                    <a:pt x="120262" y="221879"/>
                  </a:cubicBezTo>
                  <a:cubicBezTo>
                    <a:pt x="132844" y="230649"/>
                    <a:pt x="148352" y="235619"/>
                    <a:pt x="165909" y="236934"/>
                  </a:cubicBezTo>
                  <a:cubicBezTo>
                    <a:pt x="225601" y="242927"/>
                    <a:pt x="285878" y="243365"/>
                    <a:pt x="345863" y="244681"/>
                  </a:cubicBezTo>
                  <a:cubicBezTo>
                    <a:pt x="351861" y="244827"/>
                    <a:pt x="357713" y="244827"/>
                    <a:pt x="363712" y="244827"/>
                  </a:cubicBezTo>
                  <a:cubicBezTo>
                    <a:pt x="395606" y="244827"/>
                    <a:pt x="427500" y="243365"/>
                    <a:pt x="459541" y="241758"/>
                  </a:cubicBezTo>
                  <a:cubicBezTo>
                    <a:pt x="496995" y="240004"/>
                    <a:pt x="534302" y="238250"/>
                    <a:pt x="571902" y="238980"/>
                  </a:cubicBezTo>
                  <a:cubicBezTo>
                    <a:pt x="575121" y="239565"/>
                    <a:pt x="578340" y="239711"/>
                    <a:pt x="581266" y="239711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10705049" y="5597811"/>
              <a:ext cx="480169" cy="239579"/>
            </a:xfrm>
            <a:custGeom>
              <a:avLst/>
              <a:gdLst/>
              <a:ahLst/>
              <a:cxnLst/>
              <a:rect l="l" t="t" r="r" b="b"/>
              <a:pathLst>
                <a:path w="480169" h="239579" extrusionOk="0">
                  <a:moveTo>
                    <a:pt x="390485" y="4544"/>
                  </a:moveTo>
                  <a:cubicBezTo>
                    <a:pt x="411114" y="76166"/>
                    <a:pt x="446812" y="141794"/>
                    <a:pt x="480170" y="208007"/>
                  </a:cubicBezTo>
                  <a:cubicBezTo>
                    <a:pt x="380244" y="227301"/>
                    <a:pt x="278855" y="226131"/>
                    <a:pt x="177320" y="237971"/>
                  </a:cubicBezTo>
                  <a:cubicBezTo>
                    <a:pt x="145719" y="239140"/>
                    <a:pt x="112947" y="242210"/>
                    <a:pt x="81930" y="234609"/>
                  </a:cubicBezTo>
                  <a:cubicBezTo>
                    <a:pt x="43306" y="178189"/>
                    <a:pt x="23262" y="112415"/>
                    <a:pt x="0" y="48686"/>
                  </a:cubicBezTo>
                  <a:cubicBezTo>
                    <a:pt x="4682" y="42694"/>
                    <a:pt x="9656" y="36701"/>
                    <a:pt x="14630" y="30854"/>
                  </a:cubicBezTo>
                  <a:cubicBezTo>
                    <a:pt x="15508" y="29831"/>
                    <a:pt x="16532" y="28808"/>
                    <a:pt x="17410" y="27931"/>
                  </a:cubicBezTo>
                  <a:cubicBezTo>
                    <a:pt x="109435" y="22377"/>
                    <a:pt x="200436" y="4106"/>
                    <a:pt x="293339" y="2060"/>
                  </a:cubicBezTo>
                  <a:cubicBezTo>
                    <a:pt x="310750" y="1914"/>
                    <a:pt x="329623" y="13"/>
                    <a:pt x="348350" y="13"/>
                  </a:cubicBezTo>
                  <a:cubicBezTo>
                    <a:pt x="362834" y="-133"/>
                    <a:pt x="377025" y="890"/>
                    <a:pt x="390485" y="4544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10595028" y="5691224"/>
              <a:ext cx="143670" cy="281953"/>
            </a:xfrm>
            <a:custGeom>
              <a:avLst/>
              <a:gdLst/>
              <a:ahLst/>
              <a:cxnLst/>
              <a:rect l="l" t="t" r="r" b="b"/>
              <a:pathLst>
                <a:path w="143670" h="281953" extrusionOk="0">
                  <a:moveTo>
                    <a:pt x="143671" y="181245"/>
                  </a:moveTo>
                  <a:lnTo>
                    <a:pt x="143671" y="181245"/>
                  </a:lnTo>
                  <a:cubicBezTo>
                    <a:pt x="135916" y="192938"/>
                    <a:pt x="129625" y="208578"/>
                    <a:pt x="123627" y="215594"/>
                  </a:cubicBezTo>
                  <a:cubicBezTo>
                    <a:pt x="114556" y="233865"/>
                    <a:pt x="88953" y="260467"/>
                    <a:pt x="91294" y="281661"/>
                  </a:cubicBezTo>
                  <a:cubicBezTo>
                    <a:pt x="85295" y="281661"/>
                    <a:pt x="79151" y="281807"/>
                    <a:pt x="73152" y="281953"/>
                  </a:cubicBezTo>
                  <a:cubicBezTo>
                    <a:pt x="45939" y="226849"/>
                    <a:pt x="22238" y="170283"/>
                    <a:pt x="0" y="113132"/>
                  </a:cubicBezTo>
                  <a:cubicBezTo>
                    <a:pt x="12290" y="103631"/>
                    <a:pt x="20629" y="85068"/>
                    <a:pt x="30431" y="72498"/>
                  </a:cubicBezTo>
                  <a:cubicBezTo>
                    <a:pt x="46525" y="48527"/>
                    <a:pt x="62179" y="24117"/>
                    <a:pt x="78273" y="0"/>
                  </a:cubicBezTo>
                  <a:cubicBezTo>
                    <a:pt x="95244" y="61828"/>
                    <a:pt x="110021" y="126141"/>
                    <a:pt x="143671" y="181245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10738699" y="5868668"/>
              <a:ext cx="471684" cy="103339"/>
            </a:xfrm>
            <a:custGeom>
              <a:avLst/>
              <a:gdLst/>
              <a:ahLst/>
              <a:cxnLst/>
              <a:rect l="l" t="t" r="r" b="b"/>
              <a:pathLst>
                <a:path w="471684" h="103339" extrusionOk="0">
                  <a:moveTo>
                    <a:pt x="471684" y="0"/>
                  </a:moveTo>
                  <a:cubicBezTo>
                    <a:pt x="461297" y="18709"/>
                    <a:pt x="452957" y="38442"/>
                    <a:pt x="441984" y="56858"/>
                  </a:cubicBezTo>
                  <a:cubicBezTo>
                    <a:pt x="435108" y="69283"/>
                    <a:pt x="438766" y="84922"/>
                    <a:pt x="450470" y="92523"/>
                  </a:cubicBezTo>
                  <a:cubicBezTo>
                    <a:pt x="300216" y="95738"/>
                    <a:pt x="149962" y="100416"/>
                    <a:pt x="0" y="103339"/>
                  </a:cubicBezTo>
                  <a:cubicBezTo>
                    <a:pt x="5706" y="89015"/>
                    <a:pt x="8339" y="71329"/>
                    <a:pt x="12728" y="59928"/>
                  </a:cubicBezTo>
                  <a:cubicBezTo>
                    <a:pt x="17118" y="47650"/>
                    <a:pt x="22092" y="35664"/>
                    <a:pt x="27066" y="23825"/>
                  </a:cubicBezTo>
                  <a:cubicBezTo>
                    <a:pt x="51353" y="33764"/>
                    <a:pt x="81345" y="32449"/>
                    <a:pt x="107095" y="33472"/>
                  </a:cubicBezTo>
                  <a:cubicBezTo>
                    <a:pt x="202631" y="28210"/>
                    <a:pt x="297875" y="20609"/>
                    <a:pt x="393558" y="13009"/>
                  </a:cubicBezTo>
                  <a:cubicBezTo>
                    <a:pt x="416235" y="6431"/>
                    <a:pt x="446812" y="5847"/>
                    <a:pt x="471684" y="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11283242" y="5586089"/>
              <a:ext cx="510255" cy="214497"/>
            </a:xfrm>
            <a:custGeom>
              <a:avLst/>
              <a:gdLst/>
              <a:ahLst/>
              <a:cxnLst/>
              <a:rect l="l" t="t" r="r" b="b"/>
              <a:pathLst>
                <a:path w="510255" h="214497" extrusionOk="0">
                  <a:moveTo>
                    <a:pt x="470514" y="1649"/>
                  </a:moveTo>
                  <a:cubicBezTo>
                    <a:pt x="484559" y="69763"/>
                    <a:pt x="512064" y="138022"/>
                    <a:pt x="510162" y="208035"/>
                  </a:cubicBezTo>
                  <a:cubicBezTo>
                    <a:pt x="397654" y="208327"/>
                    <a:pt x="285293" y="218851"/>
                    <a:pt x="172785" y="212420"/>
                  </a:cubicBezTo>
                  <a:cubicBezTo>
                    <a:pt x="141622" y="210520"/>
                    <a:pt x="109435" y="212712"/>
                    <a:pt x="79004" y="204235"/>
                  </a:cubicBezTo>
                  <a:cubicBezTo>
                    <a:pt x="53255" y="138753"/>
                    <a:pt x="26774" y="73417"/>
                    <a:pt x="0" y="8373"/>
                  </a:cubicBezTo>
                  <a:cubicBezTo>
                    <a:pt x="76224" y="11150"/>
                    <a:pt x="152595" y="7935"/>
                    <a:pt x="228966" y="4719"/>
                  </a:cubicBezTo>
                  <a:cubicBezTo>
                    <a:pt x="309579" y="1357"/>
                    <a:pt x="390046" y="-2151"/>
                    <a:pt x="470514" y="1649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10534458" y="5433095"/>
              <a:ext cx="901232" cy="305339"/>
            </a:xfrm>
            <a:custGeom>
              <a:avLst/>
              <a:gdLst/>
              <a:ahLst/>
              <a:cxnLst/>
              <a:rect l="l" t="t" r="r" b="b"/>
              <a:pathLst>
                <a:path w="901232" h="305339" extrusionOk="0">
                  <a:moveTo>
                    <a:pt x="901233" y="0"/>
                  </a:moveTo>
                  <a:cubicBezTo>
                    <a:pt x="891284" y="25140"/>
                    <a:pt x="882798" y="50866"/>
                    <a:pt x="875044" y="76591"/>
                  </a:cubicBezTo>
                  <a:cubicBezTo>
                    <a:pt x="873289" y="83314"/>
                    <a:pt x="874752" y="90184"/>
                    <a:pt x="878556" y="95446"/>
                  </a:cubicBezTo>
                  <a:cubicBezTo>
                    <a:pt x="853830" y="95738"/>
                    <a:pt x="829105" y="95592"/>
                    <a:pt x="805111" y="95738"/>
                  </a:cubicBezTo>
                  <a:cubicBezTo>
                    <a:pt x="797503" y="96469"/>
                    <a:pt x="789164" y="96031"/>
                    <a:pt x="780678" y="95446"/>
                  </a:cubicBezTo>
                  <a:cubicBezTo>
                    <a:pt x="759171" y="94277"/>
                    <a:pt x="736641" y="92961"/>
                    <a:pt x="724644" y="112255"/>
                  </a:cubicBezTo>
                  <a:cubicBezTo>
                    <a:pt x="702113" y="100416"/>
                    <a:pt x="697724" y="119125"/>
                    <a:pt x="702113" y="150989"/>
                  </a:cubicBezTo>
                  <a:cubicBezTo>
                    <a:pt x="690555" y="166775"/>
                    <a:pt x="679436" y="190454"/>
                    <a:pt x="673876" y="196739"/>
                  </a:cubicBezTo>
                  <a:cubicBezTo>
                    <a:pt x="667293" y="207847"/>
                    <a:pt x="660563" y="218956"/>
                    <a:pt x="653979" y="230064"/>
                  </a:cubicBezTo>
                  <a:cubicBezTo>
                    <a:pt x="640226" y="195716"/>
                    <a:pt x="629107" y="160197"/>
                    <a:pt x="613599" y="127164"/>
                  </a:cubicBezTo>
                  <a:cubicBezTo>
                    <a:pt x="569123" y="83460"/>
                    <a:pt x="502408" y="101877"/>
                    <a:pt x="443155" y="101877"/>
                  </a:cubicBezTo>
                  <a:cubicBezTo>
                    <a:pt x="376294" y="102901"/>
                    <a:pt x="300655" y="114594"/>
                    <a:pt x="232477" y="123217"/>
                  </a:cubicBezTo>
                  <a:cubicBezTo>
                    <a:pt x="211263" y="125410"/>
                    <a:pt x="183904" y="123364"/>
                    <a:pt x="162251" y="130818"/>
                  </a:cubicBezTo>
                  <a:cubicBezTo>
                    <a:pt x="125383" y="151866"/>
                    <a:pt x="105046" y="192646"/>
                    <a:pt x="80906" y="225972"/>
                  </a:cubicBezTo>
                  <a:cubicBezTo>
                    <a:pt x="63935" y="251405"/>
                    <a:pt x="49304" y="278153"/>
                    <a:pt x="35259" y="305340"/>
                  </a:cubicBezTo>
                  <a:cubicBezTo>
                    <a:pt x="23555" y="274353"/>
                    <a:pt x="11851" y="243366"/>
                    <a:pt x="0" y="212525"/>
                  </a:cubicBezTo>
                  <a:cubicBezTo>
                    <a:pt x="13167" y="208578"/>
                    <a:pt x="18434" y="191477"/>
                    <a:pt x="19751" y="177006"/>
                  </a:cubicBezTo>
                  <a:cubicBezTo>
                    <a:pt x="28383" y="134764"/>
                    <a:pt x="42282" y="86969"/>
                    <a:pt x="52962" y="42973"/>
                  </a:cubicBezTo>
                  <a:cubicBezTo>
                    <a:pt x="53547" y="38588"/>
                    <a:pt x="55742" y="30549"/>
                    <a:pt x="57351" y="22363"/>
                  </a:cubicBezTo>
                  <a:cubicBezTo>
                    <a:pt x="72859" y="42826"/>
                    <a:pt x="96268" y="55543"/>
                    <a:pt x="123334" y="56566"/>
                  </a:cubicBezTo>
                  <a:cubicBezTo>
                    <a:pt x="130503" y="57005"/>
                    <a:pt x="137526" y="57151"/>
                    <a:pt x="144548" y="57151"/>
                  </a:cubicBezTo>
                  <a:cubicBezTo>
                    <a:pt x="222675" y="57151"/>
                    <a:pt x="300216" y="37565"/>
                    <a:pt x="378196" y="32303"/>
                  </a:cubicBezTo>
                  <a:cubicBezTo>
                    <a:pt x="498165" y="28064"/>
                    <a:pt x="619890" y="4385"/>
                    <a:pt x="740737" y="4239"/>
                  </a:cubicBezTo>
                  <a:cubicBezTo>
                    <a:pt x="794284" y="1900"/>
                    <a:pt x="847832" y="1169"/>
                    <a:pt x="901233" y="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10554648" y="5109914"/>
              <a:ext cx="912790" cy="317131"/>
            </a:xfrm>
            <a:custGeom>
              <a:avLst/>
              <a:gdLst/>
              <a:ahLst/>
              <a:cxnLst/>
              <a:rect l="l" t="t" r="r" b="b"/>
              <a:pathLst>
                <a:path w="912790" h="317131" extrusionOk="0">
                  <a:moveTo>
                    <a:pt x="837737" y="4686"/>
                  </a:moveTo>
                  <a:cubicBezTo>
                    <a:pt x="865827" y="87270"/>
                    <a:pt x="907816" y="167515"/>
                    <a:pt x="912791" y="256530"/>
                  </a:cubicBezTo>
                  <a:cubicBezTo>
                    <a:pt x="772924" y="260914"/>
                    <a:pt x="632033" y="257699"/>
                    <a:pt x="493630" y="280501"/>
                  </a:cubicBezTo>
                  <a:cubicBezTo>
                    <a:pt x="376440" y="286055"/>
                    <a:pt x="259543" y="301402"/>
                    <a:pt x="142939" y="316457"/>
                  </a:cubicBezTo>
                  <a:cubicBezTo>
                    <a:pt x="117628" y="317042"/>
                    <a:pt x="82369" y="322304"/>
                    <a:pt x="73298" y="290440"/>
                  </a:cubicBezTo>
                  <a:cubicBezTo>
                    <a:pt x="48427" y="231535"/>
                    <a:pt x="22238" y="173361"/>
                    <a:pt x="0" y="113287"/>
                  </a:cubicBezTo>
                  <a:cubicBezTo>
                    <a:pt x="4682" y="106125"/>
                    <a:pt x="2341" y="96917"/>
                    <a:pt x="5560" y="89170"/>
                  </a:cubicBezTo>
                  <a:cubicBezTo>
                    <a:pt x="157716" y="58329"/>
                    <a:pt x="313968" y="60083"/>
                    <a:pt x="468173" y="46051"/>
                  </a:cubicBezTo>
                  <a:cubicBezTo>
                    <a:pt x="550249" y="36258"/>
                    <a:pt x="631594" y="20619"/>
                    <a:pt x="713525" y="8925"/>
                  </a:cubicBezTo>
                  <a:cubicBezTo>
                    <a:pt x="738250" y="3371"/>
                    <a:pt x="763561" y="9"/>
                    <a:pt x="788871" y="9"/>
                  </a:cubicBezTo>
                  <a:cubicBezTo>
                    <a:pt x="805111" y="-137"/>
                    <a:pt x="821497" y="1471"/>
                    <a:pt x="837737" y="4686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10435264" y="5228172"/>
              <a:ext cx="143670" cy="363805"/>
            </a:xfrm>
            <a:custGeom>
              <a:avLst/>
              <a:gdLst/>
              <a:ahLst/>
              <a:cxnLst/>
              <a:rect l="l" t="t" r="r" b="b"/>
              <a:pathLst>
                <a:path w="143670" h="363805" extrusionOk="0">
                  <a:moveTo>
                    <a:pt x="143671" y="203901"/>
                  </a:moveTo>
                  <a:cubicBezTo>
                    <a:pt x="143085" y="204339"/>
                    <a:pt x="142500" y="204778"/>
                    <a:pt x="142061" y="205070"/>
                  </a:cubicBezTo>
                  <a:cubicBezTo>
                    <a:pt x="138696" y="205655"/>
                    <a:pt x="137965" y="210186"/>
                    <a:pt x="140159" y="212232"/>
                  </a:cubicBezTo>
                  <a:cubicBezTo>
                    <a:pt x="115873" y="260613"/>
                    <a:pt x="97146" y="312648"/>
                    <a:pt x="78273" y="363806"/>
                  </a:cubicBezTo>
                  <a:cubicBezTo>
                    <a:pt x="68470" y="339250"/>
                    <a:pt x="58375" y="314840"/>
                    <a:pt x="47695" y="290723"/>
                  </a:cubicBezTo>
                  <a:cubicBezTo>
                    <a:pt x="32041" y="258421"/>
                    <a:pt x="16093" y="226264"/>
                    <a:pt x="0" y="194254"/>
                  </a:cubicBezTo>
                  <a:cubicBezTo>
                    <a:pt x="8632" y="179345"/>
                    <a:pt x="13753" y="159028"/>
                    <a:pt x="20921" y="146312"/>
                  </a:cubicBezTo>
                  <a:cubicBezTo>
                    <a:pt x="26920" y="130818"/>
                    <a:pt x="62472" y="56858"/>
                    <a:pt x="79297" y="0"/>
                  </a:cubicBezTo>
                  <a:cubicBezTo>
                    <a:pt x="81052" y="1900"/>
                    <a:pt x="83101" y="3654"/>
                    <a:pt x="85442" y="5116"/>
                  </a:cubicBezTo>
                  <a:cubicBezTo>
                    <a:pt x="99487" y="67967"/>
                    <a:pt x="121579" y="128333"/>
                    <a:pt x="139574" y="190015"/>
                  </a:cubicBezTo>
                  <a:cubicBezTo>
                    <a:pt x="140452" y="194692"/>
                    <a:pt x="141915" y="199370"/>
                    <a:pt x="143671" y="203901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1449005" y="5087999"/>
              <a:ext cx="854708" cy="548266"/>
            </a:xfrm>
            <a:custGeom>
              <a:avLst/>
              <a:gdLst/>
              <a:ahLst/>
              <a:cxnLst/>
              <a:rect l="l" t="t" r="r" b="b"/>
              <a:pathLst>
                <a:path w="854708" h="548266" extrusionOk="0">
                  <a:moveTo>
                    <a:pt x="853830" y="263829"/>
                  </a:moveTo>
                  <a:cubicBezTo>
                    <a:pt x="854123" y="263829"/>
                    <a:pt x="854415" y="263829"/>
                    <a:pt x="854708" y="263829"/>
                  </a:cubicBezTo>
                  <a:cubicBezTo>
                    <a:pt x="846808" y="278884"/>
                    <a:pt x="840663" y="293062"/>
                    <a:pt x="838322" y="298031"/>
                  </a:cubicBezTo>
                  <a:cubicBezTo>
                    <a:pt x="831592" y="313671"/>
                    <a:pt x="819010" y="337204"/>
                    <a:pt x="828666" y="351382"/>
                  </a:cubicBezTo>
                  <a:cubicBezTo>
                    <a:pt x="761659" y="356790"/>
                    <a:pt x="695090" y="368045"/>
                    <a:pt x="628229" y="376668"/>
                  </a:cubicBezTo>
                  <a:cubicBezTo>
                    <a:pt x="583607" y="381638"/>
                    <a:pt x="540886" y="390408"/>
                    <a:pt x="496702" y="398739"/>
                  </a:cubicBezTo>
                  <a:cubicBezTo>
                    <a:pt x="467295" y="398739"/>
                    <a:pt x="426184" y="422564"/>
                    <a:pt x="444618" y="456036"/>
                  </a:cubicBezTo>
                  <a:cubicBezTo>
                    <a:pt x="444618" y="457936"/>
                    <a:pt x="444618" y="459837"/>
                    <a:pt x="444618" y="461737"/>
                  </a:cubicBezTo>
                  <a:cubicBezTo>
                    <a:pt x="440668" y="464952"/>
                    <a:pt x="437449" y="468899"/>
                    <a:pt x="434230" y="472699"/>
                  </a:cubicBezTo>
                  <a:cubicBezTo>
                    <a:pt x="415211" y="496232"/>
                    <a:pt x="399849" y="522249"/>
                    <a:pt x="384633" y="548267"/>
                  </a:cubicBezTo>
                  <a:cubicBezTo>
                    <a:pt x="383170" y="541982"/>
                    <a:pt x="381707" y="535696"/>
                    <a:pt x="380390" y="529411"/>
                  </a:cubicBezTo>
                  <a:cubicBezTo>
                    <a:pt x="371612" y="501932"/>
                    <a:pt x="372344" y="467145"/>
                    <a:pt x="348642" y="447559"/>
                  </a:cubicBezTo>
                  <a:cubicBezTo>
                    <a:pt x="319235" y="428850"/>
                    <a:pt x="283976" y="430311"/>
                    <a:pt x="249595" y="431919"/>
                  </a:cubicBezTo>
                  <a:cubicBezTo>
                    <a:pt x="237744" y="432504"/>
                    <a:pt x="225893" y="432942"/>
                    <a:pt x="214482" y="432650"/>
                  </a:cubicBezTo>
                  <a:cubicBezTo>
                    <a:pt x="157716" y="433088"/>
                    <a:pt x="100803" y="433527"/>
                    <a:pt x="44184" y="438058"/>
                  </a:cubicBezTo>
                  <a:cubicBezTo>
                    <a:pt x="29846" y="438935"/>
                    <a:pt x="15069" y="439520"/>
                    <a:pt x="0" y="439958"/>
                  </a:cubicBezTo>
                  <a:cubicBezTo>
                    <a:pt x="6437" y="429288"/>
                    <a:pt x="6584" y="412187"/>
                    <a:pt x="8486" y="400493"/>
                  </a:cubicBezTo>
                  <a:cubicBezTo>
                    <a:pt x="11851" y="381784"/>
                    <a:pt x="15655" y="363367"/>
                    <a:pt x="20629" y="344950"/>
                  </a:cubicBezTo>
                  <a:cubicBezTo>
                    <a:pt x="94073" y="344950"/>
                    <a:pt x="86027" y="270260"/>
                    <a:pt x="73152" y="211648"/>
                  </a:cubicBezTo>
                  <a:cubicBezTo>
                    <a:pt x="63935" y="166921"/>
                    <a:pt x="47988" y="124241"/>
                    <a:pt x="31894" y="81853"/>
                  </a:cubicBezTo>
                  <a:cubicBezTo>
                    <a:pt x="38917" y="73229"/>
                    <a:pt x="43599" y="60659"/>
                    <a:pt x="48719" y="51889"/>
                  </a:cubicBezTo>
                  <a:cubicBezTo>
                    <a:pt x="58960" y="33472"/>
                    <a:pt x="70519" y="15494"/>
                    <a:pt x="85003" y="0"/>
                  </a:cubicBezTo>
                  <a:cubicBezTo>
                    <a:pt x="86173" y="2485"/>
                    <a:pt x="87490" y="4677"/>
                    <a:pt x="89099" y="6578"/>
                  </a:cubicBezTo>
                  <a:cubicBezTo>
                    <a:pt x="92318" y="81853"/>
                    <a:pt x="115873" y="152158"/>
                    <a:pt x="133722" y="223049"/>
                  </a:cubicBezTo>
                  <a:cubicBezTo>
                    <a:pt x="148206" y="271429"/>
                    <a:pt x="163861" y="302270"/>
                    <a:pt x="207459" y="306655"/>
                  </a:cubicBezTo>
                  <a:cubicBezTo>
                    <a:pt x="217261" y="307678"/>
                    <a:pt x="226918" y="307971"/>
                    <a:pt x="236574" y="307971"/>
                  </a:cubicBezTo>
                  <a:cubicBezTo>
                    <a:pt x="255008" y="307971"/>
                    <a:pt x="273003" y="306509"/>
                    <a:pt x="291291" y="305193"/>
                  </a:cubicBezTo>
                  <a:cubicBezTo>
                    <a:pt x="317187" y="303147"/>
                    <a:pt x="343522" y="301247"/>
                    <a:pt x="371320" y="303293"/>
                  </a:cubicBezTo>
                  <a:cubicBezTo>
                    <a:pt x="387706" y="302563"/>
                    <a:pt x="407164" y="303440"/>
                    <a:pt x="425598" y="301978"/>
                  </a:cubicBezTo>
                  <a:cubicBezTo>
                    <a:pt x="411407" y="336619"/>
                    <a:pt x="398678" y="374476"/>
                    <a:pt x="391363" y="383977"/>
                  </a:cubicBezTo>
                  <a:cubicBezTo>
                    <a:pt x="379951" y="404148"/>
                    <a:pt x="359323" y="429727"/>
                    <a:pt x="388876" y="445074"/>
                  </a:cubicBezTo>
                  <a:cubicBezTo>
                    <a:pt x="432475" y="461590"/>
                    <a:pt x="441692" y="365121"/>
                    <a:pt x="452665" y="336911"/>
                  </a:cubicBezTo>
                  <a:cubicBezTo>
                    <a:pt x="455298" y="322149"/>
                    <a:pt x="459833" y="307386"/>
                    <a:pt x="463784" y="292623"/>
                  </a:cubicBezTo>
                  <a:cubicBezTo>
                    <a:pt x="483681" y="282392"/>
                    <a:pt x="496848" y="261929"/>
                    <a:pt x="494069" y="221295"/>
                  </a:cubicBezTo>
                  <a:cubicBezTo>
                    <a:pt x="490704" y="188115"/>
                    <a:pt x="483535" y="155959"/>
                    <a:pt x="475634" y="123948"/>
                  </a:cubicBezTo>
                  <a:cubicBezTo>
                    <a:pt x="477829" y="118394"/>
                    <a:pt x="479877" y="112986"/>
                    <a:pt x="481925" y="108455"/>
                  </a:cubicBezTo>
                  <a:cubicBezTo>
                    <a:pt x="494800" y="78199"/>
                    <a:pt x="512649" y="49550"/>
                    <a:pt x="531522" y="21633"/>
                  </a:cubicBezTo>
                  <a:cubicBezTo>
                    <a:pt x="534010" y="18271"/>
                    <a:pt x="536497" y="14763"/>
                    <a:pt x="538984" y="11109"/>
                  </a:cubicBezTo>
                  <a:cubicBezTo>
                    <a:pt x="545568" y="62705"/>
                    <a:pt x="559320" y="123217"/>
                    <a:pt x="562100" y="141196"/>
                  </a:cubicBezTo>
                  <a:cubicBezTo>
                    <a:pt x="575852" y="204632"/>
                    <a:pt x="577901" y="243950"/>
                    <a:pt x="637885" y="250528"/>
                  </a:cubicBezTo>
                  <a:cubicBezTo>
                    <a:pt x="701528" y="255643"/>
                    <a:pt x="765316" y="259444"/>
                    <a:pt x="829105" y="263683"/>
                  </a:cubicBezTo>
                  <a:cubicBezTo>
                    <a:pt x="837151" y="263536"/>
                    <a:pt x="845491" y="263829"/>
                    <a:pt x="853830" y="263829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4177" y="5034689"/>
              <a:ext cx="310018" cy="251607"/>
            </a:xfrm>
            <a:custGeom>
              <a:avLst/>
              <a:gdLst/>
              <a:ahLst/>
              <a:cxnLst/>
              <a:rect l="l" t="t" r="r" b="b"/>
              <a:pathLst>
                <a:path w="310018" h="251607" extrusionOk="0">
                  <a:moveTo>
                    <a:pt x="310018" y="249756"/>
                  </a:moveTo>
                  <a:cubicBezTo>
                    <a:pt x="307531" y="250194"/>
                    <a:pt x="305190" y="250487"/>
                    <a:pt x="302849" y="250633"/>
                  </a:cubicBezTo>
                  <a:cubicBezTo>
                    <a:pt x="287926" y="251802"/>
                    <a:pt x="273150" y="251656"/>
                    <a:pt x="258226" y="251510"/>
                  </a:cubicBezTo>
                  <a:cubicBezTo>
                    <a:pt x="222528" y="252387"/>
                    <a:pt x="187269" y="244932"/>
                    <a:pt x="151425" y="244494"/>
                  </a:cubicBezTo>
                  <a:cubicBezTo>
                    <a:pt x="144256" y="244348"/>
                    <a:pt x="137087" y="244494"/>
                    <a:pt x="129772" y="244494"/>
                  </a:cubicBezTo>
                  <a:cubicBezTo>
                    <a:pt x="104022" y="244932"/>
                    <a:pt x="77980" y="245225"/>
                    <a:pt x="53401" y="235139"/>
                  </a:cubicBezTo>
                  <a:cubicBezTo>
                    <a:pt x="29992" y="170242"/>
                    <a:pt x="15655" y="100813"/>
                    <a:pt x="0" y="31823"/>
                  </a:cubicBezTo>
                  <a:cubicBezTo>
                    <a:pt x="1463" y="30362"/>
                    <a:pt x="2926" y="29046"/>
                    <a:pt x="4389" y="27877"/>
                  </a:cubicBezTo>
                  <a:cubicBezTo>
                    <a:pt x="4389" y="27877"/>
                    <a:pt x="4535" y="27731"/>
                    <a:pt x="4682" y="27584"/>
                  </a:cubicBezTo>
                  <a:cubicBezTo>
                    <a:pt x="44769" y="18961"/>
                    <a:pt x="85734" y="13406"/>
                    <a:pt x="126699" y="9752"/>
                  </a:cubicBezTo>
                  <a:cubicBezTo>
                    <a:pt x="175711" y="398"/>
                    <a:pt x="226771" y="-5741"/>
                    <a:pt x="275490" y="8144"/>
                  </a:cubicBezTo>
                  <a:cubicBezTo>
                    <a:pt x="293632" y="86197"/>
                    <a:pt x="305190" y="168634"/>
                    <a:pt x="310018" y="249756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11566926" y="5056719"/>
              <a:ext cx="324232" cy="275814"/>
            </a:xfrm>
            <a:custGeom>
              <a:avLst/>
              <a:gdLst/>
              <a:ahLst/>
              <a:cxnLst/>
              <a:rect l="l" t="t" r="r" b="b"/>
              <a:pathLst>
                <a:path w="324232" h="275814" extrusionOk="0">
                  <a:moveTo>
                    <a:pt x="309726" y="183730"/>
                  </a:moveTo>
                  <a:cubicBezTo>
                    <a:pt x="315431" y="210040"/>
                    <a:pt x="325673" y="236350"/>
                    <a:pt x="324063" y="263975"/>
                  </a:cubicBezTo>
                  <a:cubicBezTo>
                    <a:pt x="261299" y="274791"/>
                    <a:pt x="194584" y="264413"/>
                    <a:pt x="130649" y="275083"/>
                  </a:cubicBezTo>
                  <a:cubicBezTo>
                    <a:pt x="112069" y="276107"/>
                    <a:pt x="92610" y="277422"/>
                    <a:pt x="75054" y="268506"/>
                  </a:cubicBezTo>
                  <a:cubicBezTo>
                    <a:pt x="39063" y="201416"/>
                    <a:pt x="21653" y="120587"/>
                    <a:pt x="0" y="44727"/>
                  </a:cubicBezTo>
                  <a:cubicBezTo>
                    <a:pt x="37015" y="34495"/>
                    <a:pt x="75346" y="35372"/>
                    <a:pt x="112508" y="26456"/>
                  </a:cubicBezTo>
                  <a:cubicBezTo>
                    <a:pt x="157862" y="14909"/>
                    <a:pt x="203655" y="0"/>
                    <a:pt x="250180" y="0"/>
                  </a:cubicBezTo>
                  <a:cubicBezTo>
                    <a:pt x="257934" y="0"/>
                    <a:pt x="265542" y="438"/>
                    <a:pt x="273296" y="1316"/>
                  </a:cubicBezTo>
                  <a:cubicBezTo>
                    <a:pt x="280757" y="50719"/>
                    <a:pt x="290560" y="104362"/>
                    <a:pt x="302410" y="154643"/>
                  </a:cubicBezTo>
                  <a:cubicBezTo>
                    <a:pt x="299045" y="163998"/>
                    <a:pt x="301971" y="174522"/>
                    <a:pt x="308994" y="181391"/>
                  </a:cubicBezTo>
                  <a:cubicBezTo>
                    <a:pt x="309287" y="182122"/>
                    <a:pt x="309433" y="182853"/>
                    <a:pt x="309726" y="18373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12457185" y="5037749"/>
              <a:ext cx="353566" cy="246988"/>
            </a:xfrm>
            <a:custGeom>
              <a:avLst/>
              <a:gdLst/>
              <a:ahLst/>
              <a:cxnLst/>
              <a:rect l="l" t="t" r="r" b="b"/>
              <a:pathLst>
                <a:path w="353566" h="246988" extrusionOk="0">
                  <a:moveTo>
                    <a:pt x="320845" y="7715"/>
                  </a:moveTo>
                  <a:cubicBezTo>
                    <a:pt x="340449" y="76852"/>
                    <a:pt x="360200" y="152419"/>
                    <a:pt x="351422" y="226964"/>
                  </a:cubicBezTo>
                  <a:cubicBezTo>
                    <a:pt x="271540" y="236172"/>
                    <a:pt x="191658" y="245380"/>
                    <a:pt x="111337" y="246988"/>
                  </a:cubicBezTo>
                  <a:cubicBezTo>
                    <a:pt x="108119" y="246696"/>
                    <a:pt x="104754" y="246696"/>
                    <a:pt x="101389" y="246696"/>
                  </a:cubicBezTo>
                  <a:cubicBezTo>
                    <a:pt x="98609" y="246696"/>
                    <a:pt x="95829" y="246696"/>
                    <a:pt x="93049" y="246696"/>
                  </a:cubicBezTo>
                  <a:cubicBezTo>
                    <a:pt x="75932" y="246988"/>
                    <a:pt x="58083" y="247427"/>
                    <a:pt x="45062" y="235880"/>
                  </a:cubicBezTo>
                  <a:cubicBezTo>
                    <a:pt x="24140" y="167474"/>
                    <a:pt x="16971" y="93661"/>
                    <a:pt x="0" y="23647"/>
                  </a:cubicBezTo>
                  <a:cubicBezTo>
                    <a:pt x="48719" y="15024"/>
                    <a:pt x="97146" y="14878"/>
                    <a:pt x="146450" y="10931"/>
                  </a:cubicBezTo>
                  <a:cubicBezTo>
                    <a:pt x="204387" y="7862"/>
                    <a:pt x="263347" y="-9971"/>
                    <a:pt x="320845" y="7715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12318343" y="5054088"/>
              <a:ext cx="481340" cy="562298"/>
            </a:xfrm>
            <a:custGeom>
              <a:avLst/>
              <a:gdLst/>
              <a:ahLst/>
              <a:cxnLst/>
              <a:rect l="l" t="t" r="r" b="b"/>
              <a:pathLst>
                <a:path w="481340" h="562298" extrusionOk="0">
                  <a:moveTo>
                    <a:pt x="465832" y="362929"/>
                  </a:moveTo>
                  <a:cubicBezTo>
                    <a:pt x="467002" y="363514"/>
                    <a:pt x="468173" y="363806"/>
                    <a:pt x="469489" y="364098"/>
                  </a:cubicBezTo>
                  <a:cubicBezTo>
                    <a:pt x="409505" y="370091"/>
                    <a:pt x="349666" y="378130"/>
                    <a:pt x="290413" y="389531"/>
                  </a:cubicBezTo>
                  <a:cubicBezTo>
                    <a:pt x="272564" y="394354"/>
                    <a:pt x="262030" y="414233"/>
                    <a:pt x="267883" y="431627"/>
                  </a:cubicBezTo>
                  <a:cubicBezTo>
                    <a:pt x="267444" y="436012"/>
                    <a:pt x="267297" y="440397"/>
                    <a:pt x="267151" y="444782"/>
                  </a:cubicBezTo>
                  <a:cubicBezTo>
                    <a:pt x="238036" y="476353"/>
                    <a:pt x="219602" y="516110"/>
                    <a:pt x="196194" y="551921"/>
                  </a:cubicBezTo>
                  <a:cubicBezTo>
                    <a:pt x="193121" y="554990"/>
                    <a:pt x="190341" y="558498"/>
                    <a:pt x="188147" y="562299"/>
                  </a:cubicBezTo>
                  <a:cubicBezTo>
                    <a:pt x="175272" y="516110"/>
                    <a:pt x="159471" y="471968"/>
                    <a:pt x="154058" y="443174"/>
                  </a:cubicBezTo>
                  <a:cubicBezTo>
                    <a:pt x="149230" y="387046"/>
                    <a:pt x="106217" y="383392"/>
                    <a:pt x="59692" y="382369"/>
                  </a:cubicBezTo>
                  <a:cubicBezTo>
                    <a:pt x="39794" y="381784"/>
                    <a:pt x="19897" y="381930"/>
                    <a:pt x="0" y="382807"/>
                  </a:cubicBezTo>
                  <a:cubicBezTo>
                    <a:pt x="3658" y="376522"/>
                    <a:pt x="5559" y="368629"/>
                    <a:pt x="5852" y="361321"/>
                  </a:cubicBezTo>
                  <a:cubicBezTo>
                    <a:pt x="9217" y="337496"/>
                    <a:pt x="20044" y="314694"/>
                    <a:pt x="26920" y="291600"/>
                  </a:cubicBezTo>
                  <a:cubicBezTo>
                    <a:pt x="46232" y="283415"/>
                    <a:pt x="59107" y="264998"/>
                    <a:pt x="57790" y="223633"/>
                  </a:cubicBezTo>
                  <a:cubicBezTo>
                    <a:pt x="55010" y="192208"/>
                    <a:pt x="52084" y="160490"/>
                    <a:pt x="48427" y="128918"/>
                  </a:cubicBezTo>
                  <a:cubicBezTo>
                    <a:pt x="52816" y="126433"/>
                    <a:pt x="56620" y="122487"/>
                    <a:pt x="58375" y="117517"/>
                  </a:cubicBezTo>
                  <a:cubicBezTo>
                    <a:pt x="69348" y="92961"/>
                    <a:pt x="86027" y="33910"/>
                    <a:pt x="109728" y="0"/>
                  </a:cubicBezTo>
                  <a:cubicBezTo>
                    <a:pt x="112800" y="26895"/>
                    <a:pt x="118067" y="55104"/>
                    <a:pt x="118360" y="62705"/>
                  </a:cubicBezTo>
                  <a:cubicBezTo>
                    <a:pt x="125968" y="121317"/>
                    <a:pt x="131674" y="180368"/>
                    <a:pt x="143378" y="237957"/>
                  </a:cubicBezTo>
                  <a:cubicBezTo>
                    <a:pt x="152595" y="288677"/>
                    <a:pt x="200875" y="291892"/>
                    <a:pt x="234233" y="293354"/>
                  </a:cubicBezTo>
                  <a:cubicBezTo>
                    <a:pt x="239792" y="293500"/>
                    <a:pt x="245059" y="293500"/>
                    <a:pt x="250472" y="293500"/>
                  </a:cubicBezTo>
                  <a:cubicBezTo>
                    <a:pt x="327867" y="293500"/>
                    <a:pt x="404238" y="285023"/>
                    <a:pt x="481340" y="277276"/>
                  </a:cubicBezTo>
                  <a:cubicBezTo>
                    <a:pt x="465832" y="305486"/>
                    <a:pt x="430573" y="343781"/>
                    <a:pt x="465832" y="362929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12937502" y="5037296"/>
              <a:ext cx="244944" cy="235309"/>
            </a:xfrm>
            <a:custGeom>
              <a:avLst/>
              <a:gdLst/>
              <a:ahLst/>
              <a:cxnLst/>
              <a:rect l="l" t="t" r="r" b="b"/>
              <a:pathLst>
                <a:path w="244944" h="235309" extrusionOk="0">
                  <a:moveTo>
                    <a:pt x="237159" y="5830"/>
                  </a:moveTo>
                  <a:cubicBezTo>
                    <a:pt x="239207" y="78328"/>
                    <a:pt x="251204" y="156380"/>
                    <a:pt x="240670" y="229755"/>
                  </a:cubicBezTo>
                  <a:cubicBezTo>
                    <a:pt x="233648" y="230340"/>
                    <a:pt x="226917" y="230925"/>
                    <a:pt x="219895" y="231509"/>
                  </a:cubicBezTo>
                  <a:cubicBezTo>
                    <a:pt x="198096" y="233410"/>
                    <a:pt x="172931" y="235017"/>
                    <a:pt x="147767" y="235310"/>
                  </a:cubicBezTo>
                  <a:cubicBezTo>
                    <a:pt x="109289" y="234725"/>
                    <a:pt x="74030" y="235164"/>
                    <a:pt x="34967" y="226540"/>
                  </a:cubicBezTo>
                  <a:cubicBezTo>
                    <a:pt x="16240" y="155065"/>
                    <a:pt x="5560" y="80228"/>
                    <a:pt x="0" y="5099"/>
                  </a:cubicBezTo>
                  <a:cubicBezTo>
                    <a:pt x="29115" y="5684"/>
                    <a:pt x="58229" y="4076"/>
                    <a:pt x="87197" y="2614"/>
                  </a:cubicBezTo>
                  <a:cubicBezTo>
                    <a:pt x="137087" y="-17"/>
                    <a:pt x="186977" y="-2794"/>
                    <a:pt x="237159" y="583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2805389" y="5015062"/>
              <a:ext cx="1286597" cy="425779"/>
            </a:xfrm>
            <a:custGeom>
              <a:avLst/>
              <a:gdLst/>
              <a:ahLst/>
              <a:cxnLst/>
              <a:rect l="l" t="t" r="r" b="b"/>
              <a:pathLst>
                <a:path w="1286597" h="425779" extrusionOk="0">
                  <a:moveTo>
                    <a:pt x="1286012" y="283269"/>
                  </a:moveTo>
                  <a:cubicBezTo>
                    <a:pt x="1286158" y="283269"/>
                    <a:pt x="1286451" y="283269"/>
                    <a:pt x="1286597" y="283269"/>
                  </a:cubicBezTo>
                  <a:cubicBezTo>
                    <a:pt x="1270504" y="311625"/>
                    <a:pt x="1257336" y="341589"/>
                    <a:pt x="1242706" y="370822"/>
                  </a:cubicBezTo>
                  <a:cubicBezTo>
                    <a:pt x="1234221" y="387631"/>
                    <a:pt x="1215347" y="410286"/>
                    <a:pt x="1228661" y="425780"/>
                  </a:cubicBezTo>
                  <a:cubicBezTo>
                    <a:pt x="1140586" y="425488"/>
                    <a:pt x="1052365" y="413064"/>
                    <a:pt x="963997" y="404294"/>
                  </a:cubicBezTo>
                  <a:cubicBezTo>
                    <a:pt x="896697" y="402101"/>
                    <a:pt x="829690" y="399616"/>
                    <a:pt x="762390" y="394793"/>
                  </a:cubicBezTo>
                  <a:cubicBezTo>
                    <a:pt x="599846" y="393624"/>
                    <a:pt x="437449" y="383831"/>
                    <a:pt x="274759" y="383831"/>
                  </a:cubicBezTo>
                  <a:cubicBezTo>
                    <a:pt x="183319" y="388508"/>
                    <a:pt x="91440" y="392600"/>
                    <a:pt x="0" y="401224"/>
                  </a:cubicBezTo>
                  <a:cubicBezTo>
                    <a:pt x="5560" y="398593"/>
                    <a:pt x="10388" y="394062"/>
                    <a:pt x="12582" y="388069"/>
                  </a:cubicBezTo>
                  <a:cubicBezTo>
                    <a:pt x="20190" y="366875"/>
                    <a:pt x="29261" y="346266"/>
                    <a:pt x="38478" y="325657"/>
                  </a:cubicBezTo>
                  <a:cubicBezTo>
                    <a:pt x="43891" y="302855"/>
                    <a:pt x="83101" y="260759"/>
                    <a:pt x="56766" y="243658"/>
                  </a:cubicBezTo>
                  <a:lnTo>
                    <a:pt x="56766" y="243658"/>
                  </a:lnTo>
                  <a:cubicBezTo>
                    <a:pt x="58814" y="215156"/>
                    <a:pt x="56327" y="181245"/>
                    <a:pt x="51792" y="147627"/>
                  </a:cubicBezTo>
                  <a:cubicBezTo>
                    <a:pt x="55010" y="139880"/>
                    <a:pt x="57936" y="131841"/>
                    <a:pt x="61301" y="125995"/>
                  </a:cubicBezTo>
                  <a:cubicBezTo>
                    <a:pt x="76810" y="94569"/>
                    <a:pt x="95244" y="64751"/>
                    <a:pt x="112654" y="34495"/>
                  </a:cubicBezTo>
                  <a:cubicBezTo>
                    <a:pt x="107241" y="104801"/>
                    <a:pt x="115434" y="175837"/>
                    <a:pt x="124505" y="245119"/>
                  </a:cubicBezTo>
                  <a:cubicBezTo>
                    <a:pt x="126699" y="260028"/>
                    <a:pt x="126992" y="275814"/>
                    <a:pt x="134892" y="287946"/>
                  </a:cubicBezTo>
                  <a:cubicBezTo>
                    <a:pt x="158447" y="317910"/>
                    <a:pt x="196925" y="311332"/>
                    <a:pt x="227503" y="316887"/>
                  </a:cubicBezTo>
                  <a:cubicBezTo>
                    <a:pt x="249009" y="318641"/>
                    <a:pt x="270662" y="319372"/>
                    <a:pt x="292169" y="319372"/>
                  </a:cubicBezTo>
                  <a:cubicBezTo>
                    <a:pt x="314407" y="319372"/>
                    <a:pt x="336645" y="318495"/>
                    <a:pt x="358737" y="317033"/>
                  </a:cubicBezTo>
                  <a:cubicBezTo>
                    <a:pt x="345863" y="337496"/>
                    <a:pt x="327867" y="361321"/>
                    <a:pt x="351715" y="374768"/>
                  </a:cubicBezTo>
                  <a:cubicBezTo>
                    <a:pt x="384487" y="384415"/>
                    <a:pt x="383463" y="336765"/>
                    <a:pt x="392241" y="313963"/>
                  </a:cubicBezTo>
                  <a:cubicBezTo>
                    <a:pt x="392826" y="313963"/>
                    <a:pt x="393411" y="313817"/>
                    <a:pt x="393850" y="313817"/>
                  </a:cubicBezTo>
                  <a:cubicBezTo>
                    <a:pt x="437010" y="288384"/>
                    <a:pt x="428524" y="198493"/>
                    <a:pt x="425891" y="139734"/>
                  </a:cubicBezTo>
                  <a:cubicBezTo>
                    <a:pt x="428671" y="132864"/>
                    <a:pt x="430865" y="125556"/>
                    <a:pt x="432621" y="119417"/>
                  </a:cubicBezTo>
                  <a:cubicBezTo>
                    <a:pt x="442131" y="91500"/>
                    <a:pt x="455152" y="65044"/>
                    <a:pt x="470221" y="39611"/>
                  </a:cubicBezTo>
                  <a:cubicBezTo>
                    <a:pt x="478414" y="25871"/>
                    <a:pt x="487046" y="12278"/>
                    <a:pt x="497141" y="0"/>
                  </a:cubicBezTo>
                  <a:cubicBezTo>
                    <a:pt x="502408" y="25725"/>
                    <a:pt x="508114" y="51304"/>
                    <a:pt x="511771" y="77468"/>
                  </a:cubicBezTo>
                  <a:cubicBezTo>
                    <a:pt x="519672" y="128041"/>
                    <a:pt x="523622" y="179053"/>
                    <a:pt x="526841" y="230357"/>
                  </a:cubicBezTo>
                  <a:cubicBezTo>
                    <a:pt x="527718" y="242050"/>
                    <a:pt x="529474" y="254036"/>
                    <a:pt x="535180" y="263683"/>
                  </a:cubicBezTo>
                  <a:cubicBezTo>
                    <a:pt x="565904" y="308409"/>
                    <a:pt x="619451" y="299932"/>
                    <a:pt x="661733" y="305486"/>
                  </a:cubicBezTo>
                  <a:cubicBezTo>
                    <a:pt x="708843" y="310309"/>
                    <a:pt x="755806" y="318202"/>
                    <a:pt x="803063" y="318348"/>
                  </a:cubicBezTo>
                  <a:cubicBezTo>
                    <a:pt x="812133" y="319664"/>
                    <a:pt x="820473" y="320395"/>
                    <a:pt x="828081" y="320395"/>
                  </a:cubicBezTo>
                  <a:cubicBezTo>
                    <a:pt x="829983" y="320395"/>
                    <a:pt x="831738" y="320395"/>
                    <a:pt x="833494" y="320248"/>
                  </a:cubicBezTo>
                  <a:lnTo>
                    <a:pt x="833494" y="320248"/>
                  </a:lnTo>
                  <a:cubicBezTo>
                    <a:pt x="825740" y="341589"/>
                    <a:pt x="789457" y="375938"/>
                    <a:pt x="822667" y="392893"/>
                  </a:cubicBezTo>
                  <a:cubicBezTo>
                    <a:pt x="835250" y="398155"/>
                    <a:pt x="850758" y="390993"/>
                    <a:pt x="854269" y="377545"/>
                  </a:cubicBezTo>
                  <a:cubicBezTo>
                    <a:pt x="855732" y="370237"/>
                    <a:pt x="866559" y="337350"/>
                    <a:pt x="871826" y="309725"/>
                  </a:cubicBezTo>
                  <a:cubicBezTo>
                    <a:pt x="915717" y="283269"/>
                    <a:pt x="912352" y="209747"/>
                    <a:pt x="905329" y="125995"/>
                  </a:cubicBezTo>
                  <a:cubicBezTo>
                    <a:pt x="904598" y="118686"/>
                    <a:pt x="904012" y="111232"/>
                    <a:pt x="903281" y="103924"/>
                  </a:cubicBezTo>
                  <a:cubicBezTo>
                    <a:pt x="910157" y="93692"/>
                    <a:pt x="914839" y="79660"/>
                    <a:pt x="922008" y="71621"/>
                  </a:cubicBezTo>
                  <a:cubicBezTo>
                    <a:pt x="937955" y="49112"/>
                    <a:pt x="954195" y="26456"/>
                    <a:pt x="972044" y="5262"/>
                  </a:cubicBezTo>
                  <a:cubicBezTo>
                    <a:pt x="974677" y="78199"/>
                    <a:pt x="985943" y="150404"/>
                    <a:pt x="995599" y="222318"/>
                  </a:cubicBezTo>
                  <a:cubicBezTo>
                    <a:pt x="998964" y="286777"/>
                    <a:pt x="1035101" y="298616"/>
                    <a:pt x="1079138" y="298762"/>
                  </a:cubicBezTo>
                  <a:cubicBezTo>
                    <a:pt x="1080309" y="298762"/>
                    <a:pt x="1081479" y="298762"/>
                    <a:pt x="1082649" y="298762"/>
                  </a:cubicBezTo>
                  <a:cubicBezTo>
                    <a:pt x="1151266" y="299201"/>
                    <a:pt x="1217688" y="288238"/>
                    <a:pt x="1286012" y="283269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3334717" y="5016085"/>
              <a:ext cx="328965" cy="253068"/>
            </a:xfrm>
            <a:custGeom>
              <a:avLst/>
              <a:gdLst/>
              <a:ahLst/>
              <a:cxnLst/>
              <a:rect l="l" t="t" r="r" b="b"/>
              <a:pathLst>
                <a:path w="328965" h="253068" extrusionOk="0">
                  <a:moveTo>
                    <a:pt x="328452" y="175399"/>
                  </a:moveTo>
                  <a:cubicBezTo>
                    <a:pt x="328891" y="200539"/>
                    <a:pt x="330940" y="227580"/>
                    <a:pt x="322015" y="250820"/>
                  </a:cubicBezTo>
                  <a:cubicBezTo>
                    <a:pt x="318504" y="251551"/>
                    <a:pt x="315139" y="251989"/>
                    <a:pt x="311628" y="252428"/>
                  </a:cubicBezTo>
                  <a:cubicBezTo>
                    <a:pt x="297144" y="253451"/>
                    <a:pt x="281635" y="253012"/>
                    <a:pt x="266273" y="252720"/>
                  </a:cubicBezTo>
                  <a:cubicBezTo>
                    <a:pt x="208922" y="252282"/>
                    <a:pt x="150840" y="241027"/>
                    <a:pt x="92318" y="239273"/>
                  </a:cubicBezTo>
                  <a:cubicBezTo>
                    <a:pt x="76224" y="234449"/>
                    <a:pt x="40673" y="241319"/>
                    <a:pt x="38771" y="213548"/>
                  </a:cubicBezTo>
                  <a:cubicBezTo>
                    <a:pt x="29700" y="141927"/>
                    <a:pt x="19020" y="68844"/>
                    <a:pt x="0" y="0"/>
                  </a:cubicBezTo>
                  <a:cubicBezTo>
                    <a:pt x="46232" y="5993"/>
                    <a:pt x="93196" y="4385"/>
                    <a:pt x="140159" y="2485"/>
                  </a:cubicBezTo>
                  <a:cubicBezTo>
                    <a:pt x="197218" y="292"/>
                    <a:pt x="254569" y="-1900"/>
                    <a:pt x="310750" y="10232"/>
                  </a:cubicBezTo>
                  <a:cubicBezTo>
                    <a:pt x="319675" y="64459"/>
                    <a:pt x="324356" y="120002"/>
                    <a:pt x="328452" y="175399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13800402" y="5012943"/>
              <a:ext cx="312367" cy="241454"/>
            </a:xfrm>
            <a:custGeom>
              <a:avLst/>
              <a:gdLst/>
              <a:ahLst/>
              <a:cxnLst/>
              <a:rect l="l" t="t" r="r" b="b"/>
              <a:pathLst>
                <a:path w="312367" h="241454" extrusionOk="0">
                  <a:moveTo>
                    <a:pt x="302557" y="17174"/>
                  </a:moveTo>
                  <a:cubicBezTo>
                    <a:pt x="305483" y="61462"/>
                    <a:pt x="312652" y="107066"/>
                    <a:pt x="312359" y="151939"/>
                  </a:cubicBezTo>
                  <a:cubicBezTo>
                    <a:pt x="297582" y="175179"/>
                    <a:pt x="283830" y="199150"/>
                    <a:pt x="270955" y="223560"/>
                  </a:cubicBezTo>
                  <a:cubicBezTo>
                    <a:pt x="226332" y="228529"/>
                    <a:pt x="181856" y="233499"/>
                    <a:pt x="137233" y="237884"/>
                  </a:cubicBezTo>
                  <a:cubicBezTo>
                    <a:pt x="107095" y="238761"/>
                    <a:pt x="75346" y="246946"/>
                    <a:pt x="46232" y="235107"/>
                  </a:cubicBezTo>
                  <a:cubicBezTo>
                    <a:pt x="24579" y="159247"/>
                    <a:pt x="12875" y="79002"/>
                    <a:pt x="0" y="73"/>
                  </a:cubicBezTo>
                  <a:cubicBezTo>
                    <a:pt x="36722" y="3142"/>
                    <a:pt x="74030" y="2119"/>
                    <a:pt x="111338" y="1096"/>
                  </a:cubicBezTo>
                  <a:cubicBezTo>
                    <a:pt x="175711" y="-804"/>
                    <a:pt x="240231" y="-2558"/>
                    <a:pt x="302557" y="17174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14262999" y="4990722"/>
              <a:ext cx="316670" cy="238340"/>
            </a:xfrm>
            <a:custGeom>
              <a:avLst/>
              <a:gdLst/>
              <a:ahLst/>
              <a:cxnLst/>
              <a:rect l="l" t="t" r="r" b="b"/>
              <a:pathLst>
                <a:path w="316670" h="238340" extrusionOk="0">
                  <a:moveTo>
                    <a:pt x="308279" y="11186"/>
                  </a:moveTo>
                  <a:cubicBezTo>
                    <a:pt x="312229" y="83976"/>
                    <a:pt x="321739" y="162759"/>
                    <a:pt x="313253" y="236719"/>
                  </a:cubicBezTo>
                  <a:cubicBezTo>
                    <a:pt x="223862" y="230142"/>
                    <a:pt x="134177" y="223418"/>
                    <a:pt x="44932" y="238035"/>
                  </a:cubicBezTo>
                  <a:cubicBezTo>
                    <a:pt x="39958" y="238327"/>
                    <a:pt x="34983" y="238473"/>
                    <a:pt x="30155" y="238181"/>
                  </a:cubicBezTo>
                  <a:cubicBezTo>
                    <a:pt x="29570" y="238035"/>
                    <a:pt x="28985" y="238035"/>
                    <a:pt x="28546" y="237888"/>
                  </a:cubicBezTo>
                  <a:cubicBezTo>
                    <a:pt x="16256" y="179130"/>
                    <a:pt x="12160" y="118033"/>
                    <a:pt x="4259" y="58251"/>
                  </a:cubicBezTo>
                  <a:cubicBezTo>
                    <a:pt x="14793" y="56059"/>
                    <a:pt x="-569" y="40127"/>
                    <a:pt x="16" y="32526"/>
                  </a:cubicBezTo>
                  <a:cubicBezTo>
                    <a:pt x="12306" y="45242"/>
                    <a:pt x="31618" y="38957"/>
                    <a:pt x="38348" y="20979"/>
                  </a:cubicBezTo>
                  <a:cubicBezTo>
                    <a:pt x="69072" y="8409"/>
                    <a:pt x="103600" y="14401"/>
                    <a:pt x="135494" y="9432"/>
                  </a:cubicBezTo>
                  <a:cubicBezTo>
                    <a:pt x="192552" y="2416"/>
                    <a:pt x="252245" y="-8547"/>
                    <a:pt x="308279" y="11186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14724166" y="5010239"/>
              <a:ext cx="300362" cy="236788"/>
            </a:xfrm>
            <a:custGeom>
              <a:avLst/>
              <a:gdLst/>
              <a:ahLst/>
              <a:cxnLst/>
              <a:rect l="l" t="t" r="r" b="b"/>
              <a:pathLst>
                <a:path w="300362" h="236788" extrusionOk="0">
                  <a:moveTo>
                    <a:pt x="299777" y="195131"/>
                  </a:moveTo>
                  <a:cubicBezTo>
                    <a:pt x="299923" y="195131"/>
                    <a:pt x="300069" y="195277"/>
                    <a:pt x="300362" y="195423"/>
                  </a:cubicBezTo>
                  <a:cubicBezTo>
                    <a:pt x="300069" y="209163"/>
                    <a:pt x="299045" y="222902"/>
                    <a:pt x="296997" y="236788"/>
                  </a:cubicBezTo>
                  <a:cubicBezTo>
                    <a:pt x="289389" y="236642"/>
                    <a:pt x="281635" y="235911"/>
                    <a:pt x="274174" y="235326"/>
                  </a:cubicBezTo>
                  <a:cubicBezTo>
                    <a:pt x="195608" y="222464"/>
                    <a:pt x="112947" y="236934"/>
                    <a:pt x="35405" y="216179"/>
                  </a:cubicBezTo>
                  <a:cubicBezTo>
                    <a:pt x="16971" y="147335"/>
                    <a:pt x="9510" y="75568"/>
                    <a:pt x="0" y="2777"/>
                  </a:cubicBezTo>
                  <a:cubicBezTo>
                    <a:pt x="585" y="1900"/>
                    <a:pt x="1170" y="1023"/>
                    <a:pt x="1756" y="0"/>
                  </a:cubicBezTo>
                  <a:cubicBezTo>
                    <a:pt x="8924" y="7893"/>
                    <a:pt x="19312" y="8185"/>
                    <a:pt x="28675" y="7308"/>
                  </a:cubicBezTo>
                  <a:cubicBezTo>
                    <a:pt x="52669" y="8331"/>
                    <a:pt x="77102" y="7893"/>
                    <a:pt x="101535" y="7454"/>
                  </a:cubicBezTo>
                  <a:cubicBezTo>
                    <a:pt x="163860" y="6285"/>
                    <a:pt x="226771" y="5262"/>
                    <a:pt x="286317" y="28210"/>
                  </a:cubicBezTo>
                  <a:cubicBezTo>
                    <a:pt x="290267" y="69575"/>
                    <a:pt x="296851" y="110793"/>
                    <a:pt x="299338" y="152304"/>
                  </a:cubicBezTo>
                  <a:cubicBezTo>
                    <a:pt x="288512" y="167213"/>
                    <a:pt x="282513" y="182415"/>
                    <a:pt x="299777" y="195131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14071943" y="5029679"/>
              <a:ext cx="931517" cy="519618"/>
            </a:xfrm>
            <a:custGeom>
              <a:avLst/>
              <a:gdLst/>
              <a:ahLst/>
              <a:cxnLst/>
              <a:rect l="l" t="t" r="r" b="b"/>
              <a:pathLst>
                <a:path w="931517" h="519618" extrusionOk="0">
                  <a:moveTo>
                    <a:pt x="931518" y="280345"/>
                  </a:moveTo>
                  <a:cubicBezTo>
                    <a:pt x="910158" y="314110"/>
                    <a:pt x="888651" y="347874"/>
                    <a:pt x="866705" y="381346"/>
                  </a:cubicBezTo>
                  <a:cubicBezTo>
                    <a:pt x="830129" y="379592"/>
                    <a:pt x="793553" y="380176"/>
                    <a:pt x="756831" y="380761"/>
                  </a:cubicBezTo>
                  <a:cubicBezTo>
                    <a:pt x="724644" y="381200"/>
                    <a:pt x="692457" y="381784"/>
                    <a:pt x="660270" y="380761"/>
                  </a:cubicBezTo>
                  <a:cubicBezTo>
                    <a:pt x="650468" y="380761"/>
                    <a:pt x="640665" y="380761"/>
                    <a:pt x="631009" y="380615"/>
                  </a:cubicBezTo>
                  <a:cubicBezTo>
                    <a:pt x="603650" y="380469"/>
                    <a:pt x="576292" y="380176"/>
                    <a:pt x="548933" y="381930"/>
                  </a:cubicBezTo>
                  <a:cubicBezTo>
                    <a:pt x="529474" y="383684"/>
                    <a:pt x="515722" y="405463"/>
                    <a:pt x="521720" y="423880"/>
                  </a:cubicBezTo>
                  <a:cubicBezTo>
                    <a:pt x="519672" y="419787"/>
                    <a:pt x="517916" y="415548"/>
                    <a:pt x="515576" y="411602"/>
                  </a:cubicBezTo>
                  <a:cubicBezTo>
                    <a:pt x="513674" y="403855"/>
                    <a:pt x="501823" y="401809"/>
                    <a:pt x="497727" y="409410"/>
                  </a:cubicBezTo>
                  <a:cubicBezTo>
                    <a:pt x="495532" y="413502"/>
                    <a:pt x="494361" y="417156"/>
                    <a:pt x="494069" y="421687"/>
                  </a:cubicBezTo>
                  <a:cubicBezTo>
                    <a:pt x="471099" y="440835"/>
                    <a:pt x="439936" y="490970"/>
                    <a:pt x="430280" y="498717"/>
                  </a:cubicBezTo>
                  <a:cubicBezTo>
                    <a:pt x="426184" y="504709"/>
                    <a:pt x="419015" y="511872"/>
                    <a:pt x="411407" y="519618"/>
                  </a:cubicBezTo>
                  <a:cubicBezTo>
                    <a:pt x="401019" y="497547"/>
                    <a:pt x="390778" y="475476"/>
                    <a:pt x="381854" y="452821"/>
                  </a:cubicBezTo>
                  <a:cubicBezTo>
                    <a:pt x="375709" y="437327"/>
                    <a:pt x="368686" y="420372"/>
                    <a:pt x="351276" y="414818"/>
                  </a:cubicBezTo>
                  <a:cubicBezTo>
                    <a:pt x="245498" y="397278"/>
                    <a:pt x="134453" y="406340"/>
                    <a:pt x="27359" y="409263"/>
                  </a:cubicBezTo>
                  <a:cubicBezTo>
                    <a:pt x="18288" y="409848"/>
                    <a:pt x="9071" y="410433"/>
                    <a:pt x="0" y="410871"/>
                  </a:cubicBezTo>
                  <a:cubicBezTo>
                    <a:pt x="1171" y="409410"/>
                    <a:pt x="2194" y="407655"/>
                    <a:pt x="2926" y="405901"/>
                  </a:cubicBezTo>
                  <a:cubicBezTo>
                    <a:pt x="19898" y="366583"/>
                    <a:pt x="28822" y="326680"/>
                    <a:pt x="45647" y="286923"/>
                  </a:cubicBezTo>
                  <a:cubicBezTo>
                    <a:pt x="49304" y="278299"/>
                    <a:pt x="53108" y="269675"/>
                    <a:pt x="57205" y="261198"/>
                  </a:cubicBezTo>
                  <a:cubicBezTo>
                    <a:pt x="86466" y="241465"/>
                    <a:pt x="90416" y="188553"/>
                    <a:pt x="91879" y="140465"/>
                  </a:cubicBezTo>
                  <a:cubicBezTo>
                    <a:pt x="91879" y="137103"/>
                    <a:pt x="91879" y="133741"/>
                    <a:pt x="91879" y="130380"/>
                  </a:cubicBezTo>
                  <a:cubicBezTo>
                    <a:pt x="117775" y="85507"/>
                    <a:pt x="147328" y="43411"/>
                    <a:pt x="175565" y="0"/>
                  </a:cubicBezTo>
                  <a:cubicBezTo>
                    <a:pt x="174395" y="23679"/>
                    <a:pt x="175419" y="47358"/>
                    <a:pt x="175272" y="71036"/>
                  </a:cubicBezTo>
                  <a:cubicBezTo>
                    <a:pt x="175565" y="113571"/>
                    <a:pt x="177467" y="152012"/>
                    <a:pt x="180247" y="195131"/>
                  </a:cubicBezTo>
                  <a:cubicBezTo>
                    <a:pt x="181271" y="210917"/>
                    <a:pt x="180832" y="228457"/>
                    <a:pt x="190634" y="240150"/>
                  </a:cubicBezTo>
                  <a:cubicBezTo>
                    <a:pt x="212873" y="265144"/>
                    <a:pt x="246230" y="253597"/>
                    <a:pt x="273442" y="253159"/>
                  </a:cubicBezTo>
                  <a:cubicBezTo>
                    <a:pt x="350398" y="245704"/>
                    <a:pt x="425891" y="254913"/>
                    <a:pt x="502993" y="261929"/>
                  </a:cubicBezTo>
                  <a:cubicBezTo>
                    <a:pt x="490704" y="285607"/>
                    <a:pt x="478121" y="309140"/>
                    <a:pt x="465247" y="332526"/>
                  </a:cubicBezTo>
                  <a:cubicBezTo>
                    <a:pt x="447105" y="365414"/>
                    <a:pt x="429988" y="399032"/>
                    <a:pt x="409651" y="430603"/>
                  </a:cubicBezTo>
                  <a:cubicBezTo>
                    <a:pt x="401897" y="442589"/>
                    <a:pt x="407164" y="459398"/>
                    <a:pt x="419015" y="466414"/>
                  </a:cubicBezTo>
                  <a:cubicBezTo>
                    <a:pt x="430865" y="473284"/>
                    <a:pt x="448276" y="469630"/>
                    <a:pt x="454859" y="457059"/>
                  </a:cubicBezTo>
                  <a:cubicBezTo>
                    <a:pt x="474171" y="417156"/>
                    <a:pt x="490704" y="376084"/>
                    <a:pt x="510455" y="336327"/>
                  </a:cubicBezTo>
                  <a:cubicBezTo>
                    <a:pt x="526402" y="303001"/>
                    <a:pt x="541032" y="268945"/>
                    <a:pt x="554492" y="234596"/>
                  </a:cubicBezTo>
                  <a:cubicBezTo>
                    <a:pt x="558589" y="226703"/>
                    <a:pt x="560198" y="215886"/>
                    <a:pt x="555077" y="209017"/>
                  </a:cubicBezTo>
                  <a:cubicBezTo>
                    <a:pt x="558735" y="190307"/>
                    <a:pt x="559467" y="168675"/>
                    <a:pt x="559174" y="148066"/>
                  </a:cubicBezTo>
                  <a:cubicBezTo>
                    <a:pt x="580095" y="143096"/>
                    <a:pt x="584777" y="107578"/>
                    <a:pt x="597067" y="89892"/>
                  </a:cubicBezTo>
                  <a:cubicBezTo>
                    <a:pt x="607893" y="70159"/>
                    <a:pt x="617842" y="48235"/>
                    <a:pt x="628376" y="26748"/>
                  </a:cubicBezTo>
                  <a:cubicBezTo>
                    <a:pt x="628376" y="47796"/>
                    <a:pt x="628815" y="68990"/>
                    <a:pt x="629985" y="90038"/>
                  </a:cubicBezTo>
                  <a:cubicBezTo>
                    <a:pt x="632180" y="126725"/>
                    <a:pt x="636569" y="164582"/>
                    <a:pt x="642275" y="200685"/>
                  </a:cubicBezTo>
                  <a:cubicBezTo>
                    <a:pt x="644323" y="233280"/>
                    <a:pt x="664513" y="255497"/>
                    <a:pt x="689092" y="260613"/>
                  </a:cubicBezTo>
                  <a:cubicBezTo>
                    <a:pt x="767804" y="274645"/>
                    <a:pt x="850904" y="271722"/>
                    <a:pt x="931518" y="280345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15164102" y="5010823"/>
              <a:ext cx="305432" cy="198565"/>
            </a:xfrm>
            <a:custGeom>
              <a:avLst/>
              <a:gdLst/>
              <a:ahLst/>
              <a:cxnLst/>
              <a:rect l="l" t="t" r="r" b="b"/>
              <a:pathLst>
                <a:path w="305432" h="198565" extrusionOk="0">
                  <a:moveTo>
                    <a:pt x="298022" y="12132"/>
                  </a:moveTo>
                  <a:cubicBezTo>
                    <a:pt x="304605" y="73667"/>
                    <a:pt x="308556" y="136519"/>
                    <a:pt x="302264" y="198493"/>
                  </a:cubicBezTo>
                  <a:cubicBezTo>
                    <a:pt x="250765" y="199516"/>
                    <a:pt x="199851" y="189430"/>
                    <a:pt x="148645" y="184899"/>
                  </a:cubicBezTo>
                  <a:cubicBezTo>
                    <a:pt x="107388" y="178322"/>
                    <a:pt x="64667" y="184607"/>
                    <a:pt x="24287" y="172768"/>
                  </a:cubicBezTo>
                  <a:cubicBezTo>
                    <a:pt x="10680" y="118832"/>
                    <a:pt x="8193" y="61828"/>
                    <a:pt x="0" y="6577"/>
                  </a:cubicBezTo>
                  <a:cubicBezTo>
                    <a:pt x="878" y="3946"/>
                    <a:pt x="1610" y="1608"/>
                    <a:pt x="2195" y="0"/>
                  </a:cubicBezTo>
                  <a:cubicBezTo>
                    <a:pt x="12290" y="6431"/>
                    <a:pt x="24141" y="4970"/>
                    <a:pt x="35991" y="3508"/>
                  </a:cubicBezTo>
                  <a:cubicBezTo>
                    <a:pt x="43891" y="2485"/>
                    <a:pt x="51792" y="1462"/>
                    <a:pt x="59253" y="2923"/>
                  </a:cubicBezTo>
                  <a:cubicBezTo>
                    <a:pt x="139867" y="2631"/>
                    <a:pt x="216969" y="1023"/>
                    <a:pt x="298022" y="1213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14991171" y="5049265"/>
              <a:ext cx="461442" cy="510409"/>
            </a:xfrm>
            <a:custGeom>
              <a:avLst/>
              <a:gdLst/>
              <a:ahLst/>
              <a:cxnLst/>
              <a:rect l="l" t="t" r="r" b="b"/>
              <a:pathLst>
                <a:path w="461442" h="510409" extrusionOk="0">
                  <a:moveTo>
                    <a:pt x="461443" y="224510"/>
                  </a:moveTo>
                  <a:cubicBezTo>
                    <a:pt x="454420" y="236057"/>
                    <a:pt x="447251" y="247604"/>
                    <a:pt x="440229" y="259151"/>
                  </a:cubicBezTo>
                  <a:cubicBezTo>
                    <a:pt x="424867" y="284438"/>
                    <a:pt x="408773" y="309140"/>
                    <a:pt x="392972" y="334280"/>
                  </a:cubicBezTo>
                  <a:cubicBezTo>
                    <a:pt x="392095" y="335596"/>
                    <a:pt x="391509" y="336911"/>
                    <a:pt x="390924" y="338373"/>
                  </a:cubicBezTo>
                  <a:cubicBezTo>
                    <a:pt x="325965" y="344658"/>
                    <a:pt x="261592" y="355913"/>
                    <a:pt x="197949" y="370091"/>
                  </a:cubicBezTo>
                  <a:cubicBezTo>
                    <a:pt x="172639" y="371553"/>
                    <a:pt x="153765" y="399470"/>
                    <a:pt x="156399" y="423003"/>
                  </a:cubicBezTo>
                  <a:cubicBezTo>
                    <a:pt x="143378" y="433527"/>
                    <a:pt x="132551" y="448289"/>
                    <a:pt x="120554" y="458521"/>
                  </a:cubicBezTo>
                  <a:cubicBezTo>
                    <a:pt x="110752" y="473138"/>
                    <a:pt x="80906" y="491555"/>
                    <a:pt x="70811" y="510410"/>
                  </a:cubicBezTo>
                  <a:cubicBezTo>
                    <a:pt x="66861" y="484977"/>
                    <a:pt x="62764" y="460714"/>
                    <a:pt x="60716" y="439958"/>
                  </a:cubicBezTo>
                  <a:cubicBezTo>
                    <a:pt x="62179" y="393770"/>
                    <a:pt x="36722" y="373745"/>
                    <a:pt x="0" y="366583"/>
                  </a:cubicBezTo>
                  <a:cubicBezTo>
                    <a:pt x="11704" y="344804"/>
                    <a:pt x="25018" y="321710"/>
                    <a:pt x="38332" y="298616"/>
                  </a:cubicBezTo>
                  <a:cubicBezTo>
                    <a:pt x="47695" y="279322"/>
                    <a:pt x="61009" y="260613"/>
                    <a:pt x="70079" y="240881"/>
                  </a:cubicBezTo>
                  <a:cubicBezTo>
                    <a:pt x="70079" y="240881"/>
                    <a:pt x="70079" y="240735"/>
                    <a:pt x="70226" y="240735"/>
                  </a:cubicBezTo>
                  <a:cubicBezTo>
                    <a:pt x="88806" y="210040"/>
                    <a:pt x="86466" y="153912"/>
                    <a:pt x="83101" y="109624"/>
                  </a:cubicBezTo>
                  <a:cubicBezTo>
                    <a:pt x="102705" y="73375"/>
                    <a:pt x="124651" y="35080"/>
                    <a:pt x="147621" y="0"/>
                  </a:cubicBezTo>
                  <a:cubicBezTo>
                    <a:pt x="148206" y="9208"/>
                    <a:pt x="148645" y="18271"/>
                    <a:pt x="148791" y="27333"/>
                  </a:cubicBezTo>
                  <a:cubicBezTo>
                    <a:pt x="150547" y="66944"/>
                    <a:pt x="152010" y="106555"/>
                    <a:pt x="156545" y="145873"/>
                  </a:cubicBezTo>
                  <a:cubicBezTo>
                    <a:pt x="157862" y="163413"/>
                    <a:pt x="166786" y="179637"/>
                    <a:pt x="179661" y="186653"/>
                  </a:cubicBezTo>
                  <a:cubicBezTo>
                    <a:pt x="208190" y="202147"/>
                    <a:pt x="240377" y="200685"/>
                    <a:pt x="270662" y="203316"/>
                  </a:cubicBezTo>
                  <a:cubicBezTo>
                    <a:pt x="334158" y="208578"/>
                    <a:pt x="397654" y="221879"/>
                    <a:pt x="461443" y="22451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15620571" y="5019611"/>
              <a:ext cx="269780" cy="192734"/>
            </a:xfrm>
            <a:custGeom>
              <a:avLst/>
              <a:gdLst/>
              <a:ahLst/>
              <a:cxnLst/>
              <a:rect l="l" t="t" r="r" b="b"/>
              <a:pathLst>
                <a:path w="269780" h="192734" extrusionOk="0">
                  <a:moveTo>
                    <a:pt x="237744" y="1737"/>
                  </a:moveTo>
                  <a:cubicBezTo>
                    <a:pt x="245791" y="64880"/>
                    <a:pt x="274174" y="127001"/>
                    <a:pt x="269199" y="191021"/>
                  </a:cubicBezTo>
                  <a:cubicBezTo>
                    <a:pt x="217847" y="195406"/>
                    <a:pt x="166055" y="190144"/>
                    <a:pt x="114556" y="188828"/>
                  </a:cubicBezTo>
                  <a:cubicBezTo>
                    <a:pt x="105778" y="187952"/>
                    <a:pt x="96122" y="187952"/>
                    <a:pt x="86466" y="187952"/>
                  </a:cubicBezTo>
                  <a:cubicBezTo>
                    <a:pt x="61594" y="187952"/>
                    <a:pt x="35259" y="187952"/>
                    <a:pt x="17118" y="173481"/>
                  </a:cubicBezTo>
                  <a:cubicBezTo>
                    <a:pt x="3072" y="117207"/>
                    <a:pt x="4828" y="58157"/>
                    <a:pt x="0" y="714"/>
                  </a:cubicBezTo>
                  <a:cubicBezTo>
                    <a:pt x="17557" y="23077"/>
                    <a:pt x="48134" y="7876"/>
                    <a:pt x="71396" y="6999"/>
                  </a:cubicBezTo>
                  <a:cubicBezTo>
                    <a:pt x="126553" y="1006"/>
                    <a:pt x="182588" y="-2210"/>
                    <a:pt x="237744" y="173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15529716" y="4598540"/>
              <a:ext cx="220707" cy="219161"/>
            </a:xfrm>
            <a:custGeom>
              <a:avLst/>
              <a:gdLst/>
              <a:ahLst/>
              <a:cxnLst/>
              <a:rect l="l" t="t" r="r" b="b"/>
              <a:pathLst>
                <a:path w="220707" h="219161" extrusionOk="0">
                  <a:moveTo>
                    <a:pt x="208776" y="24653"/>
                  </a:moveTo>
                  <a:cubicBezTo>
                    <a:pt x="227210" y="72302"/>
                    <a:pt x="220334" y="125653"/>
                    <a:pt x="214189" y="175349"/>
                  </a:cubicBezTo>
                  <a:cubicBezTo>
                    <a:pt x="205411" y="225338"/>
                    <a:pt x="197364" y="219053"/>
                    <a:pt x="151864" y="218760"/>
                  </a:cubicBezTo>
                  <a:cubicBezTo>
                    <a:pt x="111922" y="217299"/>
                    <a:pt x="67007" y="220953"/>
                    <a:pt x="31894" y="199174"/>
                  </a:cubicBezTo>
                  <a:cubicBezTo>
                    <a:pt x="20629" y="184119"/>
                    <a:pt x="19312" y="163364"/>
                    <a:pt x="14484" y="145678"/>
                  </a:cubicBezTo>
                  <a:cubicBezTo>
                    <a:pt x="9802" y="121706"/>
                    <a:pt x="6730" y="96858"/>
                    <a:pt x="4389" y="72010"/>
                  </a:cubicBezTo>
                  <a:cubicBezTo>
                    <a:pt x="8193" y="55201"/>
                    <a:pt x="6145" y="37369"/>
                    <a:pt x="2487" y="20560"/>
                  </a:cubicBezTo>
                  <a:cubicBezTo>
                    <a:pt x="1902" y="19537"/>
                    <a:pt x="1317" y="18806"/>
                    <a:pt x="585" y="18075"/>
                  </a:cubicBezTo>
                  <a:cubicBezTo>
                    <a:pt x="439" y="14859"/>
                    <a:pt x="146" y="11644"/>
                    <a:pt x="0" y="8428"/>
                  </a:cubicBezTo>
                  <a:cubicBezTo>
                    <a:pt x="14192" y="12228"/>
                    <a:pt x="28822" y="9013"/>
                    <a:pt x="43745" y="5797"/>
                  </a:cubicBezTo>
                  <a:cubicBezTo>
                    <a:pt x="54718" y="3312"/>
                    <a:pt x="65690" y="974"/>
                    <a:pt x="76663" y="1412"/>
                  </a:cubicBezTo>
                  <a:cubicBezTo>
                    <a:pt x="86027" y="1558"/>
                    <a:pt x="96122" y="1120"/>
                    <a:pt x="106509" y="681"/>
                  </a:cubicBezTo>
                  <a:cubicBezTo>
                    <a:pt x="143231" y="-780"/>
                    <a:pt x="183758" y="-2388"/>
                    <a:pt x="208776" y="24653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15123868" y="4581724"/>
              <a:ext cx="235300" cy="240253"/>
            </a:xfrm>
            <a:custGeom>
              <a:avLst/>
              <a:gdLst/>
              <a:ahLst/>
              <a:cxnLst/>
              <a:rect l="l" t="t" r="r" b="b"/>
              <a:pathLst>
                <a:path w="235300" h="240253" extrusionOk="0">
                  <a:moveTo>
                    <a:pt x="227357" y="30214"/>
                  </a:moveTo>
                  <a:cubicBezTo>
                    <a:pt x="235257" y="91019"/>
                    <a:pt x="242572" y="159424"/>
                    <a:pt x="221504" y="220083"/>
                  </a:cubicBezTo>
                  <a:cubicBezTo>
                    <a:pt x="219164" y="227391"/>
                    <a:pt x="212141" y="228560"/>
                    <a:pt x="205557" y="229730"/>
                  </a:cubicBezTo>
                  <a:cubicBezTo>
                    <a:pt x="167372" y="236307"/>
                    <a:pt x="128601" y="241277"/>
                    <a:pt x="89831" y="239961"/>
                  </a:cubicBezTo>
                  <a:lnTo>
                    <a:pt x="93781" y="240253"/>
                  </a:lnTo>
                  <a:cubicBezTo>
                    <a:pt x="51645" y="238938"/>
                    <a:pt x="22092" y="230753"/>
                    <a:pt x="15509" y="184126"/>
                  </a:cubicBezTo>
                  <a:cubicBezTo>
                    <a:pt x="4682" y="128729"/>
                    <a:pt x="3950" y="73040"/>
                    <a:pt x="0" y="16474"/>
                  </a:cubicBezTo>
                  <a:cubicBezTo>
                    <a:pt x="14923" y="22613"/>
                    <a:pt x="28529" y="16036"/>
                    <a:pt x="42429" y="9458"/>
                  </a:cubicBezTo>
                  <a:cubicBezTo>
                    <a:pt x="52962" y="4488"/>
                    <a:pt x="63642" y="-481"/>
                    <a:pt x="75200" y="104"/>
                  </a:cubicBezTo>
                  <a:cubicBezTo>
                    <a:pt x="80760" y="250"/>
                    <a:pt x="89392" y="250"/>
                    <a:pt x="99487" y="104"/>
                  </a:cubicBezTo>
                  <a:cubicBezTo>
                    <a:pt x="145134" y="-335"/>
                    <a:pt x="224138" y="-773"/>
                    <a:pt x="227357" y="30214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15456213" y="4152978"/>
              <a:ext cx="223885" cy="229013"/>
            </a:xfrm>
            <a:custGeom>
              <a:avLst/>
              <a:gdLst/>
              <a:ahLst/>
              <a:cxnLst/>
              <a:rect l="l" t="t" r="r" b="b"/>
              <a:pathLst>
                <a:path w="223885" h="229013" extrusionOk="0">
                  <a:moveTo>
                    <a:pt x="201664" y="46334"/>
                  </a:moveTo>
                  <a:cubicBezTo>
                    <a:pt x="220245" y="101293"/>
                    <a:pt x="232096" y="161805"/>
                    <a:pt x="217027" y="219102"/>
                  </a:cubicBezTo>
                  <a:cubicBezTo>
                    <a:pt x="198153" y="225241"/>
                    <a:pt x="178110" y="226118"/>
                    <a:pt x="158652" y="227872"/>
                  </a:cubicBezTo>
                  <a:cubicBezTo>
                    <a:pt x="149288" y="227580"/>
                    <a:pt x="139485" y="228018"/>
                    <a:pt x="129537" y="228457"/>
                  </a:cubicBezTo>
                  <a:cubicBezTo>
                    <a:pt x="96472" y="229626"/>
                    <a:pt x="60920" y="230941"/>
                    <a:pt x="35902" y="209894"/>
                  </a:cubicBezTo>
                  <a:cubicBezTo>
                    <a:pt x="5617" y="165898"/>
                    <a:pt x="-6233" y="105678"/>
                    <a:pt x="3130" y="53204"/>
                  </a:cubicBezTo>
                  <a:cubicBezTo>
                    <a:pt x="10299" y="12716"/>
                    <a:pt x="97204" y="0"/>
                    <a:pt x="137730" y="0"/>
                  </a:cubicBezTo>
                  <a:cubicBezTo>
                    <a:pt x="140071" y="0"/>
                    <a:pt x="142119" y="0"/>
                    <a:pt x="144167" y="0"/>
                  </a:cubicBezTo>
                  <a:cubicBezTo>
                    <a:pt x="181914" y="1754"/>
                    <a:pt x="190838" y="10670"/>
                    <a:pt x="201664" y="46334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15045157" y="4156048"/>
              <a:ext cx="217553" cy="221630"/>
            </a:xfrm>
            <a:custGeom>
              <a:avLst/>
              <a:gdLst/>
              <a:ahLst/>
              <a:cxnLst/>
              <a:rect l="l" t="t" r="r" b="b"/>
              <a:pathLst>
                <a:path w="217553" h="221630" extrusionOk="0">
                  <a:moveTo>
                    <a:pt x="208922" y="38734"/>
                  </a:moveTo>
                  <a:cubicBezTo>
                    <a:pt x="216383" y="92523"/>
                    <a:pt x="223406" y="148943"/>
                    <a:pt x="209946" y="202147"/>
                  </a:cubicBezTo>
                  <a:cubicBezTo>
                    <a:pt x="208776" y="204924"/>
                    <a:pt x="207898" y="208286"/>
                    <a:pt x="205557" y="210332"/>
                  </a:cubicBezTo>
                  <a:cubicBezTo>
                    <a:pt x="186684" y="216179"/>
                    <a:pt x="167225" y="219248"/>
                    <a:pt x="147621" y="221002"/>
                  </a:cubicBezTo>
                  <a:cubicBezTo>
                    <a:pt x="138257" y="220856"/>
                    <a:pt x="128455" y="221002"/>
                    <a:pt x="118799" y="221295"/>
                  </a:cubicBezTo>
                  <a:cubicBezTo>
                    <a:pt x="86026" y="222025"/>
                    <a:pt x="51938" y="222902"/>
                    <a:pt x="23116" y="208140"/>
                  </a:cubicBezTo>
                  <a:cubicBezTo>
                    <a:pt x="5413" y="182707"/>
                    <a:pt x="5706" y="148504"/>
                    <a:pt x="0" y="118833"/>
                  </a:cubicBezTo>
                  <a:cubicBezTo>
                    <a:pt x="4974" y="113424"/>
                    <a:pt x="7900" y="106408"/>
                    <a:pt x="7608" y="99100"/>
                  </a:cubicBezTo>
                  <a:cubicBezTo>
                    <a:pt x="7608" y="70159"/>
                    <a:pt x="3804" y="40196"/>
                    <a:pt x="12143" y="12132"/>
                  </a:cubicBezTo>
                  <a:cubicBezTo>
                    <a:pt x="29700" y="6724"/>
                    <a:pt x="73006" y="0"/>
                    <a:pt x="114556" y="0"/>
                  </a:cubicBezTo>
                  <a:cubicBezTo>
                    <a:pt x="162105" y="0"/>
                    <a:pt x="207313" y="8770"/>
                    <a:pt x="208922" y="38734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14618096" y="4151370"/>
              <a:ext cx="236607" cy="231479"/>
            </a:xfrm>
            <a:custGeom>
              <a:avLst/>
              <a:gdLst/>
              <a:ahLst/>
              <a:cxnLst/>
              <a:rect l="l" t="t" r="r" b="b"/>
              <a:pathLst>
                <a:path w="236607" h="231479" extrusionOk="0">
                  <a:moveTo>
                    <a:pt x="214043" y="6577"/>
                  </a:moveTo>
                  <a:cubicBezTo>
                    <a:pt x="233940" y="74691"/>
                    <a:pt x="244620" y="149966"/>
                    <a:pt x="229405" y="219979"/>
                  </a:cubicBezTo>
                  <a:cubicBezTo>
                    <a:pt x="202777" y="221587"/>
                    <a:pt x="176296" y="222610"/>
                    <a:pt x="149669" y="224510"/>
                  </a:cubicBezTo>
                  <a:cubicBezTo>
                    <a:pt x="122163" y="226556"/>
                    <a:pt x="94659" y="228895"/>
                    <a:pt x="67153" y="230795"/>
                  </a:cubicBezTo>
                  <a:lnTo>
                    <a:pt x="71104" y="230503"/>
                  </a:lnTo>
                  <a:cubicBezTo>
                    <a:pt x="15508" y="234449"/>
                    <a:pt x="14192" y="228310"/>
                    <a:pt x="0" y="176714"/>
                  </a:cubicBezTo>
                  <a:cubicBezTo>
                    <a:pt x="11558" y="164436"/>
                    <a:pt x="6583" y="146458"/>
                    <a:pt x="5560" y="131257"/>
                  </a:cubicBezTo>
                  <a:cubicBezTo>
                    <a:pt x="3950" y="98515"/>
                    <a:pt x="3219" y="63143"/>
                    <a:pt x="16678" y="32595"/>
                  </a:cubicBezTo>
                  <a:cubicBezTo>
                    <a:pt x="31602" y="19879"/>
                    <a:pt x="53401" y="18271"/>
                    <a:pt x="71689" y="13447"/>
                  </a:cubicBezTo>
                  <a:cubicBezTo>
                    <a:pt x="100364" y="8039"/>
                    <a:pt x="134892" y="0"/>
                    <a:pt x="168103" y="0"/>
                  </a:cubicBezTo>
                  <a:cubicBezTo>
                    <a:pt x="184050" y="0"/>
                    <a:pt x="199558" y="1900"/>
                    <a:pt x="214043" y="657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14719192" y="4560046"/>
              <a:ext cx="243819" cy="247314"/>
            </a:xfrm>
            <a:custGeom>
              <a:avLst/>
              <a:gdLst/>
              <a:ahLst/>
              <a:cxnLst/>
              <a:rect l="l" t="t" r="r" b="b"/>
              <a:pathLst>
                <a:path w="243819" h="247314" extrusionOk="0">
                  <a:moveTo>
                    <a:pt x="215213" y="15935"/>
                  </a:moveTo>
                  <a:cubicBezTo>
                    <a:pt x="256178" y="23097"/>
                    <a:pt x="245791" y="199373"/>
                    <a:pt x="229258" y="230652"/>
                  </a:cubicBezTo>
                  <a:cubicBezTo>
                    <a:pt x="192829" y="234891"/>
                    <a:pt x="157130" y="244099"/>
                    <a:pt x="120701" y="247315"/>
                  </a:cubicBezTo>
                  <a:cubicBezTo>
                    <a:pt x="89392" y="247315"/>
                    <a:pt x="47549" y="242784"/>
                    <a:pt x="30139" y="213258"/>
                  </a:cubicBezTo>
                  <a:cubicBezTo>
                    <a:pt x="16093" y="157131"/>
                    <a:pt x="11558" y="98811"/>
                    <a:pt x="0" y="42099"/>
                  </a:cubicBezTo>
                  <a:cubicBezTo>
                    <a:pt x="13460" y="40491"/>
                    <a:pt x="20921" y="29236"/>
                    <a:pt x="28237" y="19151"/>
                  </a:cubicBezTo>
                  <a:cubicBezTo>
                    <a:pt x="57204" y="5996"/>
                    <a:pt x="89977" y="3"/>
                    <a:pt x="122895" y="3"/>
                  </a:cubicBezTo>
                  <a:cubicBezTo>
                    <a:pt x="154497" y="-143"/>
                    <a:pt x="186391" y="5411"/>
                    <a:pt x="215213" y="15935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14406247" y="4219922"/>
              <a:ext cx="433352" cy="396546"/>
            </a:xfrm>
            <a:custGeom>
              <a:avLst/>
              <a:gdLst/>
              <a:ahLst/>
              <a:cxnLst/>
              <a:rect l="l" t="t" r="r" b="b"/>
              <a:pathLst>
                <a:path w="433352" h="396546" extrusionOk="0">
                  <a:moveTo>
                    <a:pt x="53547" y="247897"/>
                  </a:moveTo>
                  <a:cubicBezTo>
                    <a:pt x="55742" y="247897"/>
                    <a:pt x="57644" y="245704"/>
                    <a:pt x="57497" y="243512"/>
                  </a:cubicBezTo>
                  <a:cubicBezTo>
                    <a:pt x="57351" y="241173"/>
                    <a:pt x="55449" y="239565"/>
                    <a:pt x="53108" y="239565"/>
                  </a:cubicBezTo>
                  <a:cubicBezTo>
                    <a:pt x="50914" y="239565"/>
                    <a:pt x="49012" y="241758"/>
                    <a:pt x="49158" y="243950"/>
                  </a:cubicBezTo>
                  <a:cubicBezTo>
                    <a:pt x="49304" y="246289"/>
                    <a:pt x="51206" y="247897"/>
                    <a:pt x="53547" y="247897"/>
                  </a:cubicBezTo>
                  <a:close/>
                  <a:moveTo>
                    <a:pt x="415942" y="215448"/>
                  </a:moveTo>
                  <a:cubicBezTo>
                    <a:pt x="421502" y="215009"/>
                    <a:pt x="427500" y="215009"/>
                    <a:pt x="433352" y="215156"/>
                  </a:cubicBezTo>
                  <a:cubicBezTo>
                    <a:pt x="426476" y="224510"/>
                    <a:pt x="420624" y="232695"/>
                    <a:pt x="416381" y="236203"/>
                  </a:cubicBezTo>
                  <a:cubicBezTo>
                    <a:pt x="405116" y="248481"/>
                    <a:pt x="388583" y="262221"/>
                    <a:pt x="392095" y="277861"/>
                  </a:cubicBezTo>
                  <a:cubicBezTo>
                    <a:pt x="381561" y="279322"/>
                    <a:pt x="371173" y="281076"/>
                    <a:pt x="360932" y="283269"/>
                  </a:cubicBezTo>
                  <a:cubicBezTo>
                    <a:pt x="328014" y="288092"/>
                    <a:pt x="294218" y="301832"/>
                    <a:pt x="279880" y="333988"/>
                  </a:cubicBezTo>
                  <a:cubicBezTo>
                    <a:pt x="276222" y="340566"/>
                    <a:pt x="274905" y="348166"/>
                    <a:pt x="276076" y="355328"/>
                  </a:cubicBezTo>
                  <a:cubicBezTo>
                    <a:pt x="271687" y="360006"/>
                    <a:pt x="267297" y="364683"/>
                    <a:pt x="262616" y="367752"/>
                  </a:cubicBezTo>
                  <a:cubicBezTo>
                    <a:pt x="252960" y="374622"/>
                    <a:pt x="241109" y="385292"/>
                    <a:pt x="238329" y="396547"/>
                  </a:cubicBezTo>
                  <a:cubicBezTo>
                    <a:pt x="234525" y="375061"/>
                    <a:pt x="230868" y="354890"/>
                    <a:pt x="228673" y="337204"/>
                  </a:cubicBezTo>
                  <a:cubicBezTo>
                    <a:pt x="208630" y="273037"/>
                    <a:pt x="77687" y="266898"/>
                    <a:pt x="0" y="291308"/>
                  </a:cubicBezTo>
                  <a:cubicBezTo>
                    <a:pt x="19605" y="260175"/>
                    <a:pt x="37600" y="228018"/>
                    <a:pt x="57351" y="197031"/>
                  </a:cubicBezTo>
                  <a:cubicBezTo>
                    <a:pt x="62618" y="188261"/>
                    <a:pt x="79004" y="165606"/>
                    <a:pt x="60716" y="163851"/>
                  </a:cubicBezTo>
                  <a:cubicBezTo>
                    <a:pt x="64081" y="156251"/>
                    <a:pt x="66715" y="147773"/>
                    <a:pt x="69056" y="138126"/>
                  </a:cubicBezTo>
                  <a:cubicBezTo>
                    <a:pt x="69202" y="137980"/>
                    <a:pt x="69348" y="137688"/>
                    <a:pt x="69494" y="137542"/>
                  </a:cubicBezTo>
                  <a:cubicBezTo>
                    <a:pt x="74176" y="127749"/>
                    <a:pt x="122895" y="52912"/>
                    <a:pt x="151278" y="0"/>
                  </a:cubicBezTo>
                  <a:cubicBezTo>
                    <a:pt x="146889" y="39172"/>
                    <a:pt x="152449" y="80391"/>
                    <a:pt x="163861" y="107285"/>
                  </a:cubicBezTo>
                  <a:cubicBezTo>
                    <a:pt x="170737" y="137103"/>
                    <a:pt x="171468" y="172621"/>
                    <a:pt x="192244" y="196739"/>
                  </a:cubicBezTo>
                  <a:cubicBezTo>
                    <a:pt x="213457" y="217348"/>
                    <a:pt x="242865" y="221002"/>
                    <a:pt x="271540" y="221002"/>
                  </a:cubicBezTo>
                  <a:cubicBezTo>
                    <a:pt x="280611" y="221002"/>
                    <a:pt x="289536" y="220564"/>
                    <a:pt x="298021" y="220271"/>
                  </a:cubicBezTo>
                  <a:cubicBezTo>
                    <a:pt x="337231" y="218225"/>
                    <a:pt x="376586" y="216033"/>
                    <a:pt x="415942" y="215448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14123734" y="4601560"/>
              <a:ext cx="836127" cy="510409"/>
            </a:xfrm>
            <a:custGeom>
              <a:avLst/>
              <a:gdLst/>
              <a:ahLst/>
              <a:cxnLst/>
              <a:rect l="l" t="t" r="r" b="b"/>
              <a:pathLst>
                <a:path w="836127" h="510409" extrusionOk="0">
                  <a:moveTo>
                    <a:pt x="836127" y="252720"/>
                  </a:moveTo>
                  <a:cubicBezTo>
                    <a:pt x="830568" y="258859"/>
                    <a:pt x="825155" y="265144"/>
                    <a:pt x="819595" y="271137"/>
                  </a:cubicBezTo>
                  <a:cubicBezTo>
                    <a:pt x="807452" y="283561"/>
                    <a:pt x="790042" y="302270"/>
                    <a:pt x="796625" y="317910"/>
                  </a:cubicBezTo>
                  <a:cubicBezTo>
                    <a:pt x="795601" y="317764"/>
                    <a:pt x="794577" y="317764"/>
                    <a:pt x="793407" y="317910"/>
                  </a:cubicBezTo>
                  <a:cubicBezTo>
                    <a:pt x="779361" y="322003"/>
                    <a:pt x="760927" y="337642"/>
                    <a:pt x="766048" y="351820"/>
                  </a:cubicBezTo>
                  <a:cubicBezTo>
                    <a:pt x="747321" y="351674"/>
                    <a:pt x="728740" y="351528"/>
                    <a:pt x="710599" y="350359"/>
                  </a:cubicBezTo>
                  <a:cubicBezTo>
                    <a:pt x="699187" y="350505"/>
                    <a:pt x="687629" y="350359"/>
                    <a:pt x="676217" y="350212"/>
                  </a:cubicBezTo>
                  <a:cubicBezTo>
                    <a:pt x="655881" y="349920"/>
                    <a:pt x="635545" y="349628"/>
                    <a:pt x="615355" y="351382"/>
                  </a:cubicBezTo>
                  <a:cubicBezTo>
                    <a:pt x="604235" y="352697"/>
                    <a:pt x="595603" y="364537"/>
                    <a:pt x="593555" y="378130"/>
                  </a:cubicBezTo>
                  <a:cubicBezTo>
                    <a:pt x="585947" y="365852"/>
                    <a:pt x="577608" y="377545"/>
                    <a:pt x="578193" y="389677"/>
                  </a:cubicBezTo>
                  <a:cubicBezTo>
                    <a:pt x="577901" y="395231"/>
                    <a:pt x="577608" y="400640"/>
                    <a:pt x="577462" y="406048"/>
                  </a:cubicBezTo>
                  <a:cubicBezTo>
                    <a:pt x="550688" y="438496"/>
                    <a:pt x="530352" y="476499"/>
                    <a:pt x="505188" y="510410"/>
                  </a:cubicBezTo>
                  <a:cubicBezTo>
                    <a:pt x="503871" y="476646"/>
                    <a:pt x="502554" y="443028"/>
                    <a:pt x="500213" y="409410"/>
                  </a:cubicBezTo>
                  <a:cubicBezTo>
                    <a:pt x="499628" y="382807"/>
                    <a:pt x="493484" y="354890"/>
                    <a:pt x="472708" y="343197"/>
                  </a:cubicBezTo>
                  <a:cubicBezTo>
                    <a:pt x="404969" y="309140"/>
                    <a:pt x="328453" y="327264"/>
                    <a:pt x="257934" y="334573"/>
                  </a:cubicBezTo>
                  <a:cubicBezTo>
                    <a:pt x="218286" y="340127"/>
                    <a:pt x="142354" y="326388"/>
                    <a:pt x="131820" y="387485"/>
                  </a:cubicBezTo>
                  <a:cubicBezTo>
                    <a:pt x="111776" y="392747"/>
                    <a:pt x="69056" y="448436"/>
                    <a:pt x="36868" y="493893"/>
                  </a:cubicBezTo>
                  <a:cubicBezTo>
                    <a:pt x="35698" y="478546"/>
                    <a:pt x="34235" y="463198"/>
                    <a:pt x="32918" y="447851"/>
                  </a:cubicBezTo>
                  <a:cubicBezTo>
                    <a:pt x="31016" y="413648"/>
                    <a:pt x="28675" y="381346"/>
                    <a:pt x="0" y="368337"/>
                  </a:cubicBezTo>
                  <a:cubicBezTo>
                    <a:pt x="8485" y="357521"/>
                    <a:pt x="13899" y="341004"/>
                    <a:pt x="19605" y="329895"/>
                  </a:cubicBezTo>
                  <a:cubicBezTo>
                    <a:pt x="33650" y="300224"/>
                    <a:pt x="52084" y="272745"/>
                    <a:pt x="64959" y="242488"/>
                  </a:cubicBezTo>
                  <a:cubicBezTo>
                    <a:pt x="86612" y="230211"/>
                    <a:pt x="96561" y="205070"/>
                    <a:pt x="101243" y="167798"/>
                  </a:cubicBezTo>
                  <a:cubicBezTo>
                    <a:pt x="102852" y="150258"/>
                    <a:pt x="104022" y="132572"/>
                    <a:pt x="104900" y="115032"/>
                  </a:cubicBezTo>
                  <a:cubicBezTo>
                    <a:pt x="112069" y="106262"/>
                    <a:pt x="117921" y="94715"/>
                    <a:pt x="123920" y="86968"/>
                  </a:cubicBezTo>
                  <a:cubicBezTo>
                    <a:pt x="140452" y="63874"/>
                    <a:pt x="158155" y="41657"/>
                    <a:pt x="175126" y="19002"/>
                  </a:cubicBezTo>
                  <a:cubicBezTo>
                    <a:pt x="187123" y="25579"/>
                    <a:pt x="203216" y="21925"/>
                    <a:pt x="211117" y="10670"/>
                  </a:cubicBezTo>
                  <a:cubicBezTo>
                    <a:pt x="213896" y="7162"/>
                    <a:pt x="216676" y="3508"/>
                    <a:pt x="219310" y="0"/>
                  </a:cubicBezTo>
                  <a:cubicBezTo>
                    <a:pt x="212726" y="57735"/>
                    <a:pt x="208337" y="115909"/>
                    <a:pt x="218432" y="173352"/>
                  </a:cubicBezTo>
                  <a:cubicBezTo>
                    <a:pt x="229990" y="256374"/>
                    <a:pt x="354934" y="240150"/>
                    <a:pt x="416966" y="246289"/>
                  </a:cubicBezTo>
                  <a:cubicBezTo>
                    <a:pt x="421355" y="246581"/>
                    <a:pt x="425598" y="246727"/>
                    <a:pt x="429695" y="246727"/>
                  </a:cubicBezTo>
                  <a:cubicBezTo>
                    <a:pt x="439497" y="246727"/>
                    <a:pt x="448422" y="245997"/>
                    <a:pt x="456615" y="244535"/>
                  </a:cubicBezTo>
                  <a:cubicBezTo>
                    <a:pt x="447544" y="259298"/>
                    <a:pt x="437888" y="274060"/>
                    <a:pt x="426623" y="288677"/>
                  </a:cubicBezTo>
                  <a:cubicBezTo>
                    <a:pt x="417552" y="301101"/>
                    <a:pt x="422087" y="319225"/>
                    <a:pt x="435401" y="326241"/>
                  </a:cubicBezTo>
                  <a:cubicBezTo>
                    <a:pt x="475488" y="342612"/>
                    <a:pt x="484120" y="278445"/>
                    <a:pt x="499921" y="254182"/>
                  </a:cubicBezTo>
                  <a:cubicBezTo>
                    <a:pt x="505334" y="239565"/>
                    <a:pt x="513820" y="223341"/>
                    <a:pt x="515868" y="207263"/>
                  </a:cubicBezTo>
                  <a:cubicBezTo>
                    <a:pt x="542788" y="164582"/>
                    <a:pt x="534010" y="94277"/>
                    <a:pt x="523329" y="30695"/>
                  </a:cubicBezTo>
                  <a:cubicBezTo>
                    <a:pt x="524354" y="32303"/>
                    <a:pt x="525670" y="34057"/>
                    <a:pt x="527426" y="35664"/>
                  </a:cubicBezTo>
                  <a:cubicBezTo>
                    <a:pt x="541471" y="47796"/>
                    <a:pt x="554346" y="40488"/>
                    <a:pt x="564880" y="29233"/>
                  </a:cubicBezTo>
                  <a:cubicBezTo>
                    <a:pt x="566050" y="68552"/>
                    <a:pt x="569854" y="107870"/>
                    <a:pt x="571171" y="147042"/>
                  </a:cubicBezTo>
                  <a:cubicBezTo>
                    <a:pt x="565318" y="221295"/>
                    <a:pt x="627352" y="260321"/>
                    <a:pt x="694213" y="266460"/>
                  </a:cubicBezTo>
                  <a:cubicBezTo>
                    <a:pt x="700504" y="267044"/>
                    <a:pt x="706795" y="267337"/>
                    <a:pt x="712940" y="267337"/>
                  </a:cubicBezTo>
                  <a:cubicBezTo>
                    <a:pt x="747028" y="267337"/>
                    <a:pt x="780532" y="259298"/>
                    <a:pt x="814182" y="255351"/>
                  </a:cubicBezTo>
                  <a:cubicBezTo>
                    <a:pt x="821643" y="254620"/>
                    <a:pt x="828959" y="254036"/>
                    <a:pt x="836127" y="25272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14378742" y="4564061"/>
              <a:ext cx="213820" cy="219947"/>
            </a:xfrm>
            <a:custGeom>
              <a:avLst/>
              <a:gdLst/>
              <a:ahLst/>
              <a:cxnLst/>
              <a:rect l="l" t="t" r="r" b="b"/>
              <a:pathLst>
                <a:path w="213820" h="219947" extrusionOk="0">
                  <a:moveTo>
                    <a:pt x="204094" y="86903"/>
                  </a:moveTo>
                  <a:cubicBezTo>
                    <a:pt x="208337" y="128268"/>
                    <a:pt x="223260" y="173726"/>
                    <a:pt x="204826" y="213483"/>
                  </a:cubicBezTo>
                  <a:cubicBezTo>
                    <a:pt x="192829" y="217575"/>
                    <a:pt x="186392" y="218745"/>
                    <a:pt x="171907" y="219914"/>
                  </a:cubicBezTo>
                  <a:cubicBezTo>
                    <a:pt x="167372" y="219914"/>
                    <a:pt x="162836" y="219914"/>
                    <a:pt x="158301" y="219914"/>
                  </a:cubicBezTo>
                  <a:cubicBezTo>
                    <a:pt x="153766" y="219914"/>
                    <a:pt x="149230" y="219914"/>
                    <a:pt x="144695" y="219914"/>
                  </a:cubicBezTo>
                  <a:cubicBezTo>
                    <a:pt x="102413" y="220060"/>
                    <a:pt x="59399" y="220352"/>
                    <a:pt x="19020" y="205736"/>
                  </a:cubicBezTo>
                  <a:cubicBezTo>
                    <a:pt x="-2194" y="150631"/>
                    <a:pt x="3365" y="92311"/>
                    <a:pt x="0" y="32822"/>
                  </a:cubicBezTo>
                  <a:cubicBezTo>
                    <a:pt x="4974" y="33114"/>
                    <a:pt x="9949" y="32237"/>
                    <a:pt x="14630" y="30337"/>
                  </a:cubicBezTo>
                  <a:cubicBezTo>
                    <a:pt x="21653" y="27268"/>
                    <a:pt x="26774" y="22152"/>
                    <a:pt x="30431" y="15721"/>
                  </a:cubicBezTo>
                  <a:cubicBezTo>
                    <a:pt x="81345" y="-2258"/>
                    <a:pt x="143232" y="-7227"/>
                    <a:pt x="193560" y="13674"/>
                  </a:cubicBezTo>
                  <a:cubicBezTo>
                    <a:pt x="198974" y="37792"/>
                    <a:pt x="200290" y="62640"/>
                    <a:pt x="204094" y="86903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14208298" y="4150201"/>
              <a:ext cx="211290" cy="227794"/>
            </a:xfrm>
            <a:custGeom>
              <a:avLst/>
              <a:gdLst/>
              <a:ahLst/>
              <a:cxnLst/>
              <a:rect l="l" t="t" r="r" b="b"/>
              <a:pathLst>
                <a:path w="211290" h="227794" extrusionOk="0">
                  <a:moveTo>
                    <a:pt x="193853" y="21194"/>
                  </a:moveTo>
                  <a:cubicBezTo>
                    <a:pt x="212872" y="61390"/>
                    <a:pt x="212580" y="106993"/>
                    <a:pt x="210092" y="150404"/>
                  </a:cubicBezTo>
                  <a:cubicBezTo>
                    <a:pt x="206728" y="173498"/>
                    <a:pt x="206728" y="200247"/>
                    <a:pt x="192097" y="219394"/>
                  </a:cubicBezTo>
                  <a:cubicBezTo>
                    <a:pt x="166494" y="225095"/>
                    <a:pt x="139867" y="227433"/>
                    <a:pt x="113678" y="227580"/>
                  </a:cubicBezTo>
                  <a:cubicBezTo>
                    <a:pt x="66861" y="229918"/>
                    <a:pt x="16240" y="213402"/>
                    <a:pt x="0" y="165167"/>
                  </a:cubicBezTo>
                  <a:cubicBezTo>
                    <a:pt x="5999" y="158590"/>
                    <a:pt x="9364" y="149673"/>
                    <a:pt x="7754" y="140757"/>
                  </a:cubicBezTo>
                  <a:cubicBezTo>
                    <a:pt x="585" y="98808"/>
                    <a:pt x="-4389" y="52620"/>
                    <a:pt x="11558" y="11986"/>
                  </a:cubicBezTo>
                  <a:cubicBezTo>
                    <a:pt x="32918" y="9062"/>
                    <a:pt x="84417" y="0"/>
                    <a:pt x="127577" y="0"/>
                  </a:cubicBezTo>
                  <a:cubicBezTo>
                    <a:pt x="159325" y="146"/>
                    <a:pt x="186684" y="5116"/>
                    <a:pt x="193853" y="21194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13190022" y="4151809"/>
              <a:ext cx="1213884" cy="495647"/>
            </a:xfrm>
            <a:custGeom>
              <a:avLst/>
              <a:gdLst/>
              <a:ahLst/>
              <a:cxnLst/>
              <a:rect l="l" t="t" r="r" b="b"/>
              <a:pathLst>
                <a:path w="1213884" h="495647" extrusionOk="0">
                  <a:moveTo>
                    <a:pt x="1155948" y="285900"/>
                  </a:moveTo>
                  <a:cubicBezTo>
                    <a:pt x="1178771" y="285900"/>
                    <a:pt x="1197937" y="284438"/>
                    <a:pt x="1213884" y="280930"/>
                  </a:cubicBezTo>
                  <a:cubicBezTo>
                    <a:pt x="1186379" y="313963"/>
                    <a:pt x="1164580" y="354305"/>
                    <a:pt x="1136051" y="384854"/>
                  </a:cubicBezTo>
                  <a:cubicBezTo>
                    <a:pt x="1124054" y="402247"/>
                    <a:pt x="1094208" y="423588"/>
                    <a:pt x="1094208" y="444928"/>
                  </a:cubicBezTo>
                  <a:cubicBezTo>
                    <a:pt x="1092745" y="446097"/>
                    <a:pt x="1091428" y="447120"/>
                    <a:pt x="1090404" y="447851"/>
                  </a:cubicBezTo>
                  <a:cubicBezTo>
                    <a:pt x="1072848" y="463052"/>
                    <a:pt x="1056315" y="479277"/>
                    <a:pt x="1039783" y="495647"/>
                  </a:cubicBezTo>
                  <a:cubicBezTo>
                    <a:pt x="1039490" y="474161"/>
                    <a:pt x="1038758" y="452674"/>
                    <a:pt x="1037442" y="431188"/>
                  </a:cubicBezTo>
                  <a:cubicBezTo>
                    <a:pt x="1038612" y="348605"/>
                    <a:pt x="945709" y="335157"/>
                    <a:pt x="881043" y="335596"/>
                  </a:cubicBezTo>
                  <a:cubicBezTo>
                    <a:pt x="823545" y="336619"/>
                    <a:pt x="765170" y="343343"/>
                    <a:pt x="709574" y="358398"/>
                  </a:cubicBezTo>
                  <a:cubicBezTo>
                    <a:pt x="692164" y="364537"/>
                    <a:pt x="677388" y="383538"/>
                    <a:pt x="676949" y="401517"/>
                  </a:cubicBezTo>
                  <a:cubicBezTo>
                    <a:pt x="652077" y="409702"/>
                    <a:pt x="631741" y="436158"/>
                    <a:pt x="612136" y="452090"/>
                  </a:cubicBezTo>
                  <a:cubicBezTo>
                    <a:pt x="604382" y="461444"/>
                    <a:pt x="588874" y="473284"/>
                    <a:pt x="577023" y="486146"/>
                  </a:cubicBezTo>
                  <a:cubicBezTo>
                    <a:pt x="574097" y="468022"/>
                    <a:pt x="570879" y="449897"/>
                    <a:pt x="567660" y="432065"/>
                  </a:cubicBezTo>
                  <a:cubicBezTo>
                    <a:pt x="563270" y="406194"/>
                    <a:pt x="551859" y="379884"/>
                    <a:pt x="529035" y="364829"/>
                  </a:cubicBezTo>
                  <a:cubicBezTo>
                    <a:pt x="453981" y="319810"/>
                    <a:pt x="356104" y="335888"/>
                    <a:pt x="274174" y="351236"/>
                  </a:cubicBezTo>
                  <a:cubicBezTo>
                    <a:pt x="261006" y="354159"/>
                    <a:pt x="247254" y="361321"/>
                    <a:pt x="236135" y="371114"/>
                  </a:cubicBezTo>
                  <a:cubicBezTo>
                    <a:pt x="235257" y="371114"/>
                    <a:pt x="234379" y="371114"/>
                    <a:pt x="233355" y="371260"/>
                  </a:cubicBezTo>
                  <a:cubicBezTo>
                    <a:pt x="190781" y="378715"/>
                    <a:pt x="154205" y="406632"/>
                    <a:pt x="125090" y="437473"/>
                  </a:cubicBezTo>
                  <a:cubicBezTo>
                    <a:pt x="121579" y="441274"/>
                    <a:pt x="117336" y="445366"/>
                    <a:pt x="112947" y="449751"/>
                  </a:cubicBezTo>
                  <a:cubicBezTo>
                    <a:pt x="109143" y="437619"/>
                    <a:pt x="105193" y="425488"/>
                    <a:pt x="101243" y="413502"/>
                  </a:cubicBezTo>
                  <a:cubicBezTo>
                    <a:pt x="91294" y="367899"/>
                    <a:pt x="44038" y="351236"/>
                    <a:pt x="2634" y="345389"/>
                  </a:cubicBezTo>
                  <a:cubicBezTo>
                    <a:pt x="1756" y="345243"/>
                    <a:pt x="878" y="345097"/>
                    <a:pt x="0" y="345097"/>
                  </a:cubicBezTo>
                  <a:cubicBezTo>
                    <a:pt x="16825" y="327264"/>
                    <a:pt x="31309" y="299785"/>
                    <a:pt x="43452" y="287654"/>
                  </a:cubicBezTo>
                  <a:cubicBezTo>
                    <a:pt x="57498" y="268067"/>
                    <a:pt x="73152" y="249504"/>
                    <a:pt x="87344" y="230064"/>
                  </a:cubicBezTo>
                  <a:cubicBezTo>
                    <a:pt x="92025" y="223195"/>
                    <a:pt x="92025" y="214132"/>
                    <a:pt x="87490" y="207555"/>
                  </a:cubicBezTo>
                  <a:cubicBezTo>
                    <a:pt x="90855" y="200247"/>
                    <a:pt x="93196" y="191769"/>
                    <a:pt x="94512" y="182268"/>
                  </a:cubicBezTo>
                  <a:cubicBezTo>
                    <a:pt x="100218" y="159613"/>
                    <a:pt x="100218" y="134034"/>
                    <a:pt x="97877" y="108455"/>
                  </a:cubicBezTo>
                  <a:cubicBezTo>
                    <a:pt x="104461" y="102608"/>
                    <a:pt x="109436" y="93692"/>
                    <a:pt x="113239" y="86091"/>
                  </a:cubicBezTo>
                  <a:cubicBezTo>
                    <a:pt x="128016" y="62266"/>
                    <a:pt x="144695" y="39903"/>
                    <a:pt x="161959" y="17832"/>
                  </a:cubicBezTo>
                  <a:cubicBezTo>
                    <a:pt x="155667" y="49989"/>
                    <a:pt x="160642" y="84922"/>
                    <a:pt x="167957" y="116348"/>
                  </a:cubicBezTo>
                  <a:cubicBezTo>
                    <a:pt x="178784" y="144850"/>
                    <a:pt x="170737" y="200247"/>
                    <a:pt x="210531" y="203901"/>
                  </a:cubicBezTo>
                  <a:cubicBezTo>
                    <a:pt x="222090" y="255790"/>
                    <a:pt x="277832" y="272745"/>
                    <a:pt x="324941" y="276253"/>
                  </a:cubicBezTo>
                  <a:cubicBezTo>
                    <a:pt x="340303" y="276984"/>
                    <a:pt x="358591" y="278007"/>
                    <a:pt x="377465" y="278007"/>
                  </a:cubicBezTo>
                  <a:cubicBezTo>
                    <a:pt x="393851" y="278007"/>
                    <a:pt x="410675" y="277276"/>
                    <a:pt x="426769" y="274937"/>
                  </a:cubicBezTo>
                  <a:cubicBezTo>
                    <a:pt x="425598" y="276107"/>
                    <a:pt x="424575" y="277130"/>
                    <a:pt x="423550" y="277861"/>
                  </a:cubicBezTo>
                  <a:cubicBezTo>
                    <a:pt x="409212" y="293208"/>
                    <a:pt x="388291" y="311771"/>
                    <a:pt x="410822" y="330626"/>
                  </a:cubicBezTo>
                  <a:cubicBezTo>
                    <a:pt x="443301" y="349774"/>
                    <a:pt x="454859" y="300955"/>
                    <a:pt x="469489" y="281515"/>
                  </a:cubicBezTo>
                  <a:cubicBezTo>
                    <a:pt x="474757" y="272014"/>
                    <a:pt x="481048" y="263244"/>
                    <a:pt x="486607" y="254036"/>
                  </a:cubicBezTo>
                  <a:cubicBezTo>
                    <a:pt x="504603" y="241465"/>
                    <a:pt x="516599" y="222610"/>
                    <a:pt x="518063" y="194400"/>
                  </a:cubicBezTo>
                  <a:cubicBezTo>
                    <a:pt x="520989" y="157420"/>
                    <a:pt x="515283" y="120587"/>
                    <a:pt x="507675" y="84337"/>
                  </a:cubicBezTo>
                  <a:cubicBezTo>
                    <a:pt x="509577" y="83022"/>
                    <a:pt x="511333" y="81268"/>
                    <a:pt x="512649" y="79222"/>
                  </a:cubicBezTo>
                  <a:cubicBezTo>
                    <a:pt x="529767" y="51158"/>
                    <a:pt x="550103" y="25287"/>
                    <a:pt x="571025" y="0"/>
                  </a:cubicBezTo>
                  <a:cubicBezTo>
                    <a:pt x="570440" y="4677"/>
                    <a:pt x="570000" y="9501"/>
                    <a:pt x="569854" y="14617"/>
                  </a:cubicBezTo>
                  <a:cubicBezTo>
                    <a:pt x="565026" y="75129"/>
                    <a:pt x="573804" y="141781"/>
                    <a:pt x="606723" y="193377"/>
                  </a:cubicBezTo>
                  <a:cubicBezTo>
                    <a:pt x="640958" y="229918"/>
                    <a:pt x="694798" y="241904"/>
                    <a:pt x="742639" y="248774"/>
                  </a:cubicBezTo>
                  <a:cubicBezTo>
                    <a:pt x="750101" y="250528"/>
                    <a:pt x="757123" y="251697"/>
                    <a:pt x="763853" y="252428"/>
                  </a:cubicBezTo>
                  <a:cubicBezTo>
                    <a:pt x="754343" y="268652"/>
                    <a:pt x="744980" y="284877"/>
                    <a:pt x="733715" y="299932"/>
                  </a:cubicBezTo>
                  <a:cubicBezTo>
                    <a:pt x="722157" y="310163"/>
                    <a:pt x="718792" y="328434"/>
                    <a:pt x="731081" y="339542"/>
                  </a:cubicBezTo>
                  <a:cubicBezTo>
                    <a:pt x="772047" y="367314"/>
                    <a:pt x="785067" y="298324"/>
                    <a:pt x="799259" y="272599"/>
                  </a:cubicBezTo>
                  <a:cubicBezTo>
                    <a:pt x="802185" y="264559"/>
                    <a:pt x="806135" y="256520"/>
                    <a:pt x="810524" y="248335"/>
                  </a:cubicBezTo>
                  <a:cubicBezTo>
                    <a:pt x="859390" y="231818"/>
                    <a:pt x="876215" y="176276"/>
                    <a:pt x="877532" y="117809"/>
                  </a:cubicBezTo>
                  <a:cubicBezTo>
                    <a:pt x="885871" y="104801"/>
                    <a:pt x="893625" y="91938"/>
                    <a:pt x="901233" y="84191"/>
                  </a:cubicBezTo>
                  <a:cubicBezTo>
                    <a:pt x="916741" y="65921"/>
                    <a:pt x="935029" y="46188"/>
                    <a:pt x="955658" y="30987"/>
                  </a:cubicBezTo>
                  <a:cubicBezTo>
                    <a:pt x="946294" y="92523"/>
                    <a:pt x="961656" y="155374"/>
                    <a:pt x="986382" y="211648"/>
                  </a:cubicBezTo>
                  <a:cubicBezTo>
                    <a:pt x="1012424" y="263536"/>
                    <a:pt x="1071238" y="284292"/>
                    <a:pt x="1126248" y="285169"/>
                  </a:cubicBezTo>
                  <a:cubicBezTo>
                    <a:pt x="1137075" y="285607"/>
                    <a:pt x="1146731" y="285900"/>
                    <a:pt x="1155948" y="28590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13905303" y="4553910"/>
              <a:ext cx="258529" cy="235034"/>
            </a:xfrm>
            <a:custGeom>
              <a:avLst/>
              <a:gdLst/>
              <a:ahLst/>
              <a:cxnLst/>
              <a:rect l="l" t="t" r="r" b="b"/>
              <a:pathLst>
                <a:path w="258529" h="235034" extrusionOk="0">
                  <a:moveTo>
                    <a:pt x="253545" y="18125"/>
                  </a:moveTo>
                  <a:cubicBezTo>
                    <a:pt x="260421" y="51450"/>
                    <a:pt x="258080" y="85945"/>
                    <a:pt x="258373" y="119856"/>
                  </a:cubicBezTo>
                  <a:cubicBezTo>
                    <a:pt x="256763" y="158736"/>
                    <a:pt x="260129" y="195131"/>
                    <a:pt x="248863" y="233719"/>
                  </a:cubicBezTo>
                  <a:cubicBezTo>
                    <a:pt x="229551" y="234742"/>
                    <a:pt x="210239" y="234888"/>
                    <a:pt x="190927" y="235034"/>
                  </a:cubicBezTo>
                  <a:cubicBezTo>
                    <a:pt x="135916" y="234449"/>
                    <a:pt x="75200" y="233426"/>
                    <a:pt x="26188" y="206532"/>
                  </a:cubicBezTo>
                  <a:cubicBezTo>
                    <a:pt x="6437" y="149820"/>
                    <a:pt x="1317" y="90476"/>
                    <a:pt x="0" y="30549"/>
                  </a:cubicBezTo>
                  <a:cubicBezTo>
                    <a:pt x="7169" y="28941"/>
                    <a:pt x="13899" y="24994"/>
                    <a:pt x="18580" y="19002"/>
                  </a:cubicBezTo>
                  <a:cubicBezTo>
                    <a:pt x="18873" y="18563"/>
                    <a:pt x="19166" y="18125"/>
                    <a:pt x="19458" y="17832"/>
                  </a:cubicBezTo>
                  <a:cubicBezTo>
                    <a:pt x="64520" y="7893"/>
                    <a:pt x="114995" y="0"/>
                    <a:pt x="163275" y="0"/>
                  </a:cubicBezTo>
                  <a:cubicBezTo>
                    <a:pt x="171907" y="0"/>
                    <a:pt x="180539" y="292"/>
                    <a:pt x="189025" y="877"/>
                  </a:cubicBezTo>
                  <a:cubicBezTo>
                    <a:pt x="210092" y="4239"/>
                    <a:pt x="238329" y="1316"/>
                    <a:pt x="253545" y="18125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13657610" y="4579197"/>
              <a:ext cx="483096" cy="480738"/>
            </a:xfrm>
            <a:custGeom>
              <a:avLst/>
              <a:gdLst/>
              <a:ahLst/>
              <a:cxnLst/>
              <a:rect l="l" t="t" r="r" b="b"/>
              <a:pathLst>
                <a:path w="483096" h="480738" extrusionOk="0">
                  <a:moveTo>
                    <a:pt x="472416" y="272306"/>
                  </a:moveTo>
                  <a:cubicBezTo>
                    <a:pt x="476073" y="272745"/>
                    <a:pt x="479731" y="273037"/>
                    <a:pt x="483096" y="273183"/>
                  </a:cubicBezTo>
                  <a:cubicBezTo>
                    <a:pt x="475927" y="283269"/>
                    <a:pt x="470075" y="292185"/>
                    <a:pt x="466564" y="295693"/>
                  </a:cubicBezTo>
                  <a:cubicBezTo>
                    <a:pt x="456615" y="316302"/>
                    <a:pt x="419600" y="350505"/>
                    <a:pt x="420039" y="376376"/>
                  </a:cubicBezTo>
                  <a:cubicBezTo>
                    <a:pt x="374538" y="366875"/>
                    <a:pt x="327428" y="367752"/>
                    <a:pt x="281050" y="368629"/>
                  </a:cubicBezTo>
                  <a:cubicBezTo>
                    <a:pt x="262469" y="369068"/>
                    <a:pt x="244181" y="369360"/>
                    <a:pt x="225893" y="369214"/>
                  </a:cubicBezTo>
                  <a:cubicBezTo>
                    <a:pt x="203363" y="370237"/>
                    <a:pt x="180686" y="369506"/>
                    <a:pt x="158155" y="368483"/>
                  </a:cubicBezTo>
                  <a:cubicBezTo>
                    <a:pt x="155668" y="368483"/>
                    <a:pt x="153180" y="368337"/>
                    <a:pt x="150547" y="368191"/>
                  </a:cubicBezTo>
                  <a:cubicBezTo>
                    <a:pt x="141037" y="367606"/>
                    <a:pt x="131235" y="367168"/>
                    <a:pt x="123188" y="374184"/>
                  </a:cubicBezTo>
                  <a:cubicBezTo>
                    <a:pt x="112069" y="382515"/>
                    <a:pt x="107972" y="400640"/>
                    <a:pt x="112654" y="414818"/>
                  </a:cubicBezTo>
                  <a:cubicBezTo>
                    <a:pt x="97731" y="428119"/>
                    <a:pt x="83393" y="444051"/>
                    <a:pt x="78127" y="448436"/>
                  </a:cubicBezTo>
                  <a:cubicBezTo>
                    <a:pt x="72274" y="456621"/>
                    <a:pt x="58522" y="468022"/>
                    <a:pt x="45062" y="480738"/>
                  </a:cubicBezTo>
                  <a:cubicBezTo>
                    <a:pt x="43452" y="466999"/>
                    <a:pt x="41551" y="453405"/>
                    <a:pt x="39356" y="439958"/>
                  </a:cubicBezTo>
                  <a:cubicBezTo>
                    <a:pt x="37015" y="414671"/>
                    <a:pt x="26189" y="390993"/>
                    <a:pt x="5853" y="385000"/>
                  </a:cubicBezTo>
                  <a:cubicBezTo>
                    <a:pt x="3950" y="384415"/>
                    <a:pt x="1902" y="383831"/>
                    <a:pt x="0" y="383246"/>
                  </a:cubicBezTo>
                  <a:cubicBezTo>
                    <a:pt x="24433" y="357375"/>
                    <a:pt x="46525" y="309725"/>
                    <a:pt x="62619" y="277276"/>
                  </a:cubicBezTo>
                  <a:cubicBezTo>
                    <a:pt x="86759" y="269675"/>
                    <a:pt x="105486" y="254036"/>
                    <a:pt x="111338" y="221879"/>
                  </a:cubicBezTo>
                  <a:cubicBezTo>
                    <a:pt x="119092" y="185923"/>
                    <a:pt x="119384" y="149235"/>
                    <a:pt x="116165" y="112840"/>
                  </a:cubicBezTo>
                  <a:cubicBezTo>
                    <a:pt x="143378" y="114886"/>
                    <a:pt x="158009" y="66505"/>
                    <a:pt x="177028" y="50281"/>
                  </a:cubicBezTo>
                  <a:cubicBezTo>
                    <a:pt x="181271" y="42096"/>
                    <a:pt x="206289" y="19148"/>
                    <a:pt x="221066" y="0"/>
                  </a:cubicBezTo>
                  <a:cubicBezTo>
                    <a:pt x="213311" y="65921"/>
                    <a:pt x="215945" y="133157"/>
                    <a:pt x="226479" y="198639"/>
                  </a:cubicBezTo>
                  <a:cubicBezTo>
                    <a:pt x="256032" y="273329"/>
                    <a:pt x="404092" y="270260"/>
                    <a:pt x="472416" y="272306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13823573" y="4124915"/>
              <a:ext cx="180094" cy="215886"/>
            </a:xfrm>
            <a:custGeom>
              <a:avLst/>
              <a:gdLst/>
              <a:ahLst/>
              <a:cxnLst/>
              <a:rect l="l" t="t" r="r" b="b"/>
              <a:pathLst>
                <a:path w="180094" h="215886" extrusionOk="0">
                  <a:moveTo>
                    <a:pt x="151663" y="14617"/>
                  </a:moveTo>
                  <a:cubicBezTo>
                    <a:pt x="169804" y="50281"/>
                    <a:pt x="180923" y="94131"/>
                    <a:pt x="180046" y="136519"/>
                  </a:cubicBezTo>
                  <a:cubicBezTo>
                    <a:pt x="170682" y="148796"/>
                    <a:pt x="165708" y="161659"/>
                    <a:pt x="175510" y="175106"/>
                  </a:cubicBezTo>
                  <a:cubicBezTo>
                    <a:pt x="172584" y="188846"/>
                    <a:pt x="167902" y="202001"/>
                    <a:pt x="161611" y="214132"/>
                  </a:cubicBezTo>
                  <a:cubicBezTo>
                    <a:pt x="160733" y="214279"/>
                    <a:pt x="159856" y="214571"/>
                    <a:pt x="158978" y="214717"/>
                  </a:cubicBezTo>
                  <a:cubicBezTo>
                    <a:pt x="155905" y="215156"/>
                    <a:pt x="152979" y="215594"/>
                    <a:pt x="149761" y="215886"/>
                  </a:cubicBezTo>
                  <a:cubicBezTo>
                    <a:pt x="102797" y="214863"/>
                    <a:pt x="36960" y="213548"/>
                    <a:pt x="4627" y="173206"/>
                  </a:cubicBezTo>
                  <a:cubicBezTo>
                    <a:pt x="18818" y="149527"/>
                    <a:pt x="-1518" y="120879"/>
                    <a:pt x="91" y="95008"/>
                  </a:cubicBezTo>
                  <a:cubicBezTo>
                    <a:pt x="2286" y="65482"/>
                    <a:pt x="-7516" y="16517"/>
                    <a:pt x="28475" y="5554"/>
                  </a:cubicBezTo>
                  <a:cubicBezTo>
                    <a:pt x="45299" y="1023"/>
                    <a:pt x="62564" y="0"/>
                    <a:pt x="80120" y="0"/>
                  </a:cubicBezTo>
                  <a:cubicBezTo>
                    <a:pt x="89337" y="0"/>
                    <a:pt x="98408" y="292"/>
                    <a:pt x="107479" y="438"/>
                  </a:cubicBezTo>
                  <a:cubicBezTo>
                    <a:pt x="122255" y="2777"/>
                    <a:pt x="142153" y="1169"/>
                    <a:pt x="151663" y="1461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13415547" y="4137923"/>
              <a:ext cx="228839" cy="232983"/>
            </a:xfrm>
            <a:custGeom>
              <a:avLst/>
              <a:gdLst/>
              <a:ahLst/>
              <a:cxnLst/>
              <a:rect l="l" t="t" r="r" b="b"/>
              <a:pathLst>
                <a:path w="228839" h="232983" extrusionOk="0">
                  <a:moveTo>
                    <a:pt x="208559" y="68113"/>
                  </a:moveTo>
                  <a:cubicBezTo>
                    <a:pt x="218216" y="116494"/>
                    <a:pt x="236796" y="167944"/>
                    <a:pt x="225092" y="217202"/>
                  </a:cubicBezTo>
                  <a:cubicBezTo>
                    <a:pt x="202707" y="226995"/>
                    <a:pt x="177982" y="229918"/>
                    <a:pt x="153988" y="232695"/>
                  </a:cubicBezTo>
                  <a:cubicBezTo>
                    <a:pt x="145210" y="232257"/>
                    <a:pt x="135553" y="232403"/>
                    <a:pt x="125605" y="232695"/>
                  </a:cubicBezTo>
                  <a:cubicBezTo>
                    <a:pt x="89468" y="233572"/>
                    <a:pt x="48795" y="234449"/>
                    <a:pt x="29922" y="202878"/>
                  </a:cubicBezTo>
                  <a:cubicBezTo>
                    <a:pt x="17632" y="180368"/>
                    <a:pt x="11049" y="151720"/>
                    <a:pt x="8123" y="125702"/>
                  </a:cubicBezTo>
                  <a:cubicBezTo>
                    <a:pt x="3295" y="96177"/>
                    <a:pt x="-4898" y="65628"/>
                    <a:pt x="3880" y="36103"/>
                  </a:cubicBezTo>
                  <a:cubicBezTo>
                    <a:pt x="22753" y="9793"/>
                    <a:pt x="65913" y="0"/>
                    <a:pt x="107902" y="0"/>
                  </a:cubicBezTo>
                  <a:cubicBezTo>
                    <a:pt x="137748" y="0"/>
                    <a:pt x="167155" y="4970"/>
                    <a:pt x="187199" y="12278"/>
                  </a:cubicBezTo>
                  <a:cubicBezTo>
                    <a:pt x="203000" y="24263"/>
                    <a:pt x="201976" y="50427"/>
                    <a:pt x="208559" y="68113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13000779" y="4131346"/>
              <a:ext cx="223965" cy="216338"/>
            </a:xfrm>
            <a:custGeom>
              <a:avLst/>
              <a:gdLst/>
              <a:ahLst/>
              <a:cxnLst/>
              <a:rect l="l" t="t" r="r" b="b"/>
              <a:pathLst>
                <a:path w="223965" h="216338" extrusionOk="0">
                  <a:moveTo>
                    <a:pt x="210165" y="57297"/>
                  </a:moveTo>
                  <a:cubicBezTo>
                    <a:pt x="216895" y="105970"/>
                    <a:pt x="235476" y="160636"/>
                    <a:pt x="213677" y="207701"/>
                  </a:cubicBezTo>
                  <a:cubicBezTo>
                    <a:pt x="211189" y="208286"/>
                    <a:pt x="208702" y="209017"/>
                    <a:pt x="206069" y="209601"/>
                  </a:cubicBezTo>
                  <a:cubicBezTo>
                    <a:pt x="189097" y="212817"/>
                    <a:pt x="171980" y="214571"/>
                    <a:pt x="154862" y="215886"/>
                  </a:cubicBezTo>
                  <a:cubicBezTo>
                    <a:pt x="145791" y="215740"/>
                    <a:pt x="136282" y="215886"/>
                    <a:pt x="126918" y="216033"/>
                  </a:cubicBezTo>
                  <a:cubicBezTo>
                    <a:pt x="93268" y="216763"/>
                    <a:pt x="58155" y="217494"/>
                    <a:pt x="28895" y="201562"/>
                  </a:cubicBezTo>
                  <a:cubicBezTo>
                    <a:pt x="14264" y="178468"/>
                    <a:pt x="11777" y="149527"/>
                    <a:pt x="5486" y="123217"/>
                  </a:cubicBezTo>
                  <a:cubicBezTo>
                    <a:pt x="10168" y="116202"/>
                    <a:pt x="11923" y="107285"/>
                    <a:pt x="9582" y="98662"/>
                  </a:cubicBezTo>
                  <a:cubicBezTo>
                    <a:pt x="1243" y="70598"/>
                    <a:pt x="-5341" y="39757"/>
                    <a:pt x="6217" y="11693"/>
                  </a:cubicBezTo>
                  <a:cubicBezTo>
                    <a:pt x="39867" y="3070"/>
                    <a:pt x="72639" y="0"/>
                    <a:pt x="106728" y="0"/>
                  </a:cubicBezTo>
                  <a:cubicBezTo>
                    <a:pt x="119018" y="0"/>
                    <a:pt x="131454" y="439"/>
                    <a:pt x="144182" y="1169"/>
                  </a:cubicBezTo>
                  <a:cubicBezTo>
                    <a:pt x="182075" y="585"/>
                    <a:pt x="206508" y="18417"/>
                    <a:pt x="210165" y="5729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12617535" y="4178117"/>
              <a:ext cx="207978" cy="213163"/>
            </a:xfrm>
            <a:custGeom>
              <a:avLst/>
              <a:gdLst/>
              <a:ahLst/>
              <a:cxnLst/>
              <a:rect l="l" t="t" r="r" b="b"/>
              <a:pathLst>
                <a:path w="207978" h="213163" extrusionOk="0">
                  <a:moveTo>
                    <a:pt x="188439" y="27920"/>
                  </a:moveTo>
                  <a:cubicBezTo>
                    <a:pt x="200290" y="81563"/>
                    <a:pt x="217993" y="144852"/>
                    <a:pt x="200875" y="199957"/>
                  </a:cubicBezTo>
                  <a:cubicBezTo>
                    <a:pt x="181710" y="207411"/>
                    <a:pt x="161227" y="210773"/>
                    <a:pt x="140891" y="212819"/>
                  </a:cubicBezTo>
                  <a:cubicBezTo>
                    <a:pt x="99633" y="213550"/>
                    <a:pt x="52962" y="215304"/>
                    <a:pt x="17556" y="190894"/>
                  </a:cubicBezTo>
                  <a:cubicBezTo>
                    <a:pt x="6437" y="177739"/>
                    <a:pt x="4535" y="159030"/>
                    <a:pt x="0" y="142952"/>
                  </a:cubicBezTo>
                  <a:cubicBezTo>
                    <a:pt x="4535" y="97933"/>
                    <a:pt x="-3072" y="51160"/>
                    <a:pt x="3804" y="5995"/>
                  </a:cubicBezTo>
                  <a:cubicBezTo>
                    <a:pt x="17556" y="2341"/>
                    <a:pt x="43452" y="2"/>
                    <a:pt x="71543" y="2"/>
                  </a:cubicBezTo>
                  <a:cubicBezTo>
                    <a:pt x="119677" y="-144"/>
                    <a:pt x="174394" y="7018"/>
                    <a:pt x="188439" y="2792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12202482" y="4139970"/>
              <a:ext cx="199375" cy="211696"/>
            </a:xfrm>
            <a:custGeom>
              <a:avLst/>
              <a:gdLst/>
              <a:ahLst/>
              <a:cxnLst/>
              <a:rect l="l" t="t" r="r" b="b"/>
              <a:pathLst>
                <a:path w="199375" h="211696" extrusionOk="0">
                  <a:moveTo>
                    <a:pt x="192378" y="95885"/>
                  </a:moveTo>
                  <a:cubicBezTo>
                    <a:pt x="195743" y="133303"/>
                    <a:pt x="205252" y="172329"/>
                    <a:pt x="194133" y="209309"/>
                  </a:cubicBezTo>
                  <a:cubicBezTo>
                    <a:pt x="193987" y="209309"/>
                    <a:pt x="193694" y="209309"/>
                    <a:pt x="193548" y="209455"/>
                  </a:cubicBezTo>
                  <a:cubicBezTo>
                    <a:pt x="189013" y="210186"/>
                    <a:pt x="184477" y="210624"/>
                    <a:pt x="179942" y="210917"/>
                  </a:cubicBezTo>
                  <a:cubicBezTo>
                    <a:pt x="133125" y="212378"/>
                    <a:pt x="85868" y="212525"/>
                    <a:pt x="39490" y="204632"/>
                  </a:cubicBezTo>
                  <a:cubicBezTo>
                    <a:pt x="19300" y="203462"/>
                    <a:pt x="14618" y="184022"/>
                    <a:pt x="8766" y="167944"/>
                  </a:cubicBezTo>
                  <a:cubicBezTo>
                    <a:pt x="7742" y="166044"/>
                    <a:pt x="8181" y="163998"/>
                    <a:pt x="7888" y="161805"/>
                  </a:cubicBezTo>
                  <a:cubicBezTo>
                    <a:pt x="5401" y="114886"/>
                    <a:pt x="-6742" y="66213"/>
                    <a:pt x="5108" y="19879"/>
                  </a:cubicBezTo>
                  <a:cubicBezTo>
                    <a:pt x="35540" y="6577"/>
                    <a:pt x="69190" y="0"/>
                    <a:pt x="102839" y="0"/>
                  </a:cubicBezTo>
                  <a:cubicBezTo>
                    <a:pt x="126980" y="0"/>
                    <a:pt x="151266" y="3362"/>
                    <a:pt x="174236" y="10085"/>
                  </a:cubicBezTo>
                  <a:cubicBezTo>
                    <a:pt x="187257" y="36395"/>
                    <a:pt x="187550" y="67236"/>
                    <a:pt x="192378" y="95885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11782285" y="4188058"/>
              <a:ext cx="231640" cy="194200"/>
            </a:xfrm>
            <a:custGeom>
              <a:avLst/>
              <a:gdLst/>
              <a:ahLst/>
              <a:cxnLst/>
              <a:rect l="l" t="t" r="r" b="b"/>
              <a:pathLst>
                <a:path w="231640" h="194200" extrusionOk="0">
                  <a:moveTo>
                    <a:pt x="197657" y="0"/>
                  </a:moveTo>
                  <a:cubicBezTo>
                    <a:pt x="213019" y="55689"/>
                    <a:pt x="239500" y="118833"/>
                    <a:pt x="229405" y="177445"/>
                  </a:cubicBezTo>
                  <a:cubicBezTo>
                    <a:pt x="220041" y="180222"/>
                    <a:pt x="210385" y="182268"/>
                    <a:pt x="200876" y="184315"/>
                  </a:cubicBezTo>
                  <a:cubicBezTo>
                    <a:pt x="178930" y="188700"/>
                    <a:pt x="156984" y="192208"/>
                    <a:pt x="134746" y="193962"/>
                  </a:cubicBezTo>
                  <a:cubicBezTo>
                    <a:pt x="25164" y="197762"/>
                    <a:pt x="29992" y="156251"/>
                    <a:pt x="0" y="66798"/>
                  </a:cubicBezTo>
                  <a:cubicBezTo>
                    <a:pt x="9071" y="56128"/>
                    <a:pt x="4536" y="42242"/>
                    <a:pt x="6145" y="29818"/>
                  </a:cubicBezTo>
                  <a:cubicBezTo>
                    <a:pt x="64959" y="4531"/>
                    <a:pt x="133868" y="1169"/>
                    <a:pt x="197657" y="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11424718" y="4235396"/>
              <a:ext cx="207631" cy="170022"/>
            </a:xfrm>
            <a:custGeom>
              <a:avLst/>
              <a:gdLst/>
              <a:ahLst/>
              <a:cxnLst/>
              <a:rect l="l" t="t" r="r" b="b"/>
              <a:pathLst>
                <a:path w="207631" h="170022" extrusionOk="0">
                  <a:moveTo>
                    <a:pt x="199851" y="66087"/>
                  </a:moveTo>
                  <a:cubicBezTo>
                    <a:pt x="208630" y="96197"/>
                    <a:pt x="216676" y="148378"/>
                    <a:pt x="184197" y="165772"/>
                  </a:cubicBezTo>
                  <a:cubicBezTo>
                    <a:pt x="156692" y="168987"/>
                    <a:pt x="129040" y="170156"/>
                    <a:pt x="100803" y="170010"/>
                  </a:cubicBezTo>
                  <a:cubicBezTo>
                    <a:pt x="83247" y="169864"/>
                    <a:pt x="67007" y="164456"/>
                    <a:pt x="58814" y="147939"/>
                  </a:cubicBezTo>
                  <a:cubicBezTo>
                    <a:pt x="36430" y="114321"/>
                    <a:pt x="20336" y="78072"/>
                    <a:pt x="4828" y="40654"/>
                  </a:cubicBezTo>
                  <a:cubicBezTo>
                    <a:pt x="3219" y="37584"/>
                    <a:pt x="1902" y="34369"/>
                    <a:pt x="439" y="31007"/>
                  </a:cubicBezTo>
                  <a:lnTo>
                    <a:pt x="439" y="31007"/>
                  </a:lnTo>
                  <a:cubicBezTo>
                    <a:pt x="1024" y="26622"/>
                    <a:pt x="732" y="21652"/>
                    <a:pt x="0" y="17267"/>
                  </a:cubicBezTo>
                  <a:cubicBezTo>
                    <a:pt x="585" y="12298"/>
                    <a:pt x="4389" y="9228"/>
                    <a:pt x="8632" y="6890"/>
                  </a:cubicBezTo>
                  <a:cubicBezTo>
                    <a:pt x="16093" y="18144"/>
                    <a:pt x="30139" y="25014"/>
                    <a:pt x="44184" y="20775"/>
                  </a:cubicBezTo>
                  <a:cubicBezTo>
                    <a:pt x="77248" y="11859"/>
                    <a:pt x="104607" y="5866"/>
                    <a:pt x="140891" y="1043"/>
                  </a:cubicBezTo>
                  <a:cubicBezTo>
                    <a:pt x="183465" y="-7288"/>
                    <a:pt x="187562" y="36123"/>
                    <a:pt x="199851" y="6608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10980978" y="4259564"/>
              <a:ext cx="315963" cy="195812"/>
            </a:xfrm>
            <a:custGeom>
              <a:avLst/>
              <a:gdLst/>
              <a:ahLst/>
              <a:cxnLst/>
              <a:rect l="l" t="t" r="r" b="b"/>
              <a:pathLst>
                <a:path w="315963" h="195812" extrusionOk="0">
                  <a:moveTo>
                    <a:pt x="294949" y="57120"/>
                  </a:moveTo>
                  <a:cubicBezTo>
                    <a:pt x="305044" y="93077"/>
                    <a:pt x="322161" y="131664"/>
                    <a:pt x="313676" y="169375"/>
                  </a:cubicBezTo>
                  <a:cubicBezTo>
                    <a:pt x="262908" y="182676"/>
                    <a:pt x="210970" y="190423"/>
                    <a:pt x="158301" y="194954"/>
                  </a:cubicBezTo>
                  <a:cubicBezTo>
                    <a:pt x="153327" y="194808"/>
                    <a:pt x="148060" y="195100"/>
                    <a:pt x="142646" y="195393"/>
                  </a:cubicBezTo>
                  <a:cubicBezTo>
                    <a:pt x="125968" y="196123"/>
                    <a:pt x="108558" y="197000"/>
                    <a:pt x="94659" y="187646"/>
                  </a:cubicBezTo>
                  <a:cubicBezTo>
                    <a:pt x="50621" y="144965"/>
                    <a:pt x="31894" y="84307"/>
                    <a:pt x="0" y="33003"/>
                  </a:cubicBezTo>
                  <a:cubicBezTo>
                    <a:pt x="59692" y="26425"/>
                    <a:pt x="118799" y="3477"/>
                    <a:pt x="179808" y="700"/>
                  </a:cubicBezTo>
                  <a:cubicBezTo>
                    <a:pt x="187415" y="992"/>
                    <a:pt x="195755" y="700"/>
                    <a:pt x="204094" y="408"/>
                  </a:cubicBezTo>
                  <a:cubicBezTo>
                    <a:pt x="228966" y="-469"/>
                    <a:pt x="255593" y="-1346"/>
                    <a:pt x="274320" y="14001"/>
                  </a:cubicBezTo>
                  <a:cubicBezTo>
                    <a:pt x="284415" y="26425"/>
                    <a:pt x="289682" y="42065"/>
                    <a:pt x="294949" y="5712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10250775" y="4313322"/>
              <a:ext cx="582582" cy="274639"/>
            </a:xfrm>
            <a:custGeom>
              <a:avLst/>
              <a:gdLst/>
              <a:ahLst/>
              <a:cxnLst/>
              <a:rect l="l" t="t" r="r" b="b"/>
              <a:pathLst>
                <a:path w="582582" h="274639" extrusionOk="0">
                  <a:moveTo>
                    <a:pt x="524646" y="26748"/>
                  </a:moveTo>
                  <a:cubicBezTo>
                    <a:pt x="546007" y="78637"/>
                    <a:pt x="579949" y="135057"/>
                    <a:pt x="582583" y="192500"/>
                  </a:cubicBezTo>
                  <a:cubicBezTo>
                    <a:pt x="441107" y="218371"/>
                    <a:pt x="301386" y="279322"/>
                    <a:pt x="154497" y="274353"/>
                  </a:cubicBezTo>
                  <a:cubicBezTo>
                    <a:pt x="124944" y="273183"/>
                    <a:pt x="99487" y="274937"/>
                    <a:pt x="69494" y="268360"/>
                  </a:cubicBezTo>
                  <a:cubicBezTo>
                    <a:pt x="37308" y="218810"/>
                    <a:pt x="17556" y="162828"/>
                    <a:pt x="0" y="106262"/>
                  </a:cubicBezTo>
                  <a:cubicBezTo>
                    <a:pt x="53986" y="75860"/>
                    <a:pt x="117482" y="65336"/>
                    <a:pt x="178491" y="55104"/>
                  </a:cubicBezTo>
                  <a:cubicBezTo>
                    <a:pt x="237451" y="45604"/>
                    <a:pt x="295534" y="31279"/>
                    <a:pt x="354056" y="19732"/>
                  </a:cubicBezTo>
                  <a:cubicBezTo>
                    <a:pt x="395167" y="11401"/>
                    <a:pt x="436425" y="3654"/>
                    <a:pt x="478414" y="585"/>
                  </a:cubicBezTo>
                  <a:cubicBezTo>
                    <a:pt x="481779" y="146"/>
                    <a:pt x="484851" y="0"/>
                    <a:pt x="487777" y="0"/>
                  </a:cubicBezTo>
                  <a:cubicBezTo>
                    <a:pt x="505480" y="0"/>
                    <a:pt x="518209" y="7454"/>
                    <a:pt x="524646" y="26748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10080184" y="4447356"/>
              <a:ext cx="208922" cy="370237"/>
            </a:xfrm>
            <a:custGeom>
              <a:avLst/>
              <a:gdLst/>
              <a:ahLst/>
              <a:cxnLst/>
              <a:rect l="l" t="t" r="r" b="b"/>
              <a:pathLst>
                <a:path w="208922" h="370237" extrusionOk="0">
                  <a:moveTo>
                    <a:pt x="208922" y="187676"/>
                  </a:moveTo>
                  <a:cubicBezTo>
                    <a:pt x="206142" y="190746"/>
                    <a:pt x="203509" y="193669"/>
                    <a:pt x="200875" y="196300"/>
                  </a:cubicBezTo>
                  <a:cubicBezTo>
                    <a:pt x="173955" y="228310"/>
                    <a:pt x="151278" y="263682"/>
                    <a:pt x="125675" y="297008"/>
                  </a:cubicBezTo>
                  <a:cubicBezTo>
                    <a:pt x="109874" y="318056"/>
                    <a:pt x="93488" y="338812"/>
                    <a:pt x="77248" y="359567"/>
                  </a:cubicBezTo>
                  <a:cubicBezTo>
                    <a:pt x="74469" y="362783"/>
                    <a:pt x="71250" y="366291"/>
                    <a:pt x="68470" y="370237"/>
                  </a:cubicBezTo>
                  <a:cubicBezTo>
                    <a:pt x="55303" y="342904"/>
                    <a:pt x="42428" y="315571"/>
                    <a:pt x="30139" y="287800"/>
                  </a:cubicBezTo>
                  <a:cubicBezTo>
                    <a:pt x="20044" y="263244"/>
                    <a:pt x="10095" y="238688"/>
                    <a:pt x="0" y="214132"/>
                  </a:cubicBezTo>
                  <a:cubicBezTo>
                    <a:pt x="11997" y="195569"/>
                    <a:pt x="19458" y="168383"/>
                    <a:pt x="30724" y="154351"/>
                  </a:cubicBezTo>
                  <a:cubicBezTo>
                    <a:pt x="61740" y="101439"/>
                    <a:pt x="92903" y="47358"/>
                    <a:pt x="132113" y="0"/>
                  </a:cubicBezTo>
                  <a:cubicBezTo>
                    <a:pt x="140159" y="46627"/>
                    <a:pt x="152888" y="90330"/>
                    <a:pt x="171761" y="134765"/>
                  </a:cubicBezTo>
                  <a:cubicBezTo>
                    <a:pt x="180100" y="161513"/>
                    <a:pt x="192829" y="177737"/>
                    <a:pt x="208922" y="187676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10172502" y="4579051"/>
              <a:ext cx="642713" cy="357374"/>
            </a:xfrm>
            <a:custGeom>
              <a:avLst/>
              <a:gdLst/>
              <a:ahLst/>
              <a:cxnLst/>
              <a:rect l="l" t="t" r="r" b="b"/>
              <a:pathLst>
                <a:path w="642713" h="357374" extrusionOk="0">
                  <a:moveTo>
                    <a:pt x="629546" y="68990"/>
                  </a:moveTo>
                  <a:cubicBezTo>
                    <a:pt x="634374" y="71183"/>
                    <a:pt x="638763" y="72498"/>
                    <a:pt x="642714" y="72790"/>
                  </a:cubicBezTo>
                  <a:cubicBezTo>
                    <a:pt x="631594" y="74983"/>
                    <a:pt x="620622" y="77029"/>
                    <a:pt x="609649" y="78783"/>
                  </a:cubicBezTo>
                  <a:cubicBezTo>
                    <a:pt x="552883" y="99685"/>
                    <a:pt x="189464" y="140173"/>
                    <a:pt x="208337" y="203609"/>
                  </a:cubicBezTo>
                  <a:cubicBezTo>
                    <a:pt x="206581" y="204193"/>
                    <a:pt x="204826" y="204924"/>
                    <a:pt x="203363" y="205655"/>
                  </a:cubicBezTo>
                  <a:cubicBezTo>
                    <a:pt x="202631" y="196446"/>
                    <a:pt x="193853" y="187969"/>
                    <a:pt x="183904" y="190308"/>
                  </a:cubicBezTo>
                  <a:cubicBezTo>
                    <a:pt x="174102" y="192354"/>
                    <a:pt x="165470" y="198054"/>
                    <a:pt x="157423" y="204047"/>
                  </a:cubicBezTo>
                  <a:cubicBezTo>
                    <a:pt x="108996" y="244827"/>
                    <a:pt x="72420" y="297447"/>
                    <a:pt x="37161" y="349628"/>
                  </a:cubicBezTo>
                  <a:cubicBezTo>
                    <a:pt x="35844" y="352113"/>
                    <a:pt x="34235" y="354597"/>
                    <a:pt x="32479" y="357375"/>
                  </a:cubicBezTo>
                  <a:cubicBezTo>
                    <a:pt x="28968" y="349482"/>
                    <a:pt x="25457" y="341735"/>
                    <a:pt x="21946" y="333988"/>
                  </a:cubicBezTo>
                  <a:cubicBezTo>
                    <a:pt x="14777" y="318641"/>
                    <a:pt x="7461" y="303293"/>
                    <a:pt x="0" y="287946"/>
                  </a:cubicBezTo>
                  <a:cubicBezTo>
                    <a:pt x="7461" y="283123"/>
                    <a:pt x="13460" y="274499"/>
                    <a:pt x="17264" y="266021"/>
                  </a:cubicBezTo>
                  <a:cubicBezTo>
                    <a:pt x="40234" y="229480"/>
                    <a:pt x="65105" y="194400"/>
                    <a:pt x="87490" y="157420"/>
                  </a:cubicBezTo>
                  <a:cubicBezTo>
                    <a:pt x="105924" y="127310"/>
                    <a:pt x="122310" y="96177"/>
                    <a:pt x="140891" y="66213"/>
                  </a:cubicBezTo>
                  <a:cubicBezTo>
                    <a:pt x="163714" y="72206"/>
                    <a:pt x="190488" y="72060"/>
                    <a:pt x="219017" y="73083"/>
                  </a:cubicBezTo>
                  <a:cubicBezTo>
                    <a:pt x="230721" y="73960"/>
                    <a:pt x="242426" y="74252"/>
                    <a:pt x="254130" y="74252"/>
                  </a:cubicBezTo>
                  <a:cubicBezTo>
                    <a:pt x="384048" y="74252"/>
                    <a:pt x="507968" y="27479"/>
                    <a:pt x="634228" y="0"/>
                  </a:cubicBezTo>
                  <a:cubicBezTo>
                    <a:pt x="616818" y="23971"/>
                    <a:pt x="601309" y="50135"/>
                    <a:pt x="629546" y="6899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10827944" y="4285843"/>
              <a:ext cx="463930" cy="452089"/>
            </a:xfrm>
            <a:custGeom>
              <a:avLst/>
              <a:gdLst/>
              <a:ahLst/>
              <a:cxnLst/>
              <a:rect l="l" t="t" r="r" b="b"/>
              <a:pathLst>
                <a:path w="463930" h="452089" extrusionOk="0">
                  <a:moveTo>
                    <a:pt x="451055" y="213402"/>
                  </a:moveTo>
                  <a:cubicBezTo>
                    <a:pt x="455298" y="212671"/>
                    <a:pt x="459687" y="211940"/>
                    <a:pt x="463930" y="211063"/>
                  </a:cubicBezTo>
                  <a:cubicBezTo>
                    <a:pt x="449885" y="232403"/>
                    <a:pt x="437888" y="251405"/>
                    <a:pt x="432621" y="255790"/>
                  </a:cubicBezTo>
                  <a:cubicBezTo>
                    <a:pt x="424282" y="263829"/>
                    <a:pt x="415503" y="275083"/>
                    <a:pt x="414479" y="286046"/>
                  </a:cubicBezTo>
                  <a:lnTo>
                    <a:pt x="414479" y="286046"/>
                  </a:lnTo>
                  <a:cubicBezTo>
                    <a:pt x="396045" y="308555"/>
                    <a:pt x="380244" y="333696"/>
                    <a:pt x="363127" y="356790"/>
                  </a:cubicBezTo>
                  <a:cubicBezTo>
                    <a:pt x="356982" y="365852"/>
                    <a:pt x="359762" y="378569"/>
                    <a:pt x="369564" y="383830"/>
                  </a:cubicBezTo>
                  <a:cubicBezTo>
                    <a:pt x="371905" y="384708"/>
                    <a:pt x="374099" y="385292"/>
                    <a:pt x="376148" y="385438"/>
                  </a:cubicBezTo>
                  <a:cubicBezTo>
                    <a:pt x="365614" y="398739"/>
                    <a:pt x="356104" y="411748"/>
                    <a:pt x="348496" y="419933"/>
                  </a:cubicBezTo>
                  <a:cubicBezTo>
                    <a:pt x="340303" y="430457"/>
                    <a:pt x="332549" y="441273"/>
                    <a:pt x="324795" y="452090"/>
                  </a:cubicBezTo>
                  <a:cubicBezTo>
                    <a:pt x="309287" y="417302"/>
                    <a:pt x="294656" y="379153"/>
                    <a:pt x="263201" y="356790"/>
                  </a:cubicBezTo>
                  <a:cubicBezTo>
                    <a:pt x="180539" y="318348"/>
                    <a:pt x="87490" y="344950"/>
                    <a:pt x="0" y="363367"/>
                  </a:cubicBezTo>
                  <a:cubicBezTo>
                    <a:pt x="15801" y="355182"/>
                    <a:pt x="23848" y="330188"/>
                    <a:pt x="32918" y="314110"/>
                  </a:cubicBezTo>
                  <a:cubicBezTo>
                    <a:pt x="48573" y="285607"/>
                    <a:pt x="66276" y="258421"/>
                    <a:pt x="85295" y="232111"/>
                  </a:cubicBezTo>
                  <a:cubicBezTo>
                    <a:pt x="90270" y="224802"/>
                    <a:pt x="90855" y="215302"/>
                    <a:pt x="85880" y="207701"/>
                  </a:cubicBezTo>
                  <a:cubicBezTo>
                    <a:pt x="80760" y="201854"/>
                    <a:pt x="75493" y="198931"/>
                    <a:pt x="70080" y="197908"/>
                  </a:cubicBezTo>
                  <a:cubicBezTo>
                    <a:pt x="67300" y="173060"/>
                    <a:pt x="58522" y="146458"/>
                    <a:pt x="48719" y="123071"/>
                  </a:cubicBezTo>
                  <a:cubicBezTo>
                    <a:pt x="51060" y="118394"/>
                    <a:pt x="52962" y="113571"/>
                    <a:pt x="54425" y="109039"/>
                  </a:cubicBezTo>
                  <a:cubicBezTo>
                    <a:pt x="73152" y="70744"/>
                    <a:pt x="92464" y="31426"/>
                    <a:pt x="121871" y="0"/>
                  </a:cubicBezTo>
                  <a:cubicBezTo>
                    <a:pt x="122603" y="438"/>
                    <a:pt x="123188" y="585"/>
                    <a:pt x="123920" y="731"/>
                  </a:cubicBezTo>
                  <a:cubicBezTo>
                    <a:pt x="128601" y="15347"/>
                    <a:pt x="136063" y="31279"/>
                    <a:pt x="136941" y="36980"/>
                  </a:cubicBezTo>
                  <a:cubicBezTo>
                    <a:pt x="166787" y="106408"/>
                    <a:pt x="178637" y="224510"/>
                    <a:pt x="273003" y="229041"/>
                  </a:cubicBezTo>
                  <a:cubicBezTo>
                    <a:pt x="282659" y="229772"/>
                    <a:pt x="292315" y="230064"/>
                    <a:pt x="301825" y="230064"/>
                  </a:cubicBezTo>
                  <a:cubicBezTo>
                    <a:pt x="352300" y="229918"/>
                    <a:pt x="402043" y="221587"/>
                    <a:pt x="451055" y="21340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11235108" y="4252809"/>
              <a:ext cx="402336" cy="394208"/>
            </a:xfrm>
            <a:custGeom>
              <a:avLst/>
              <a:gdLst/>
              <a:ahLst/>
              <a:cxnLst/>
              <a:rect l="l" t="t" r="r" b="b"/>
              <a:pathLst>
                <a:path w="402336" h="394208" extrusionOk="0">
                  <a:moveTo>
                    <a:pt x="402336" y="203609"/>
                  </a:moveTo>
                  <a:cubicBezTo>
                    <a:pt x="385511" y="239565"/>
                    <a:pt x="370734" y="280345"/>
                    <a:pt x="363127" y="290577"/>
                  </a:cubicBezTo>
                  <a:cubicBezTo>
                    <a:pt x="347765" y="322880"/>
                    <a:pt x="330062" y="354013"/>
                    <a:pt x="311335" y="384561"/>
                  </a:cubicBezTo>
                  <a:cubicBezTo>
                    <a:pt x="309579" y="387485"/>
                    <a:pt x="308555" y="390846"/>
                    <a:pt x="308409" y="394208"/>
                  </a:cubicBezTo>
                  <a:cubicBezTo>
                    <a:pt x="307970" y="392600"/>
                    <a:pt x="307531" y="391139"/>
                    <a:pt x="307092" y="389677"/>
                  </a:cubicBezTo>
                  <a:cubicBezTo>
                    <a:pt x="302264" y="374768"/>
                    <a:pt x="294803" y="360006"/>
                    <a:pt x="280465" y="351966"/>
                  </a:cubicBezTo>
                  <a:cubicBezTo>
                    <a:pt x="249741" y="327264"/>
                    <a:pt x="103730" y="338081"/>
                    <a:pt x="37015" y="375353"/>
                  </a:cubicBezTo>
                  <a:cubicBezTo>
                    <a:pt x="35845" y="374622"/>
                    <a:pt x="34674" y="374038"/>
                    <a:pt x="33357" y="373599"/>
                  </a:cubicBezTo>
                  <a:cubicBezTo>
                    <a:pt x="22238" y="371699"/>
                    <a:pt x="10973" y="376961"/>
                    <a:pt x="0" y="385731"/>
                  </a:cubicBezTo>
                  <a:cubicBezTo>
                    <a:pt x="3804" y="375645"/>
                    <a:pt x="7169" y="365414"/>
                    <a:pt x="10826" y="358836"/>
                  </a:cubicBezTo>
                  <a:cubicBezTo>
                    <a:pt x="13606" y="352697"/>
                    <a:pt x="16532" y="346558"/>
                    <a:pt x="19605" y="340566"/>
                  </a:cubicBezTo>
                  <a:cubicBezTo>
                    <a:pt x="49890" y="356205"/>
                    <a:pt x="64081" y="311625"/>
                    <a:pt x="75785" y="291015"/>
                  </a:cubicBezTo>
                  <a:cubicBezTo>
                    <a:pt x="86612" y="266460"/>
                    <a:pt x="100803" y="242489"/>
                    <a:pt x="111191" y="217494"/>
                  </a:cubicBezTo>
                  <a:cubicBezTo>
                    <a:pt x="115580" y="212086"/>
                    <a:pt x="119238" y="205509"/>
                    <a:pt x="121432" y="197762"/>
                  </a:cubicBezTo>
                  <a:cubicBezTo>
                    <a:pt x="136063" y="154789"/>
                    <a:pt x="123188" y="109186"/>
                    <a:pt x="110606" y="66798"/>
                  </a:cubicBezTo>
                  <a:cubicBezTo>
                    <a:pt x="123920" y="41803"/>
                    <a:pt x="139135" y="20756"/>
                    <a:pt x="159032" y="0"/>
                  </a:cubicBezTo>
                  <a:cubicBezTo>
                    <a:pt x="172346" y="49112"/>
                    <a:pt x="184197" y="99100"/>
                    <a:pt x="205411" y="145581"/>
                  </a:cubicBezTo>
                  <a:cubicBezTo>
                    <a:pt x="215798" y="179637"/>
                    <a:pt x="242572" y="204778"/>
                    <a:pt x="279002" y="207701"/>
                  </a:cubicBezTo>
                  <a:cubicBezTo>
                    <a:pt x="301533" y="208286"/>
                    <a:pt x="326404" y="211648"/>
                    <a:pt x="350691" y="211648"/>
                  </a:cubicBezTo>
                  <a:cubicBezTo>
                    <a:pt x="368832" y="211648"/>
                    <a:pt x="386389" y="209894"/>
                    <a:pt x="402336" y="203609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11598527" y="4250763"/>
              <a:ext cx="415064" cy="393331"/>
            </a:xfrm>
            <a:custGeom>
              <a:avLst/>
              <a:gdLst/>
              <a:ahLst/>
              <a:cxnLst/>
              <a:rect l="l" t="t" r="r" b="b"/>
              <a:pathLst>
                <a:path w="415064" h="393331" extrusionOk="0">
                  <a:moveTo>
                    <a:pt x="415065" y="180222"/>
                  </a:moveTo>
                  <a:cubicBezTo>
                    <a:pt x="412577" y="183876"/>
                    <a:pt x="409944" y="187384"/>
                    <a:pt x="407164" y="190746"/>
                  </a:cubicBezTo>
                  <a:cubicBezTo>
                    <a:pt x="392095" y="211209"/>
                    <a:pt x="376587" y="231380"/>
                    <a:pt x="360640" y="250966"/>
                  </a:cubicBezTo>
                  <a:cubicBezTo>
                    <a:pt x="347033" y="266021"/>
                    <a:pt x="324941" y="287800"/>
                    <a:pt x="340888" y="307532"/>
                  </a:cubicBezTo>
                  <a:cubicBezTo>
                    <a:pt x="337377" y="304755"/>
                    <a:pt x="333719" y="302124"/>
                    <a:pt x="329769" y="299785"/>
                  </a:cubicBezTo>
                  <a:cubicBezTo>
                    <a:pt x="280757" y="274499"/>
                    <a:pt x="222967" y="283561"/>
                    <a:pt x="171176" y="293208"/>
                  </a:cubicBezTo>
                  <a:cubicBezTo>
                    <a:pt x="128162" y="304901"/>
                    <a:pt x="53986" y="299201"/>
                    <a:pt x="42136" y="353574"/>
                  </a:cubicBezTo>
                  <a:cubicBezTo>
                    <a:pt x="41697" y="355036"/>
                    <a:pt x="41551" y="356498"/>
                    <a:pt x="41258" y="357959"/>
                  </a:cubicBezTo>
                  <a:cubicBezTo>
                    <a:pt x="27944" y="363514"/>
                    <a:pt x="13460" y="377107"/>
                    <a:pt x="0" y="393331"/>
                  </a:cubicBezTo>
                  <a:cubicBezTo>
                    <a:pt x="878" y="391431"/>
                    <a:pt x="1609" y="389531"/>
                    <a:pt x="2341" y="387777"/>
                  </a:cubicBezTo>
                  <a:cubicBezTo>
                    <a:pt x="17703" y="355767"/>
                    <a:pt x="31455" y="323318"/>
                    <a:pt x="44330" y="290285"/>
                  </a:cubicBezTo>
                  <a:cubicBezTo>
                    <a:pt x="60863" y="248481"/>
                    <a:pt x="74030" y="205362"/>
                    <a:pt x="92172" y="164290"/>
                  </a:cubicBezTo>
                  <a:cubicBezTo>
                    <a:pt x="94512" y="160051"/>
                    <a:pt x="96561" y="154789"/>
                    <a:pt x="93488" y="150258"/>
                  </a:cubicBezTo>
                  <a:cubicBezTo>
                    <a:pt x="92318" y="149089"/>
                    <a:pt x="91148" y="148212"/>
                    <a:pt x="89977" y="147481"/>
                  </a:cubicBezTo>
                  <a:cubicBezTo>
                    <a:pt x="99341" y="121171"/>
                    <a:pt x="99926" y="91792"/>
                    <a:pt x="95390" y="62997"/>
                  </a:cubicBezTo>
                  <a:cubicBezTo>
                    <a:pt x="98755" y="55835"/>
                    <a:pt x="101389" y="48088"/>
                    <a:pt x="104022" y="42096"/>
                  </a:cubicBezTo>
                  <a:cubicBezTo>
                    <a:pt x="110752" y="27333"/>
                    <a:pt x="118799" y="13009"/>
                    <a:pt x="128601" y="0"/>
                  </a:cubicBezTo>
                  <a:cubicBezTo>
                    <a:pt x="132113" y="6724"/>
                    <a:pt x="137965" y="11986"/>
                    <a:pt x="144695" y="14909"/>
                  </a:cubicBezTo>
                  <a:cubicBezTo>
                    <a:pt x="164446" y="134326"/>
                    <a:pt x="183465" y="192646"/>
                    <a:pt x="317919" y="192646"/>
                  </a:cubicBezTo>
                  <a:cubicBezTo>
                    <a:pt x="318211" y="192646"/>
                    <a:pt x="318504" y="192646"/>
                    <a:pt x="318797" y="192646"/>
                  </a:cubicBezTo>
                  <a:cubicBezTo>
                    <a:pt x="351130" y="191477"/>
                    <a:pt x="383609" y="187384"/>
                    <a:pt x="415065" y="18022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12354188" y="4195805"/>
              <a:ext cx="846222" cy="424756"/>
            </a:xfrm>
            <a:custGeom>
              <a:avLst/>
              <a:gdLst/>
              <a:ahLst/>
              <a:cxnLst/>
              <a:rect l="l" t="t" r="r" b="b"/>
              <a:pathLst>
                <a:path w="846222" h="424756" extrusionOk="0">
                  <a:moveTo>
                    <a:pt x="810963" y="212817"/>
                  </a:moveTo>
                  <a:cubicBezTo>
                    <a:pt x="822960" y="212817"/>
                    <a:pt x="834811" y="212232"/>
                    <a:pt x="846222" y="210771"/>
                  </a:cubicBezTo>
                  <a:cubicBezTo>
                    <a:pt x="830275" y="228749"/>
                    <a:pt x="814328" y="246581"/>
                    <a:pt x="796918" y="263244"/>
                  </a:cubicBezTo>
                  <a:cubicBezTo>
                    <a:pt x="785506" y="270991"/>
                    <a:pt x="777752" y="284584"/>
                    <a:pt x="780239" y="297154"/>
                  </a:cubicBezTo>
                  <a:cubicBezTo>
                    <a:pt x="740883" y="296570"/>
                    <a:pt x="701381" y="300955"/>
                    <a:pt x="663635" y="312648"/>
                  </a:cubicBezTo>
                  <a:cubicBezTo>
                    <a:pt x="641836" y="319518"/>
                    <a:pt x="619890" y="328434"/>
                    <a:pt x="602626" y="343927"/>
                  </a:cubicBezTo>
                  <a:cubicBezTo>
                    <a:pt x="601309" y="345097"/>
                    <a:pt x="600285" y="346412"/>
                    <a:pt x="599261" y="347728"/>
                  </a:cubicBezTo>
                  <a:cubicBezTo>
                    <a:pt x="579949" y="355767"/>
                    <a:pt x="540008" y="389969"/>
                    <a:pt x="512356" y="424757"/>
                  </a:cubicBezTo>
                  <a:cubicBezTo>
                    <a:pt x="508553" y="409263"/>
                    <a:pt x="504749" y="394793"/>
                    <a:pt x="501676" y="382077"/>
                  </a:cubicBezTo>
                  <a:cubicBezTo>
                    <a:pt x="475488" y="317764"/>
                    <a:pt x="360786" y="332234"/>
                    <a:pt x="303434" y="334134"/>
                  </a:cubicBezTo>
                  <a:cubicBezTo>
                    <a:pt x="274612" y="341004"/>
                    <a:pt x="213165" y="338519"/>
                    <a:pt x="204533" y="373160"/>
                  </a:cubicBezTo>
                  <a:cubicBezTo>
                    <a:pt x="203216" y="372868"/>
                    <a:pt x="201900" y="372576"/>
                    <a:pt x="200436" y="372430"/>
                  </a:cubicBezTo>
                  <a:cubicBezTo>
                    <a:pt x="193560" y="370529"/>
                    <a:pt x="179661" y="373307"/>
                    <a:pt x="165031" y="378715"/>
                  </a:cubicBezTo>
                  <a:cubicBezTo>
                    <a:pt x="144402" y="375791"/>
                    <a:pt x="106363" y="388508"/>
                    <a:pt x="79882" y="406925"/>
                  </a:cubicBezTo>
                  <a:cubicBezTo>
                    <a:pt x="74908" y="394208"/>
                    <a:pt x="70372" y="382223"/>
                    <a:pt x="66568" y="371407"/>
                  </a:cubicBezTo>
                  <a:cubicBezTo>
                    <a:pt x="50036" y="349628"/>
                    <a:pt x="26481" y="338519"/>
                    <a:pt x="0" y="333111"/>
                  </a:cubicBezTo>
                  <a:cubicBezTo>
                    <a:pt x="14630" y="332819"/>
                    <a:pt x="26774" y="317471"/>
                    <a:pt x="32918" y="303440"/>
                  </a:cubicBezTo>
                  <a:cubicBezTo>
                    <a:pt x="52377" y="268506"/>
                    <a:pt x="71396" y="233280"/>
                    <a:pt x="88660" y="197323"/>
                  </a:cubicBezTo>
                  <a:cubicBezTo>
                    <a:pt x="90708" y="195131"/>
                    <a:pt x="92610" y="192938"/>
                    <a:pt x="94366" y="190454"/>
                  </a:cubicBezTo>
                  <a:cubicBezTo>
                    <a:pt x="96414" y="192792"/>
                    <a:pt x="101096" y="192646"/>
                    <a:pt x="101827" y="188407"/>
                  </a:cubicBezTo>
                  <a:cubicBezTo>
                    <a:pt x="102413" y="185046"/>
                    <a:pt x="102413" y="181538"/>
                    <a:pt x="101535" y="178322"/>
                  </a:cubicBezTo>
                  <a:cubicBezTo>
                    <a:pt x="111045" y="158151"/>
                    <a:pt x="113678" y="131841"/>
                    <a:pt x="112069" y="102754"/>
                  </a:cubicBezTo>
                  <a:cubicBezTo>
                    <a:pt x="111776" y="99539"/>
                    <a:pt x="111484" y="96469"/>
                    <a:pt x="111045" y="93254"/>
                  </a:cubicBezTo>
                  <a:cubicBezTo>
                    <a:pt x="114117" y="89453"/>
                    <a:pt x="116897" y="85653"/>
                    <a:pt x="119384" y="82291"/>
                  </a:cubicBezTo>
                  <a:cubicBezTo>
                    <a:pt x="135916" y="62705"/>
                    <a:pt x="153327" y="43850"/>
                    <a:pt x="174102" y="28502"/>
                  </a:cubicBezTo>
                  <a:cubicBezTo>
                    <a:pt x="181856" y="22509"/>
                    <a:pt x="190195" y="17394"/>
                    <a:pt x="198827" y="12570"/>
                  </a:cubicBezTo>
                  <a:cubicBezTo>
                    <a:pt x="197072" y="48088"/>
                    <a:pt x="197218" y="83753"/>
                    <a:pt x="203801" y="118686"/>
                  </a:cubicBezTo>
                  <a:cubicBezTo>
                    <a:pt x="205557" y="128041"/>
                    <a:pt x="210531" y="136372"/>
                    <a:pt x="218871" y="141196"/>
                  </a:cubicBezTo>
                  <a:cubicBezTo>
                    <a:pt x="220480" y="215302"/>
                    <a:pt x="269346" y="244243"/>
                    <a:pt x="337231" y="252866"/>
                  </a:cubicBezTo>
                  <a:cubicBezTo>
                    <a:pt x="354787" y="254766"/>
                    <a:pt x="376879" y="256667"/>
                    <a:pt x="399849" y="256667"/>
                  </a:cubicBezTo>
                  <a:cubicBezTo>
                    <a:pt x="404092" y="256667"/>
                    <a:pt x="408334" y="256667"/>
                    <a:pt x="412577" y="256374"/>
                  </a:cubicBezTo>
                  <a:cubicBezTo>
                    <a:pt x="405701" y="263683"/>
                    <a:pt x="398532" y="270845"/>
                    <a:pt x="391071" y="277714"/>
                  </a:cubicBezTo>
                  <a:cubicBezTo>
                    <a:pt x="375709" y="289115"/>
                    <a:pt x="362102" y="308263"/>
                    <a:pt x="379074" y="324926"/>
                  </a:cubicBezTo>
                  <a:cubicBezTo>
                    <a:pt x="407018" y="347582"/>
                    <a:pt x="425745" y="306801"/>
                    <a:pt x="440960" y="288677"/>
                  </a:cubicBezTo>
                  <a:cubicBezTo>
                    <a:pt x="451494" y="275376"/>
                    <a:pt x="461589" y="261782"/>
                    <a:pt x="471245" y="247750"/>
                  </a:cubicBezTo>
                  <a:cubicBezTo>
                    <a:pt x="492167" y="241319"/>
                    <a:pt x="510016" y="230503"/>
                    <a:pt x="520696" y="213255"/>
                  </a:cubicBezTo>
                  <a:cubicBezTo>
                    <a:pt x="538838" y="177299"/>
                    <a:pt x="537813" y="135057"/>
                    <a:pt x="533863" y="96031"/>
                  </a:cubicBezTo>
                  <a:cubicBezTo>
                    <a:pt x="532400" y="86092"/>
                    <a:pt x="531084" y="76152"/>
                    <a:pt x="529620" y="66213"/>
                  </a:cubicBezTo>
                  <a:cubicBezTo>
                    <a:pt x="546445" y="54374"/>
                    <a:pt x="558150" y="25871"/>
                    <a:pt x="572049" y="12863"/>
                  </a:cubicBezTo>
                  <a:cubicBezTo>
                    <a:pt x="575706" y="8624"/>
                    <a:pt x="579364" y="4239"/>
                    <a:pt x="583168" y="0"/>
                  </a:cubicBezTo>
                  <a:cubicBezTo>
                    <a:pt x="586240" y="18709"/>
                    <a:pt x="592092" y="37126"/>
                    <a:pt x="599700" y="53935"/>
                  </a:cubicBezTo>
                  <a:cubicBezTo>
                    <a:pt x="603065" y="62413"/>
                    <a:pt x="610088" y="68259"/>
                    <a:pt x="618427" y="70744"/>
                  </a:cubicBezTo>
                  <a:cubicBezTo>
                    <a:pt x="620914" y="167798"/>
                    <a:pt x="631741" y="200247"/>
                    <a:pt x="736055" y="209601"/>
                  </a:cubicBezTo>
                  <a:cubicBezTo>
                    <a:pt x="758147" y="210332"/>
                    <a:pt x="784628" y="212817"/>
                    <a:pt x="810963" y="21281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12788125" y="4580220"/>
              <a:ext cx="477828" cy="518010"/>
            </a:xfrm>
            <a:custGeom>
              <a:avLst/>
              <a:gdLst/>
              <a:ahLst/>
              <a:cxnLst/>
              <a:rect l="l" t="t" r="r" b="b"/>
              <a:pathLst>
                <a:path w="477828" h="518010" extrusionOk="0">
                  <a:moveTo>
                    <a:pt x="477829" y="244973"/>
                  </a:moveTo>
                  <a:cubicBezTo>
                    <a:pt x="466710" y="263098"/>
                    <a:pt x="457346" y="280199"/>
                    <a:pt x="452080" y="286192"/>
                  </a:cubicBezTo>
                  <a:cubicBezTo>
                    <a:pt x="433645" y="315133"/>
                    <a:pt x="414479" y="343781"/>
                    <a:pt x="392973" y="370529"/>
                  </a:cubicBezTo>
                  <a:cubicBezTo>
                    <a:pt x="386535" y="377107"/>
                    <a:pt x="378781" y="384854"/>
                    <a:pt x="373075" y="393331"/>
                  </a:cubicBezTo>
                  <a:cubicBezTo>
                    <a:pt x="355080" y="391870"/>
                    <a:pt x="336499" y="393185"/>
                    <a:pt x="320552" y="391139"/>
                  </a:cubicBezTo>
                  <a:cubicBezTo>
                    <a:pt x="296558" y="391139"/>
                    <a:pt x="272564" y="392308"/>
                    <a:pt x="248571" y="393477"/>
                  </a:cubicBezTo>
                  <a:cubicBezTo>
                    <a:pt x="221212" y="394793"/>
                    <a:pt x="193999" y="396255"/>
                    <a:pt x="166640" y="395816"/>
                  </a:cubicBezTo>
                  <a:cubicBezTo>
                    <a:pt x="164592" y="395816"/>
                    <a:pt x="162690" y="395816"/>
                    <a:pt x="160642" y="395816"/>
                  </a:cubicBezTo>
                  <a:cubicBezTo>
                    <a:pt x="147474" y="395816"/>
                    <a:pt x="132991" y="395816"/>
                    <a:pt x="124358" y="409994"/>
                  </a:cubicBezTo>
                  <a:cubicBezTo>
                    <a:pt x="119531" y="417595"/>
                    <a:pt x="118214" y="427388"/>
                    <a:pt x="119677" y="436450"/>
                  </a:cubicBezTo>
                  <a:cubicBezTo>
                    <a:pt x="96415" y="461298"/>
                    <a:pt x="76956" y="489801"/>
                    <a:pt x="57790" y="518010"/>
                  </a:cubicBezTo>
                  <a:cubicBezTo>
                    <a:pt x="50621" y="483808"/>
                    <a:pt x="42867" y="454867"/>
                    <a:pt x="37454" y="439666"/>
                  </a:cubicBezTo>
                  <a:cubicBezTo>
                    <a:pt x="30870" y="420080"/>
                    <a:pt x="17410" y="407948"/>
                    <a:pt x="0" y="400640"/>
                  </a:cubicBezTo>
                  <a:cubicBezTo>
                    <a:pt x="6437" y="391431"/>
                    <a:pt x="12290" y="383100"/>
                    <a:pt x="17264" y="377253"/>
                  </a:cubicBezTo>
                  <a:cubicBezTo>
                    <a:pt x="45062" y="330626"/>
                    <a:pt x="70519" y="284292"/>
                    <a:pt x="100950" y="239127"/>
                  </a:cubicBezTo>
                  <a:cubicBezTo>
                    <a:pt x="104022" y="230795"/>
                    <a:pt x="98609" y="223195"/>
                    <a:pt x="91148" y="220418"/>
                  </a:cubicBezTo>
                  <a:cubicBezTo>
                    <a:pt x="100804" y="189138"/>
                    <a:pt x="99341" y="151135"/>
                    <a:pt x="93635" y="113571"/>
                  </a:cubicBezTo>
                  <a:cubicBezTo>
                    <a:pt x="105193" y="99392"/>
                    <a:pt x="110898" y="73960"/>
                    <a:pt x="121140" y="60805"/>
                  </a:cubicBezTo>
                  <a:cubicBezTo>
                    <a:pt x="133722" y="39026"/>
                    <a:pt x="151132" y="20609"/>
                    <a:pt x="165177" y="0"/>
                  </a:cubicBezTo>
                  <a:cubicBezTo>
                    <a:pt x="168103" y="4385"/>
                    <a:pt x="172346" y="8039"/>
                    <a:pt x="177467" y="10085"/>
                  </a:cubicBezTo>
                  <a:cubicBezTo>
                    <a:pt x="177467" y="66213"/>
                    <a:pt x="188732" y="122340"/>
                    <a:pt x="196779" y="177883"/>
                  </a:cubicBezTo>
                  <a:cubicBezTo>
                    <a:pt x="202046" y="235619"/>
                    <a:pt x="240963" y="260028"/>
                    <a:pt x="295827" y="262805"/>
                  </a:cubicBezTo>
                  <a:cubicBezTo>
                    <a:pt x="305922" y="263536"/>
                    <a:pt x="316163" y="263975"/>
                    <a:pt x="326112" y="263975"/>
                  </a:cubicBezTo>
                  <a:cubicBezTo>
                    <a:pt x="377318" y="263390"/>
                    <a:pt x="428086" y="255059"/>
                    <a:pt x="477829" y="244973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13217527" y="4580512"/>
              <a:ext cx="458077" cy="482053"/>
            </a:xfrm>
            <a:custGeom>
              <a:avLst/>
              <a:gdLst/>
              <a:ahLst/>
              <a:cxnLst/>
              <a:rect l="l" t="t" r="r" b="b"/>
              <a:pathLst>
                <a:path w="458077" h="482053" extrusionOk="0">
                  <a:moveTo>
                    <a:pt x="423404" y="282684"/>
                  </a:moveTo>
                  <a:cubicBezTo>
                    <a:pt x="434962" y="282830"/>
                    <a:pt x="446666" y="282976"/>
                    <a:pt x="458078" y="282538"/>
                  </a:cubicBezTo>
                  <a:cubicBezTo>
                    <a:pt x="445057" y="299785"/>
                    <a:pt x="432475" y="317325"/>
                    <a:pt x="417405" y="332965"/>
                  </a:cubicBezTo>
                  <a:cubicBezTo>
                    <a:pt x="405701" y="343343"/>
                    <a:pt x="386242" y="356644"/>
                    <a:pt x="382585" y="371699"/>
                  </a:cubicBezTo>
                  <a:cubicBezTo>
                    <a:pt x="348789" y="368776"/>
                    <a:pt x="314700" y="370529"/>
                    <a:pt x="280611" y="372283"/>
                  </a:cubicBezTo>
                  <a:cubicBezTo>
                    <a:pt x="250472" y="373891"/>
                    <a:pt x="220334" y="375353"/>
                    <a:pt x="190634" y="373745"/>
                  </a:cubicBezTo>
                  <a:cubicBezTo>
                    <a:pt x="170152" y="372283"/>
                    <a:pt x="141622" y="369945"/>
                    <a:pt x="119677" y="370237"/>
                  </a:cubicBezTo>
                  <a:cubicBezTo>
                    <a:pt x="111776" y="370529"/>
                    <a:pt x="104607" y="375061"/>
                    <a:pt x="99926" y="382223"/>
                  </a:cubicBezTo>
                  <a:cubicBezTo>
                    <a:pt x="91586" y="373453"/>
                    <a:pt x="77395" y="382661"/>
                    <a:pt x="77834" y="396547"/>
                  </a:cubicBezTo>
                  <a:cubicBezTo>
                    <a:pt x="78273" y="398886"/>
                    <a:pt x="78712" y="401370"/>
                    <a:pt x="79151" y="403709"/>
                  </a:cubicBezTo>
                  <a:cubicBezTo>
                    <a:pt x="73445" y="407217"/>
                    <a:pt x="68178" y="411894"/>
                    <a:pt x="64081" y="415548"/>
                  </a:cubicBezTo>
                  <a:cubicBezTo>
                    <a:pt x="55010" y="424026"/>
                    <a:pt x="31894" y="451213"/>
                    <a:pt x="10680" y="482054"/>
                  </a:cubicBezTo>
                  <a:cubicBezTo>
                    <a:pt x="9802" y="461737"/>
                    <a:pt x="7608" y="441858"/>
                    <a:pt x="1609" y="423295"/>
                  </a:cubicBezTo>
                  <a:cubicBezTo>
                    <a:pt x="1024" y="422418"/>
                    <a:pt x="439" y="421541"/>
                    <a:pt x="0" y="420810"/>
                  </a:cubicBezTo>
                  <a:cubicBezTo>
                    <a:pt x="18727" y="398155"/>
                    <a:pt x="33943" y="363952"/>
                    <a:pt x="45062" y="348459"/>
                  </a:cubicBezTo>
                  <a:cubicBezTo>
                    <a:pt x="70080" y="304317"/>
                    <a:pt x="91733" y="258274"/>
                    <a:pt x="112215" y="211794"/>
                  </a:cubicBezTo>
                  <a:cubicBezTo>
                    <a:pt x="114556" y="205655"/>
                    <a:pt x="116604" y="199224"/>
                    <a:pt x="113678" y="193085"/>
                  </a:cubicBezTo>
                  <a:cubicBezTo>
                    <a:pt x="109435" y="187823"/>
                    <a:pt x="104607" y="186215"/>
                    <a:pt x="99341" y="187384"/>
                  </a:cubicBezTo>
                  <a:cubicBezTo>
                    <a:pt x="108119" y="153474"/>
                    <a:pt x="107095" y="118979"/>
                    <a:pt x="101242" y="84922"/>
                  </a:cubicBezTo>
                  <a:cubicBezTo>
                    <a:pt x="114556" y="78052"/>
                    <a:pt x="125236" y="60659"/>
                    <a:pt x="134307" y="49112"/>
                  </a:cubicBezTo>
                  <a:cubicBezTo>
                    <a:pt x="146743" y="33618"/>
                    <a:pt x="161081" y="18417"/>
                    <a:pt x="177028" y="6285"/>
                  </a:cubicBezTo>
                  <a:cubicBezTo>
                    <a:pt x="179954" y="4093"/>
                    <a:pt x="183026" y="1900"/>
                    <a:pt x="186099" y="0"/>
                  </a:cubicBezTo>
                  <a:cubicBezTo>
                    <a:pt x="186538" y="1754"/>
                    <a:pt x="187123" y="3362"/>
                    <a:pt x="187708" y="5116"/>
                  </a:cubicBezTo>
                  <a:cubicBezTo>
                    <a:pt x="178491" y="76737"/>
                    <a:pt x="189903" y="151281"/>
                    <a:pt x="214628" y="218810"/>
                  </a:cubicBezTo>
                  <a:cubicBezTo>
                    <a:pt x="240377" y="280638"/>
                    <a:pt x="328160" y="277276"/>
                    <a:pt x="384779" y="283123"/>
                  </a:cubicBezTo>
                  <a:cubicBezTo>
                    <a:pt x="396630" y="282246"/>
                    <a:pt x="409798" y="282538"/>
                    <a:pt x="423404" y="282684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13430107" y="4554608"/>
              <a:ext cx="280383" cy="246760"/>
            </a:xfrm>
            <a:custGeom>
              <a:avLst/>
              <a:gdLst/>
              <a:ahLst/>
              <a:cxnLst/>
              <a:rect l="l" t="t" r="r" b="b"/>
              <a:pathLst>
                <a:path w="280383" h="246760" extrusionOk="0">
                  <a:moveTo>
                    <a:pt x="263055" y="43591"/>
                  </a:moveTo>
                  <a:cubicBezTo>
                    <a:pt x="273150" y="107903"/>
                    <a:pt x="290706" y="176163"/>
                    <a:pt x="272418" y="240329"/>
                  </a:cubicBezTo>
                  <a:cubicBezTo>
                    <a:pt x="242718" y="244130"/>
                    <a:pt x="212726" y="246614"/>
                    <a:pt x="182880" y="246761"/>
                  </a:cubicBezTo>
                  <a:cubicBezTo>
                    <a:pt x="140305" y="244714"/>
                    <a:pt x="92611" y="246322"/>
                    <a:pt x="54572" y="225713"/>
                  </a:cubicBezTo>
                  <a:cubicBezTo>
                    <a:pt x="24433" y="171485"/>
                    <a:pt x="6291" y="110681"/>
                    <a:pt x="0" y="47829"/>
                  </a:cubicBezTo>
                  <a:cubicBezTo>
                    <a:pt x="17118" y="49876"/>
                    <a:pt x="28968" y="35990"/>
                    <a:pt x="36137" y="21958"/>
                  </a:cubicBezTo>
                  <a:cubicBezTo>
                    <a:pt x="50768" y="6465"/>
                    <a:pt x="76810" y="8803"/>
                    <a:pt x="96707" y="4711"/>
                  </a:cubicBezTo>
                  <a:cubicBezTo>
                    <a:pt x="127870" y="326"/>
                    <a:pt x="159179" y="-1136"/>
                    <a:pt x="190488" y="910"/>
                  </a:cubicBezTo>
                  <a:cubicBezTo>
                    <a:pt x="219748" y="3103"/>
                    <a:pt x="261445" y="6172"/>
                    <a:pt x="263055" y="43591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12987245" y="4558417"/>
              <a:ext cx="270449" cy="224368"/>
            </a:xfrm>
            <a:custGeom>
              <a:avLst/>
              <a:gdLst/>
              <a:ahLst/>
              <a:cxnLst/>
              <a:rect l="l" t="t" r="r" b="b"/>
              <a:pathLst>
                <a:path w="270449" h="224368" extrusionOk="0">
                  <a:moveTo>
                    <a:pt x="237013" y="16980"/>
                  </a:moveTo>
                  <a:cubicBezTo>
                    <a:pt x="257349" y="75592"/>
                    <a:pt x="284269" y="142974"/>
                    <a:pt x="262177" y="204510"/>
                  </a:cubicBezTo>
                  <a:cubicBezTo>
                    <a:pt x="253399" y="206849"/>
                    <a:pt x="244474" y="208749"/>
                    <a:pt x="235696" y="210649"/>
                  </a:cubicBezTo>
                  <a:cubicBezTo>
                    <a:pt x="205850" y="216496"/>
                    <a:pt x="175711" y="220881"/>
                    <a:pt x="145280" y="223365"/>
                  </a:cubicBezTo>
                  <a:cubicBezTo>
                    <a:pt x="138257" y="223219"/>
                    <a:pt x="130650" y="223365"/>
                    <a:pt x="122895" y="223804"/>
                  </a:cubicBezTo>
                  <a:cubicBezTo>
                    <a:pt x="97292" y="224973"/>
                    <a:pt x="69494" y="225996"/>
                    <a:pt x="51353" y="208603"/>
                  </a:cubicBezTo>
                  <a:cubicBezTo>
                    <a:pt x="25311" y="153644"/>
                    <a:pt x="17849" y="91524"/>
                    <a:pt x="0" y="33643"/>
                  </a:cubicBezTo>
                  <a:cubicBezTo>
                    <a:pt x="44038" y="12741"/>
                    <a:pt x="94220" y="25"/>
                    <a:pt x="143817" y="25"/>
                  </a:cubicBezTo>
                  <a:cubicBezTo>
                    <a:pt x="175711" y="-414"/>
                    <a:pt x="207459" y="4994"/>
                    <a:pt x="237013" y="1698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12565889" y="4592850"/>
              <a:ext cx="254566" cy="208924"/>
            </a:xfrm>
            <a:custGeom>
              <a:avLst/>
              <a:gdLst/>
              <a:ahLst/>
              <a:cxnLst/>
              <a:rect l="l" t="t" r="r" b="b"/>
              <a:pathLst>
                <a:path w="254566" h="208924" extrusionOk="0">
                  <a:moveTo>
                    <a:pt x="229112" y="9880"/>
                  </a:moveTo>
                  <a:cubicBezTo>
                    <a:pt x="243303" y="70246"/>
                    <a:pt x="264371" y="135290"/>
                    <a:pt x="249448" y="197264"/>
                  </a:cubicBezTo>
                  <a:cubicBezTo>
                    <a:pt x="229551" y="200772"/>
                    <a:pt x="209215" y="202233"/>
                    <a:pt x="189171" y="203695"/>
                  </a:cubicBezTo>
                  <a:cubicBezTo>
                    <a:pt x="168250" y="205157"/>
                    <a:pt x="147474" y="207057"/>
                    <a:pt x="126553" y="208519"/>
                  </a:cubicBezTo>
                  <a:cubicBezTo>
                    <a:pt x="121871" y="208519"/>
                    <a:pt x="117043" y="208519"/>
                    <a:pt x="112069" y="208665"/>
                  </a:cubicBezTo>
                  <a:cubicBezTo>
                    <a:pt x="92464" y="209249"/>
                    <a:pt x="71396" y="209980"/>
                    <a:pt x="56766" y="196971"/>
                  </a:cubicBezTo>
                  <a:cubicBezTo>
                    <a:pt x="23847" y="139090"/>
                    <a:pt x="11119" y="72585"/>
                    <a:pt x="0" y="7541"/>
                  </a:cubicBezTo>
                  <a:cubicBezTo>
                    <a:pt x="731" y="7687"/>
                    <a:pt x="1609" y="7541"/>
                    <a:pt x="2341" y="7249"/>
                  </a:cubicBezTo>
                  <a:cubicBezTo>
                    <a:pt x="16386" y="21134"/>
                    <a:pt x="38039" y="13388"/>
                    <a:pt x="55742" y="10026"/>
                  </a:cubicBezTo>
                  <a:cubicBezTo>
                    <a:pt x="109143" y="-790"/>
                    <a:pt x="174833" y="-5614"/>
                    <a:pt x="229112" y="988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11892013" y="4607407"/>
              <a:ext cx="915716" cy="534819"/>
            </a:xfrm>
            <a:custGeom>
              <a:avLst/>
              <a:gdLst/>
              <a:ahLst/>
              <a:cxnLst/>
              <a:rect l="l" t="t" r="r" b="b"/>
              <a:pathLst>
                <a:path w="915716" h="534819" extrusionOk="0">
                  <a:moveTo>
                    <a:pt x="878702" y="249797"/>
                  </a:moveTo>
                  <a:cubicBezTo>
                    <a:pt x="890553" y="248481"/>
                    <a:pt x="903281" y="248627"/>
                    <a:pt x="915717" y="247897"/>
                  </a:cubicBezTo>
                  <a:cubicBezTo>
                    <a:pt x="898453" y="271868"/>
                    <a:pt x="882799" y="297301"/>
                    <a:pt x="864218" y="320395"/>
                  </a:cubicBezTo>
                  <a:cubicBezTo>
                    <a:pt x="855147" y="334719"/>
                    <a:pt x="834957" y="348897"/>
                    <a:pt x="820619" y="364391"/>
                  </a:cubicBezTo>
                  <a:cubicBezTo>
                    <a:pt x="784775" y="366144"/>
                    <a:pt x="749077" y="373014"/>
                    <a:pt x="726985" y="374330"/>
                  </a:cubicBezTo>
                  <a:cubicBezTo>
                    <a:pt x="689092" y="377107"/>
                    <a:pt x="650029" y="379153"/>
                    <a:pt x="611990" y="382515"/>
                  </a:cubicBezTo>
                  <a:cubicBezTo>
                    <a:pt x="593263" y="385000"/>
                    <a:pt x="566489" y="382661"/>
                    <a:pt x="548201" y="393624"/>
                  </a:cubicBezTo>
                  <a:cubicBezTo>
                    <a:pt x="537960" y="386461"/>
                    <a:pt x="534302" y="395962"/>
                    <a:pt x="533863" y="412187"/>
                  </a:cubicBezTo>
                  <a:cubicBezTo>
                    <a:pt x="500506" y="431919"/>
                    <a:pt x="483681" y="469922"/>
                    <a:pt x="464662" y="502225"/>
                  </a:cubicBezTo>
                  <a:cubicBezTo>
                    <a:pt x="459102" y="468606"/>
                    <a:pt x="452080" y="435281"/>
                    <a:pt x="443155" y="403124"/>
                  </a:cubicBezTo>
                  <a:cubicBezTo>
                    <a:pt x="412431" y="333111"/>
                    <a:pt x="269053" y="370091"/>
                    <a:pt x="215213" y="375061"/>
                  </a:cubicBezTo>
                  <a:cubicBezTo>
                    <a:pt x="187416" y="380030"/>
                    <a:pt x="116751" y="374622"/>
                    <a:pt x="102120" y="412187"/>
                  </a:cubicBezTo>
                  <a:cubicBezTo>
                    <a:pt x="94951" y="414379"/>
                    <a:pt x="92172" y="426803"/>
                    <a:pt x="92172" y="444782"/>
                  </a:cubicBezTo>
                  <a:cubicBezTo>
                    <a:pt x="61887" y="470068"/>
                    <a:pt x="36869" y="501348"/>
                    <a:pt x="15655" y="534819"/>
                  </a:cubicBezTo>
                  <a:cubicBezTo>
                    <a:pt x="11412" y="516110"/>
                    <a:pt x="7901" y="497109"/>
                    <a:pt x="5267" y="477815"/>
                  </a:cubicBezTo>
                  <a:cubicBezTo>
                    <a:pt x="3804" y="463929"/>
                    <a:pt x="2195" y="451651"/>
                    <a:pt x="0" y="440981"/>
                  </a:cubicBezTo>
                  <a:cubicBezTo>
                    <a:pt x="19605" y="425195"/>
                    <a:pt x="30870" y="382515"/>
                    <a:pt x="42721" y="365414"/>
                  </a:cubicBezTo>
                  <a:cubicBezTo>
                    <a:pt x="47695" y="355474"/>
                    <a:pt x="76810" y="290577"/>
                    <a:pt x="87782" y="245704"/>
                  </a:cubicBezTo>
                  <a:cubicBezTo>
                    <a:pt x="95537" y="241027"/>
                    <a:pt x="102120" y="234303"/>
                    <a:pt x="106802" y="224949"/>
                  </a:cubicBezTo>
                  <a:cubicBezTo>
                    <a:pt x="124212" y="193815"/>
                    <a:pt x="123042" y="158151"/>
                    <a:pt x="116604" y="124094"/>
                  </a:cubicBezTo>
                  <a:cubicBezTo>
                    <a:pt x="125968" y="115471"/>
                    <a:pt x="130357" y="97492"/>
                    <a:pt x="137380" y="87115"/>
                  </a:cubicBezTo>
                  <a:cubicBezTo>
                    <a:pt x="148060" y="70744"/>
                    <a:pt x="160934" y="53497"/>
                    <a:pt x="176882" y="40634"/>
                  </a:cubicBezTo>
                  <a:cubicBezTo>
                    <a:pt x="179662" y="57297"/>
                    <a:pt x="183465" y="73083"/>
                    <a:pt x="184489" y="82876"/>
                  </a:cubicBezTo>
                  <a:cubicBezTo>
                    <a:pt x="209215" y="184461"/>
                    <a:pt x="218432" y="257543"/>
                    <a:pt x="342205" y="257105"/>
                  </a:cubicBezTo>
                  <a:cubicBezTo>
                    <a:pt x="348496" y="257543"/>
                    <a:pt x="354787" y="257836"/>
                    <a:pt x="361078" y="257836"/>
                  </a:cubicBezTo>
                  <a:cubicBezTo>
                    <a:pt x="394582" y="257836"/>
                    <a:pt x="427647" y="251843"/>
                    <a:pt x="460858" y="248043"/>
                  </a:cubicBezTo>
                  <a:cubicBezTo>
                    <a:pt x="470806" y="246727"/>
                    <a:pt x="481048" y="246289"/>
                    <a:pt x="491289" y="245412"/>
                  </a:cubicBezTo>
                  <a:cubicBezTo>
                    <a:pt x="479438" y="265290"/>
                    <a:pt x="467734" y="285461"/>
                    <a:pt x="455737" y="305193"/>
                  </a:cubicBezTo>
                  <a:cubicBezTo>
                    <a:pt x="443594" y="328141"/>
                    <a:pt x="405262" y="360736"/>
                    <a:pt x="439205" y="382077"/>
                  </a:cubicBezTo>
                  <a:cubicBezTo>
                    <a:pt x="451787" y="388946"/>
                    <a:pt x="467734" y="383830"/>
                    <a:pt x="474903" y="371260"/>
                  </a:cubicBezTo>
                  <a:cubicBezTo>
                    <a:pt x="501823" y="323757"/>
                    <a:pt x="524939" y="274060"/>
                    <a:pt x="550835" y="226118"/>
                  </a:cubicBezTo>
                  <a:cubicBezTo>
                    <a:pt x="595750" y="182707"/>
                    <a:pt x="582875" y="112547"/>
                    <a:pt x="561515" y="48527"/>
                  </a:cubicBezTo>
                  <a:cubicBezTo>
                    <a:pt x="571171" y="41949"/>
                    <a:pt x="580827" y="32887"/>
                    <a:pt x="590337" y="24848"/>
                  </a:cubicBezTo>
                  <a:cubicBezTo>
                    <a:pt x="597213" y="27187"/>
                    <a:pt x="605406" y="25579"/>
                    <a:pt x="610380" y="19879"/>
                  </a:cubicBezTo>
                  <a:cubicBezTo>
                    <a:pt x="614916" y="14763"/>
                    <a:pt x="619598" y="9355"/>
                    <a:pt x="624572" y="4093"/>
                  </a:cubicBezTo>
                  <a:cubicBezTo>
                    <a:pt x="632033" y="1608"/>
                    <a:pt x="640665" y="1608"/>
                    <a:pt x="648273" y="0"/>
                  </a:cubicBezTo>
                  <a:cubicBezTo>
                    <a:pt x="646517" y="30987"/>
                    <a:pt x="654857" y="76591"/>
                    <a:pt x="655588" y="89453"/>
                  </a:cubicBezTo>
                  <a:cubicBezTo>
                    <a:pt x="665391" y="135934"/>
                    <a:pt x="669195" y="189869"/>
                    <a:pt x="700357" y="227726"/>
                  </a:cubicBezTo>
                  <a:cubicBezTo>
                    <a:pt x="718938" y="244973"/>
                    <a:pt x="745273" y="250528"/>
                    <a:pt x="769852" y="252720"/>
                  </a:cubicBezTo>
                  <a:cubicBezTo>
                    <a:pt x="778191" y="253305"/>
                    <a:pt x="786677" y="253451"/>
                    <a:pt x="795162" y="253451"/>
                  </a:cubicBezTo>
                  <a:cubicBezTo>
                    <a:pt x="822960" y="253012"/>
                    <a:pt x="850904" y="250528"/>
                    <a:pt x="878702" y="249797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12101228" y="4590418"/>
              <a:ext cx="305307" cy="212558"/>
            </a:xfrm>
            <a:custGeom>
              <a:avLst/>
              <a:gdLst/>
              <a:ahLst/>
              <a:cxnLst/>
              <a:rect l="l" t="t" r="r" b="b"/>
              <a:pathLst>
                <a:path w="305307" h="212558" extrusionOk="0">
                  <a:moveTo>
                    <a:pt x="263347" y="11581"/>
                  </a:moveTo>
                  <a:cubicBezTo>
                    <a:pt x="279587" y="69755"/>
                    <a:pt x="319967" y="132752"/>
                    <a:pt x="299777" y="194142"/>
                  </a:cubicBezTo>
                  <a:cubicBezTo>
                    <a:pt x="247985" y="201742"/>
                    <a:pt x="195609" y="210658"/>
                    <a:pt x="143232" y="212559"/>
                  </a:cubicBezTo>
                  <a:cubicBezTo>
                    <a:pt x="117775" y="210951"/>
                    <a:pt x="87490" y="214166"/>
                    <a:pt x="65983" y="198527"/>
                  </a:cubicBezTo>
                  <a:cubicBezTo>
                    <a:pt x="35406" y="152338"/>
                    <a:pt x="20044" y="97965"/>
                    <a:pt x="6145" y="44468"/>
                  </a:cubicBezTo>
                  <a:cubicBezTo>
                    <a:pt x="7901" y="44614"/>
                    <a:pt x="9949" y="43737"/>
                    <a:pt x="10388" y="41399"/>
                  </a:cubicBezTo>
                  <a:cubicBezTo>
                    <a:pt x="10973" y="37598"/>
                    <a:pt x="11704" y="33652"/>
                    <a:pt x="10095" y="30144"/>
                  </a:cubicBezTo>
                  <a:cubicBezTo>
                    <a:pt x="7169" y="27513"/>
                    <a:pt x="4096" y="25613"/>
                    <a:pt x="878" y="24297"/>
                  </a:cubicBezTo>
                  <a:cubicBezTo>
                    <a:pt x="585" y="23274"/>
                    <a:pt x="293" y="22105"/>
                    <a:pt x="0" y="21082"/>
                  </a:cubicBezTo>
                  <a:cubicBezTo>
                    <a:pt x="23116" y="29852"/>
                    <a:pt x="47841" y="12897"/>
                    <a:pt x="71396" y="10558"/>
                  </a:cubicBezTo>
                  <a:cubicBezTo>
                    <a:pt x="134015" y="3396"/>
                    <a:pt x="202485" y="-9613"/>
                    <a:pt x="263347" y="11581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11946585" y="4155609"/>
              <a:ext cx="437887" cy="521956"/>
            </a:xfrm>
            <a:custGeom>
              <a:avLst/>
              <a:gdLst/>
              <a:ahLst/>
              <a:cxnLst/>
              <a:rect l="l" t="t" r="r" b="b"/>
              <a:pathLst>
                <a:path w="437887" h="521956" extrusionOk="0">
                  <a:moveTo>
                    <a:pt x="422233" y="257544"/>
                  </a:moveTo>
                  <a:cubicBezTo>
                    <a:pt x="427793" y="258128"/>
                    <a:pt x="432913" y="258421"/>
                    <a:pt x="437888" y="258421"/>
                  </a:cubicBezTo>
                  <a:cubicBezTo>
                    <a:pt x="425598" y="277422"/>
                    <a:pt x="415211" y="295108"/>
                    <a:pt x="410236" y="300516"/>
                  </a:cubicBezTo>
                  <a:cubicBezTo>
                    <a:pt x="399849" y="316302"/>
                    <a:pt x="377025" y="336765"/>
                    <a:pt x="383024" y="355474"/>
                  </a:cubicBezTo>
                  <a:cubicBezTo>
                    <a:pt x="381414" y="360444"/>
                    <a:pt x="381268" y="365998"/>
                    <a:pt x="383463" y="370091"/>
                  </a:cubicBezTo>
                  <a:cubicBezTo>
                    <a:pt x="346009" y="367022"/>
                    <a:pt x="305775" y="371991"/>
                    <a:pt x="273442" y="373160"/>
                  </a:cubicBezTo>
                  <a:cubicBezTo>
                    <a:pt x="232184" y="380323"/>
                    <a:pt x="156253" y="376668"/>
                    <a:pt x="138403" y="421980"/>
                  </a:cubicBezTo>
                  <a:cubicBezTo>
                    <a:pt x="123042" y="426511"/>
                    <a:pt x="118653" y="442881"/>
                    <a:pt x="119091" y="462321"/>
                  </a:cubicBezTo>
                  <a:cubicBezTo>
                    <a:pt x="92464" y="474161"/>
                    <a:pt x="65544" y="502078"/>
                    <a:pt x="52230" y="518157"/>
                  </a:cubicBezTo>
                  <a:cubicBezTo>
                    <a:pt x="51206" y="519326"/>
                    <a:pt x="50182" y="520641"/>
                    <a:pt x="49012" y="521957"/>
                  </a:cubicBezTo>
                  <a:cubicBezTo>
                    <a:pt x="39209" y="481323"/>
                    <a:pt x="29261" y="437619"/>
                    <a:pt x="0" y="409117"/>
                  </a:cubicBezTo>
                  <a:cubicBezTo>
                    <a:pt x="30139" y="428703"/>
                    <a:pt x="49743" y="384269"/>
                    <a:pt x="64520" y="362929"/>
                  </a:cubicBezTo>
                  <a:cubicBezTo>
                    <a:pt x="89099" y="321564"/>
                    <a:pt x="121871" y="283415"/>
                    <a:pt x="139135" y="238542"/>
                  </a:cubicBezTo>
                  <a:cubicBezTo>
                    <a:pt x="140159" y="230503"/>
                    <a:pt x="135916" y="223633"/>
                    <a:pt x="129772" y="219687"/>
                  </a:cubicBezTo>
                  <a:cubicBezTo>
                    <a:pt x="131235" y="214132"/>
                    <a:pt x="132113" y="208432"/>
                    <a:pt x="132551" y="202732"/>
                  </a:cubicBezTo>
                  <a:cubicBezTo>
                    <a:pt x="136063" y="154935"/>
                    <a:pt x="121286" y="107724"/>
                    <a:pt x="110752" y="61536"/>
                  </a:cubicBezTo>
                  <a:cubicBezTo>
                    <a:pt x="110460" y="60513"/>
                    <a:pt x="110020" y="59489"/>
                    <a:pt x="109728" y="58466"/>
                  </a:cubicBezTo>
                  <a:cubicBezTo>
                    <a:pt x="131235" y="64898"/>
                    <a:pt x="145719" y="36688"/>
                    <a:pt x="160496" y="23387"/>
                  </a:cubicBezTo>
                  <a:cubicBezTo>
                    <a:pt x="170444" y="15055"/>
                    <a:pt x="181271" y="6577"/>
                    <a:pt x="192829" y="0"/>
                  </a:cubicBezTo>
                  <a:cubicBezTo>
                    <a:pt x="186391" y="29672"/>
                    <a:pt x="190488" y="63582"/>
                    <a:pt x="194145" y="91500"/>
                  </a:cubicBezTo>
                  <a:cubicBezTo>
                    <a:pt x="197803" y="113717"/>
                    <a:pt x="202338" y="135495"/>
                    <a:pt x="207459" y="157566"/>
                  </a:cubicBezTo>
                  <a:cubicBezTo>
                    <a:pt x="209654" y="166629"/>
                    <a:pt x="216530" y="173498"/>
                    <a:pt x="224869" y="176568"/>
                  </a:cubicBezTo>
                  <a:cubicBezTo>
                    <a:pt x="235110" y="268798"/>
                    <a:pt x="354787" y="250381"/>
                    <a:pt x="422233" y="257544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11671533" y="4599368"/>
              <a:ext cx="275912" cy="220479"/>
            </a:xfrm>
            <a:custGeom>
              <a:avLst/>
              <a:gdLst/>
              <a:ahLst/>
              <a:cxnLst/>
              <a:rect l="l" t="t" r="r" b="b"/>
              <a:pathLst>
                <a:path w="275912" h="220479" extrusionOk="0">
                  <a:moveTo>
                    <a:pt x="261299" y="96762"/>
                  </a:moveTo>
                  <a:cubicBezTo>
                    <a:pt x="268029" y="129795"/>
                    <a:pt x="283830" y="165752"/>
                    <a:pt x="271101" y="199077"/>
                  </a:cubicBezTo>
                  <a:cubicBezTo>
                    <a:pt x="222089" y="203462"/>
                    <a:pt x="174248" y="215448"/>
                    <a:pt x="125090" y="219248"/>
                  </a:cubicBezTo>
                  <a:cubicBezTo>
                    <a:pt x="83832" y="227287"/>
                    <a:pt x="64520" y="194546"/>
                    <a:pt x="49012" y="162244"/>
                  </a:cubicBezTo>
                  <a:cubicBezTo>
                    <a:pt x="29407" y="121171"/>
                    <a:pt x="14484" y="80245"/>
                    <a:pt x="0" y="36834"/>
                  </a:cubicBezTo>
                  <a:cubicBezTo>
                    <a:pt x="19751" y="34641"/>
                    <a:pt x="37600" y="20755"/>
                    <a:pt x="58668" y="18709"/>
                  </a:cubicBezTo>
                  <a:cubicBezTo>
                    <a:pt x="88514" y="16371"/>
                    <a:pt x="139135" y="0"/>
                    <a:pt x="180393" y="0"/>
                  </a:cubicBezTo>
                  <a:cubicBezTo>
                    <a:pt x="205557" y="0"/>
                    <a:pt x="227210" y="6139"/>
                    <a:pt x="238476" y="25579"/>
                  </a:cubicBezTo>
                  <a:cubicBezTo>
                    <a:pt x="249302" y="48088"/>
                    <a:pt x="255008" y="72498"/>
                    <a:pt x="261299" y="96762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11168686" y="4643363"/>
              <a:ext cx="769705" cy="474891"/>
            </a:xfrm>
            <a:custGeom>
              <a:avLst/>
              <a:gdLst/>
              <a:ahLst/>
              <a:cxnLst/>
              <a:rect l="l" t="t" r="r" b="b"/>
              <a:pathLst>
                <a:path w="769705" h="474891" extrusionOk="0">
                  <a:moveTo>
                    <a:pt x="760342" y="221148"/>
                  </a:moveTo>
                  <a:cubicBezTo>
                    <a:pt x="763414" y="221148"/>
                    <a:pt x="766487" y="221002"/>
                    <a:pt x="769705" y="220710"/>
                  </a:cubicBezTo>
                  <a:cubicBezTo>
                    <a:pt x="752003" y="257836"/>
                    <a:pt x="735617" y="296131"/>
                    <a:pt x="712793" y="330626"/>
                  </a:cubicBezTo>
                  <a:cubicBezTo>
                    <a:pt x="708989" y="337935"/>
                    <a:pt x="702406" y="346412"/>
                    <a:pt x="696261" y="355182"/>
                  </a:cubicBezTo>
                  <a:cubicBezTo>
                    <a:pt x="685727" y="348751"/>
                    <a:pt x="671535" y="346266"/>
                    <a:pt x="651931" y="347143"/>
                  </a:cubicBezTo>
                  <a:cubicBezTo>
                    <a:pt x="582583" y="345097"/>
                    <a:pt x="516453" y="377838"/>
                    <a:pt x="447690" y="383100"/>
                  </a:cubicBezTo>
                  <a:cubicBezTo>
                    <a:pt x="424135" y="386023"/>
                    <a:pt x="399995" y="388069"/>
                    <a:pt x="377464" y="397278"/>
                  </a:cubicBezTo>
                  <a:cubicBezTo>
                    <a:pt x="373075" y="399324"/>
                    <a:pt x="369271" y="403709"/>
                    <a:pt x="366492" y="408825"/>
                  </a:cubicBezTo>
                  <a:cubicBezTo>
                    <a:pt x="349374" y="416133"/>
                    <a:pt x="334012" y="429580"/>
                    <a:pt x="321723" y="442589"/>
                  </a:cubicBezTo>
                  <a:cubicBezTo>
                    <a:pt x="315724" y="450774"/>
                    <a:pt x="303581" y="462321"/>
                    <a:pt x="293047" y="474892"/>
                  </a:cubicBezTo>
                  <a:cubicBezTo>
                    <a:pt x="284854" y="450190"/>
                    <a:pt x="277100" y="424318"/>
                    <a:pt x="253837" y="412479"/>
                  </a:cubicBezTo>
                  <a:cubicBezTo>
                    <a:pt x="186245" y="387192"/>
                    <a:pt x="113971" y="407071"/>
                    <a:pt x="45501" y="417449"/>
                  </a:cubicBezTo>
                  <a:cubicBezTo>
                    <a:pt x="30285" y="419203"/>
                    <a:pt x="15216" y="421395"/>
                    <a:pt x="0" y="423734"/>
                  </a:cubicBezTo>
                  <a:cubicBezTo>
                    <a:pt x="12875" y="405025"/>
                    <a:pt x="18727" y="371553"/>
                    <a:pt x="28676" y="356351"/>
                  </a:cubicBezTo>
                  <a:cubicBezTo>
                    <a:pt x="32918" y="342612"/>
                    <a:pt x="62618" y="286631"/>
                    <a:pt x="42136" y="280784"/>
                  </a:cubicBezTo>
                  <a:cubicBezTo>
                    <a:pt x="49890" y="235180"/>
                    <a:pt x="28237" y="192792"/>
                    <a:pt x="8632" y="150989"/>
                  </a:cubicBezTo>
                  <a:cubicBezTo>
                    <a:pt x="9802" y="148650"/>
                    <a:pt x="10973" y="146458"/>
                    <a:pt x="12290" y="144411"/>
                  </a:cubicBezTo>
                  <a:cubicBezTo>
                    <a:pt x="31602" y="110501"/>
                    <a:pt x="53547" y="78052"/>
                    <a:pt x="76810" y="46919"/>
                  </a:cubicBezTo>
                  <a:cubicBezTo>
                    <a:pt x="77541" y="48235"/>
                    <a:pt x="78419" y="49550"/>
                    <a:pt x="79443" y="50866"/>
                  </a:cubicBezTo>
                  <a:cubicBezTo>
                    <a:pt x="96414" y="125995"/>
                    <a:pt x="126699" y="198054"/>
                    <a:pt x="150401" y="271283"/>
                  </a:cubicBezTo>
                  <a:cubicBezTo>
                    <a:pt x="179076" y="310163"/>
                    <a:pt x="236281" y="305193"/>
                    <a:pt x="279587" y="309286"/>
                  </a:cubicBezTo>
                  <a:cubicBezTo>
                    <a:pt x="289828" y="310163"/>
                    <a:pt x="299484" y="310602"/>
                    <a:pt x="308701" y="310602"/>
                  </a:cubicBezTo>
                  <a:cubicBezTo>
                    <a:pt x="326989" y="310602"/>
                    <a:pt x="343229" y="308848"/>
                    <a:pt x="357567" y="305340"/>
                  </a:cubicBezTo>
                  <a:cubicBezTo>
                    <a:pt x="343668" y="331796"/>
                    <a:pt x="331232" y="359275"/>
                    <a:pt x="314407" y="383977"/>
                  </a:cubicBezTo>
                  <a:cubicBezTo>
                    <a:pt x="306946" y="396401"/>
                    <a:pt x="314115" y="413941"/>
                    <a:pt x="327575" y="418618"/>
                  </a:cubicBezTo>
                  <a:cubicBezTo>
                    <a:pt x="364151" y="431627"/>
                    <a:pt x="374977" y="358690"/>
                    <a:pt x="387998" y="334865"/>
                  </a:cubicBezTo>
                  <a:cubicBezTo>
                    <a:pt x="390193" y="327703"/>
                    <a:pt x="399995" y="303001"/>
                    <a:pt x="404092" y="282684"/>
                  </a:cubicBezTo>
                  <a:cubicBezTo>
                    <a:pt x="439497" y="251697"/>
                    <a:pt x="442570" y="196154"/>
                    <a:pt x="411700" y="123071"/>
                  </a:cubicBezTo>
                  <a:cubicBezTo>
                    <a:pt x="410675" y="120294"/>
                    <a:pt x="409798" y="117517"/>
                    <a:pt x="408920" y="114886"/>
                  </a:cubicBezTo>
                  <a:cubicBezTo>
                    <a:pt x="419015" y="104070"/>
                    <a:pt x="422819" y="83022"/>
                    <a:pt x="429402" y="70744"/>
                  </a:cubicBezTo>
                  <a:cubicBezTo>
                    <a:pt x="440814" y="47796"/>
                    <a:pt x="453250" y="20609"/>
                    <a:pt x="471245" y="0"/>
                  </a:cubicBezTo>
                  <a:cubicBezTo>
                    <a:pt x="473732" y="17394"/>
                    <a:pt x="478853" y="34787"/>
                    <a:pt x="481486" y="51596"/>
                  </a:cubicBezTo>
                  <a:cubicBezTo>
                    <a:pt x="500213" y="112255"/>
                    <a:pt x="512210" y="209894"/>
                    <a:pt x="581705" y="232257"/>
                  </a:cubicBezTo>
                  <a:cubicBezTo>
                    <a:pt x="596774" y="235911"/>
                    <a:pt x="611990" y="237227"/>
                    <a:pt x="627205" y="237227"/>
                  </a:cubicBezTo>
                  <a:cubicBezTo>
                    <a:pt x="671389" y="237227"/>
                    <a:pt x="716304" y="225095"/>
                    <a:pt x="760342" y="221148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10382344" y="4688664"/>
              <a:ext cx="766760" cy="314924"/>
            </a:xfrm>
            <a:custGeom>
              <a:avLst/>
              <a:gdLst/>
              <a:ahLst/>
              <a:cxnLst/>
              <a:rect l="l" t="t" r="r" b="b"/>
              <a:pathLst>
                <a:path w="766760" h="314924" extrusionOk="0">
                  <a:moveTo>
                    <a:pt x="741427" y="144861"/>
                  </a:moveTo>
                  <a:cubicBezTo>
                    <a:pt x="755180" y="171755"/>
                    <a:pt x="770688" y="198942"/>
                    <a:pt x="765860" y="228760"/>
                  </a:cubicBezTo>
                  <a:cubicBezTo>
                    <a:pt x="573324" y="276556"/>
                    <a:pt x="373326" y="285034"/>
                    <a:pt x="177425" y="314121"/>
                  </a:cubicBezTo>
                  <a:cubicBezTo>
                    <a:pt x="147433" y="314851"/>
                    <a:pt x="116709" y="316752"/>
                    <a:pt x="87156" y="309882"/>
                  </a:cubicBezTo>
                  <a:cubicBezTo>
                    <a:pt x="72818" y="292196"/>
                    <a:pt x="59065" y="276264"/>
                    <a:pt x="48678" y="255362"/>
                  </a:cubicBezTo>
                  <a:cubicBezTo>
                    <a:pt x="30536" y="215020"/>
                    <a:pt x="6542" y="175556"/>
                    <a:pt x="105" y="131121"/>
                  </a:cubicBezTo>
                  <a:cubicBezTo>
                    <a:pt x="-188" y="125129"/>
                    <a:pt x="-42" y="118697"/>
                    <a:pt x="2884" y="113289"/>
                  </a:cubicBezTo>
                  <a:cubicBezTo>
                    <a:pt x="4933" y="113143"/>
                    <a:pt x="6981" y="112997"/>
                    <a:pt x="9029" y="112851"/>
                  </a:cubicBezTo>
                  <a:cubicBezTo>
                    <a:pt x="15320" y="118259"/>
                    <a:pt x="23806" y="121036"/>
                    <a:pt x="32292" y="119720"/>
                  </a:cubicBezTo>
                  <a:cubicBezTo>
                    <a:pt x="64186" y="113582"/>
                    <a:pt x="94617" y="102034"/>
                    <a:pt x="126219" y="94434"/>
                  </a:cubicBezTo>
                  <a:cubicBezTo>
                    <a:pt x="259209" y="64031"/>
                    <a:pt x="389420" y="38745"/>
                    <a:pt x="523727" y="11704"/>
                  </a:cubicBezTo>
                  <a:cubicBezTo>
                    <a:pt x="568349" y="3519"/>
                    <a:pt x="614435" y="-4959"/>
                    <a:pt x="659643" y="3519"/>
                  </a:cubicBezTo>
                  <a:cubicBezTo>
                    <a:pt x="679394" y="5127"/>
                    <a:pt x="686563" y="23397"/>
                    <a:pt x="694463" y="38891"/>
                  </a:cubicBezTo>
                  <a:cubicBezTo>
                    <a:pt x="707484" y="64324"/>
                    <a:pt x="717726" y="90633"/>
                    <a:pt x="728991" y="116943"/>
                  </a:cubicBezTo>
                  <a:cubicBezTo>
                    <a:pt x="729138" y="117382"/>
                    <a:pt x="729284" y="117674"/>
                    <a:pt x="729430" y="118113"/>
                  </a:cubicBezTo>
                  <a:cubicBezTo>
                    <a:pt x="727382" y="128344"/>
                    <a:pt x="729869" y="137845"/>
                    <a:pt x="741427" y="144861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10234974" y="4816423"/>
              <a:ext cx="219456" cy="418179"/>
            </a:xfrm>
            <a:custGeom>
              <a:avLst/>
              <a:gdLst/>
              <a:ahLst/>
              <a:cxnLst/>
              <a:rect l="l" t="t" r="r" b="b"/>
              <a:pathLst>
                <a:path w="219456" h="418179" extrusionOk="0">
                  <a:moveTo>
                    <a:pt x="177467" y="165459"/>
                  </a:moveTo>
                  <a:cubicBezTo>
                    <a:pt x="190488" y="193815"/>
                    <a:pt x="199266" y="216471"/>
                    <a:pt x="219456" y="229772"/>
                  </a:cubicBezTo>
                  <a:cubicBezTo>
                    <a:pt x="193707" y="261929"/>
                    <a:pt x="164299" y="313671"/>
                    <a:pt x="159471" y="323318"/>
                  </a:cubicBezTo>
                  <a:cubicBezTo>
                    <a:pt x="141622" y="355328"/>
                    <a:pt x="123042" y="386900"/>
                    <a:pt x="104168" y="418179"/>
                  </a:cubicBezTo>
                  <a:cubicBezTo>
                    <a:pt x="94366" y="399178"/>
                    <a:pt x="84564" y="380176"/>
                    <a:pt x="74761" y="361175"/>
                  </a:cubicBezTo>
                  <a:cubicBezTo>
                    <a:pt x="47841" y="306948"/>
                    <a:pt x="24140" y="247897"/>
                    <a:pt x="0" y="189577"/>
                  </a:cubicBezTo>
                  <a:cubicBezTo>
                    <a:pt x="6876" y="177299"/>
                    <a:pt x="12436" y="162975"/>
                    <a:pt x="18142" y="152889"/>
                  </a:cubicBezTo>
                  <a:cubicBezTo>
                    <a:pt x="45647" y="101877"/>
                    <a:pt x="78712" y="54081"/>
                    <a:pt x="115727" y="9355"/>
                  </a:cubicBezTo>
                  <a:cubicBezTo>
                    <a:pt x="118214" y="6285"/>
                    <a:pt x="120847" y="3216"/>
                    <a:pt x="123334" y="0"/>
                  </a:cubicBezTo>
                  <a:cubicBezTo>
                    <a:pt x="120993" y="49404"/>
                    <a:pt x="168396" y="134618"/>
                    <a:pt x="177467" y="165459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10359918" y="4981737"/>
              <a:ext cx="800868" cy="375791"/>
            </a:xfrm>
            <a:custGeom>
              <a:avLst/>
              <a:gdLst/>
              <a:ahLst/>
              <a:cxnLst/>
              <a:rect l="l" t="t" r="r" b="b"/>
              <a:pathLst>
                <a:path w="800868" h="375791" extrusionOk="0">
                  <a:moveTo>
                    <a:pt x="800868" y="0"/>
                  </a:moveTo>
                  <a:cubicBezTo>
                    <a:pt x="790481" y="18855"/>
                    <a:pt x="780532" y="38295"/>
                    <a:pt x="768681" y="55835"/>
                  </a:cubicBezTo>
                  <a:cubicBezTo>
                    <a:pt x="759757" y="66359"/>
                    <a:pt x="759610" y="82583"/>
                    <a:pt x="769120" y="91792"/>
                  </a:cubicBezTo>
                  <a:cubicBezTo>
                    <a:pt x="725375" y="99246"/>
                    <a:pt x="681630" y="106847"/>
                    <a:pt x="637447" y="110063"/>
                  </a:cubicBezTo>
                  <a:cubicBezTo>
                    <a:pt x="517916" y="118832"/>
                    <a:pt x="400434" y="123802"/>
                    <a:pt x="280465" y="136519"/>
                  </a:cubicBezTo>
                  <a:cubicBezTo>
                    <a:pt x="243304" y="147627"/>
                    <a:pt x="172346" y="138711"/>
                    <a:pt x="150839" y="177445"/>
                  </a:cubicBezTo>
                  <a:cubicBezTo>
                    <a:pt x="149376" y="177152"/>
                    <a:pt x="147767" y="177152"/>
                    <a:pt x="146011" y="177445"/>
                  </a:cubicBezTo>
                  <a:cubicBezTo>
                    <a:pt x="123188" y="193815"/>
                    <a:pt x="116312" y="223341"/>
                    <a:pt x="104900" y="247750"/>
                  </a:cubicBezTo>
                  <a:cubicBezTo>
                    <a:pt x="94366" y="272160"/>
                    <a:pt x="82515" y="296131"/>
                    <a:pt x="70811" y="319956"/>
                  </a:cubicBezTo>
                  <a:cubicBezTo>
                    <a:pt x="62326" y="336911"/>
                    <a:pt x="52231" y="356205"/>
                    <a:pt x="42282" y="375791"/>
                  </a:cubicBezTo>
                  <a:cubicBezTo>
                    <a:pt x="28237" y="348312"/>
                    <a:pt x="14192" y="320833"/>
                    <a:pt x="0" y="293354"/>
                  </a:cubicBezTo>
                  <a:cubicBezTo>
                    <a:pt x="9656" y="293646"/>
                    <a:pt x="19458" y="288823"/>
                    <a:pt x="23848" y="279761"/>
                  </a:cubicBezTo>
                  <a:cubicBezTo>
                    <a:pt x="35552" y="255497"/>
                    <a:pt x="47403" y="231088"/>
                    <a:pt x="58814" y="206678"/>
                  </a:cubicBezTo>
                  <a:cubicBezTo>
                    <a:pt x="77687" y="162244"/>
                    <a:pt x="99779" y="118686"/>
                    <a:pt x="118945" y="74544"/>
                  </a:cubicBezTo>
                  <a:cubicBezTo>
                    <a:pt x="123773" y="75714"/>
                    <a:pt x="129040" y="76444"/>
                    <a:pt x="134746" y="76883"/>
                  </a:cubicBezTo>
                  <a:cubicBezTo>
                    <a:pt x="152449" y="79660"/>
                    <a:pt x="170152" y="80829"/>
                    <a:pt x="187854" y="80829"/>
                  </a:cubicBezTo>
                  <a:cubicBezTo>
                    <a:pt x="241255" y="80829"/>
                    <a:pt x="294656" y="70598"/>
                    <a:pt x="348057" y="65921"/>
                  </a:cubicBezTo>
                  <a:cubicBezTo>
                    <a:pt x="456322" y="57004"/>
                    <a:pt x="564587" y="46188"/>
                    <a:pt x="671535" y="26017"/>
                  </a:cubicBezTo>
                  <a:cubicBezTo>
                    <a:pt x="708111" y="16370"/>
                    <a:pt x="761512" y="16517"/>
                    <a:pt x="800868" y="0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11264369" y="4657045"/>
              <a:ext cx="276256" cy="243895"/>
            </a:xfrm>
            <a:custGeom>
              <a:avLst/>
              <a:gdLst/>
              <a:ahLst/>
              <a:cxnLst/>
              <a:rect l="l" t="t" r="r" b="b"/>
              <a:pathLst>
                <a:path w="276256" h="243895" extrusionOk="0">
                  <a:moveTo>
                    <a:pt x="268029" y="162594"/>
                  </a:moveTo>
                  <a:cubicBezTo>
                    <a:pt x="289536" y="221499"/>
                    <a:pt x="268468" y="239623"/>
                    <a:pt x="209654" y="242400"/>
                  </a:cubicBezTo>
                  <a:cubicBezTo>
                    <a:pt x="209654" y="242400"/>
                    <a:pt x="210093" y="242400"/>
                    <a:pt x="210239" y="242400"/>
                  </a:cubicBezTo>
                  <a:cubicBezTo>
                    <a:pt x="200290" y="242254"/>
                    <a:pt x="190049" y="242693"/>
                    <a:pt x="179515" y="243131"/>
                  </a:cubicBezTo>
                  <a:cubicBezTo>
                    <a:pt x="147913" y="244447"/>
                    <a:pt x="114849" y="245909"/>
                    <a:pt x="88660" y="230415"/>
                  </a:cubicBezTo>
                  <a:cubicBezTo>
                    <a:pt x="58960" y="169756"/>
                    <a:pt x="28237" y="105882"/>
                    <a:pt x="0" y="43908"/>
                  </a:cubicBezTo>
                  <a:cubicBezTo>
                    <a:pt x="1317" y="44054"/>
                    <a:pt x="2633" y="44054"/>
                    <a:pt x="3950" y="43908"/>
                  </a:cubicBezTo>
                  <a:cubicBezTo>
                    <a:pt x="11119" y="43762"/>
                    <a:pt x="17995" y="40984"/>
                    <a:pt x="23116" y="35576"/>
                  </a:cubicBezTo>
                  <a:cubicBezTo>
                    <a:pt x="80321" y="7513"/>
                    <a:pt x="151425" y="-7104"/>
                    <a:pt x="215213" y="3420"/>
                  </a:cubicBezTo>
                  <a:cubicBezTo>
                    <a:pt x="231160" y="56186"/>
                    <a:pt x="248132" y="110559"/>
                    <a:pt x="268029" y="162594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10547187" y="5917634"/>
              <a:ext cx="6370420" cy="455359"/>
            </a:xfrm>
            <a:custGeom>
              <a:avLst/>
              <a:gdLst/>
              <a:ahLst/>
              <a:cxnLst/>
              <a:rect l="l" t="t" r="r" b="b"/>
              <a:pathLst>
                <a:path w="6370420" h="455359" extrusionOk="0">
                  <a:moveTo>
                    <a:pt x="6361591" y="46042"/>
                  </a:moveTo>
                  <a:cubicBezTo>
                    <a:pt x="6361737" y="161367"/>
                    <a:pt x="6372856" y="273475"/>
                    <a:pt x="6369930" y="389823"/>
                  </a:cubicBezTo>
                  <a:cubicBezTo>
                    <a:pt x="6321503" y="396985"/>
                    <a:pt x="6273808" y="381053"/>
                    <a:pt x="6225382" y="380323"/>
                  </a:cubicBezTo>
                  <a:cubicBezTo>
                    <a:pt x="6052743" y="379738"/>
                    <a:pt x="5880543" y="372576"/>
                    <a:pt x="5708051" y="369360"/>
                  </a:cubicBezTo>
                  <a:cubicBezTo>
                    <a:pt x="5617489" y="367752"/>
                    <a:pt x="5526341" y="364537"/>
                    <a:pt x="5435633" y="365560"/>
                  </a:cubicBezTo>
                  <a:cubicBezTo>
                    <a:pt x="5436511" y="363513"/>
                    <a:pt x="5437535" y="361467"/>
                    <a:pt x="5438413" y="359421"/>
                  </a:cubicBezTo>
                  <a:cubicBezTo>
                    <a:pt x="5216030" y="379299"/>
                    <a:pt x="4991161" y="377838"/>
                    <a:pt x="4768048" y="387485"/>
                  </a:cubicBezTo>
                  <a:cubicBezTo>
                    <a:pt x="4587509" y="396547"/>
                    <a:pt x="4406970" y="397570"/>
                    <a:pt x="4226284" y="403270"/>
                  </a:cubicBezTo>
                  <a:cubicBezTo>
                    <a:pt x="3990881" y="417010"/>
                    <a:pt x="3755331" y="419933"/>
                    <a:pt x="3519782" y="427096"/>
                  </a:cubicBezTo>
                  <a:cubicBezTo>
                    <a:pt x="3280867" y="444051"/>
                    <a:pt x="3041660" y="444197"/>
                    <a:pt x="2802307" y="444928"/>
                  </a:cubicBezTo>
                  <a:cubicBezTo>
                    <a:pt x="2560613" y="452236"/>
                    <a:pt x="2319065" y="443612"/>
                    <a:pt x="2077517" y="438350"/>
                  </a:cubicBezTo>
                  <a:cubicBezTo>
                    <a:pt x="1715268" y="445805"/>
                    <a:pt x="1352727" y="441858"/>
                    <a:pt x="990624" y="452674"/>
                  </a:cubicBezTo>
                  <a:cubicBezTo>
                    <a:pt x="753905" y="457206"/>
                    <a:pt x="516892" y="455159"/>
                    <a:pt x="280172" y="452674"/>
                  </a:cubicBezTo>
                  <a:cubicBezTo>
                    <a:pt x="187123" y="448728"/>
                    <a:pt x="92757" y="444928"/>
                    <a:pt x="0" y="453844"/>
                  </a:cubicBezTo>
                  <a:cubicBezTo>
                    <a:pt x="17995" y="418179"/>
                    <a:pt x="26481" y="369214"/>
                    <a:pt x="36576" y="342466"/>
                  </a:cubicBezTo>
                  <a:cubicBezTo>
                    <a:pt x="53986" y="271137"/>
                    <a:pt x="83247" y="203462"/>
                    <a:pt x="103730" y="133157"/>
                  </a:cubicBezTo>
                  <a:cubicBezTo>
                    <a:pt x="105046" y="128626"/>
                    <a:pt x="105193" y="123948"/>
                    <a:pt x="104461" y="119856"/>
                  </a:cubicBezTo>
                  <a:cubicBezTo>
                    <a:pt x="114849" y="122779"/>
                    <a:pt x="125968" y="123656"/>
                    <a:pt x="137087" y="123656"/>
                  </a:cubicBezTo>
                  <a:cubicBezTo>
                    <a:pt x="155960" y="123656"/>
                    <a:pt x="175419" y="121025"/>
                    <a:pt x="193853" y="120733"/>
                  </a:cubicBezTo>
                  <a:cubicBezTo>
                    <a:pt x="386828" y="117809"/>
                    <a:pt x="579510" y="107724"/>
                    <a:pt x="772485" y="108601"/>
                  </a:cubicBezTo>
                  <a:cubicBezTo>
                    <a:pt x="1099767" y="105970"/>
                    <a:pt x="1426464" y="86968"/>
                    <a:pt x="1753454" y="77760"/>
                  </a:cubicBezTo>
                  <a:cubicBezTo>
                    <a:pt x="2034357" y="61828"/>
                    <a:pt x="2314383" y="35810"/>
                    <a:pt x="2596018" y="30987"/>
                  </a:cubicBezTo>
                  <a:cubicBezTo>
                    <a:pt x="2805233" y="21925"/>
                    <a:pt x="3014448" y="26164"/>
                    <a:pt x="3223663" y="30402"/>
                  </a:cubicBezTo>
                  <a:cubicBezTo>
                    <a:pt x="3406981" y="34057"/>
                    <a:pt x="3590447" y="37711"/>
                    <a:pt x="3773912" y="32595"/>
                  </a:cubicBezTo>
                  <a:cubicBezTo>
                    <a:pt x="3970398" y="33033"/>
                    <a:pt x="4166446" y="22656"/>
                    <a:pt x="4362785" y="15055"/>
                  </a:cubicBezTo>
                  <a:cubicBezTo>
                    <a:pt x="4653491" y="6723"/>
                    <a:pt x="4944344" y="13740"/>
                    <a:pt x="5235050" y="13740"/>
                  </a:cubicBezTo>
                  <a:cubicBezTo>
                    <a:pt x="5290060" y="14324"/>
                    <a:pt x="5344632" y="11985"/>
                    <a:pt x="5399642" y="9355"/>
                  </a:cubicBezTo>
                  <a:cubicBezTo>
                    <a:pt x="5399496" y="6285"/>
                    <a:pt x="5399642" y="3069"/>
                    <a:pt x="5399788" y="0"/>
                  </a:cubicBezTo>
                  <a:cubicBezTo>
                    <a:pt x="5437827" y="4239"/>
                    <a:pt x="5476598" y="3654"/>
                    <a:pt x="5514783" y="6285"/>
                  </a:cubicBezTo>
                  <a:cubicBezTo>
                    <a:pt x="5567014" y="10670"/>
                    <a:pt x="5618952" y="20902"/>
                    <a:pt x="5671621" y="21194"/>
                  </a:cubicBezTo>
                  <a:cubicBezTo>
                    <a:pt x="5902343" y="29672"/>
                    <a:pt x="6130138" y="36834"/>
                    <a:pt x="6361591" y="46042"/>
                  </a:cubicBezTo>
                  <a:close/>
                </a:path>
              </a:pathLst>
            </a:custGeom>
            <a:solidFill>
              <a:srgbClr val="2843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9708719" y="4188935"/>
              <a:ext cx="906060" cy="2131677"/>
            </a:xfrm>
            <a:custGeom>
              <a:avLst/>
              <a:gdLst/>
              <a:ahLst/>
              <a:cxnLst/>
              <a:rect l="l" t="t" r="r" b="b"/>
              <a:pathLst>
                <a:path w="906060" h="2131677" extrusionOk="0">
                  <a:moveTo>
                    <a:pt x="906061" y="1822830"/>
                  </a:moveTo>
                  <a:cubicBezTo>
                    <a:pt x="902988" y="1823414"/>
                    <a:pt x="900062" y="1824730"/>
                    <a:pt x="896990" y="1826630"/>
                  </a:cubicBezTo>
                  <a:cubicBezTo>
                    <a:pt x="874605" y="1844608"/>
                    <a:pt x="871533" y="1877934"/>
                    <a:pt x="859829" y="1903074"/>
                  </a:cubicBezTo>
                  <a:cubicBezTo>
                    <a:pt x="830422" y="1977619"/>
                    <a:pt x="812719" y="2055817"/>
                    <a:pt x="787262" y="2131677"/>
                  </a:cubicBezTo>
                  <a:cubicBezTo>
                    <a:pt x="683825" y="1944586"/>
                    <a:pt x="604967" y="1746385"/>
                    <a:pt x="524354" y="1548623"/>
                  </a:cubicBezTo>
                  <a:cubicBezTo>
                    <a:pt x="477536" y="1437245"/>
                    <a:pt x="424282" y="1328790"/>
                    <a:pt x="376001" y="1218143"/>
                  </a:cubicBezTo>
                  <a:cubicBezTo>
                    <a:pt x="376733" y="1214781"/>
                    <a:pt x="376587" y="1211127"/>
                    <a:pt x="375416" y="1207765"/>
                  </a:cubicBezTo>
                  <a:cubicBezTo>
                    <a:pt x="359030" y="1164208"/>
                    <a:pt x="341766" y="1120943"/>
                    <a:pt x="323917" y="1077970"/>
                  </a:cubicBezTo>
                  <a:cubicBezTo>
                    <a:pt x="273588" y="935020"/>
                    <a:pt x="215798" y="794994"/>
                    <a:pt x="155960" y="655698"/>
                  </a:cubicBezTo>
                  <a:cubicBezTo>
                    <a:pt x="107972" y="533943"/>
                    <a:pt x="58522" y="411310"/>
                    <a:pt x="0" y="294377"/>
                  </a:cubicBezTo>
                  <a:cubicBezTo>
                    <a:pt x="22531" y="288092"/>
                    <a:pt x="25457" y="254182"/>
                    <a:pt x="31602" y="232988"/>
                  </a:cubicBezTo>
                  <a:cubicBezTo>
                    <a:pt x="44038" y="189577"/>
                    <a:pt x="59399" y="147189"/>
                    <a:pt x="70080" y="103193"/>
                  </a:cubicBezTo>
                  <a:cubicBezTo>
                    <a:pt x="77980" y="68698"/>
                    <a:pt x="85442" y="34203"/>
                    <a:pt x="94512" y="0"/>
                  </a:cubicBezTo>
                  <a:cubicBezTo>
                    <a:pt x="103876" y="24702"/>
                    <a:pt x="115434" y="48965"/>
                    <a:pt x="124797" y="73083"/>
                  </a:cubicBezTo>
                  <a:cubicBezTo>
                    <a:pt x="132551" y="89307"/>
                    <a:pt x="140013" y="105531"/>
                    <a:pt x="147474" y="122048"/>
                  </a:cubicBezTo>
                  <a:cubicBezTo>
                    <a:pt x="143671" y="136080"/>
                    <a:pt x="146304" y="149089"/>
                    <a:pt x="163422" y="157859"/>
                  </a:cubicBezTo>
                  <a:cubicBezTo>
                    <a:pt x="181563" y="199224"/>
                    <a:pt x="199266" y="240881"/>
                    <a:pt x="217408" y="282246"/>
                  </a:cubicBezTo>
                  <a:cubicBezTo>
                    <a:pt x="277246" y="407655"/>
                    <a:pt x="313383" y="544759"/>
                    <a:pt x="392680" y="660522"/>
                  </a:cubicBezTo>
                  <a:cubicBezTo>
                    <a:pt x="393850" y="662130"/>
                    <a:pt x="395167" y="663737"/>
                    <a:pt x="396484" y="665053"/>
                  </a:cubicBezTo>
                  <a:cubicBezTo>
                    <a:pt x="442716" y="765761"/>
                    <a:pt x="482950" y="869100"/>
                    <a:pt x="525817" y="971270"/>
                  </a:cubicBezTo>
                  <a:cubicBezTo>
                    <a:pt x="587703" y="1103842"/>
                    <a:pt x="658222" y="1232175"/>
                    <a:pt x="719962" y="1364893"/>
                  </a:cubicBezTo>
                  <a:cubicBezTo>
                    <a:pt x="765170" y="1465747"/>
                    <a:pt x="794870" y="1572741"/>
                    <a:pt x="839931" y="1673741"/>
                  </a:cubicBezTo>
                  <a:cubicBezTo>
                    <a:pt x="858512" y="1717298"/>
                    <a:pt x="875191" y="1761732"/>
                    <a:pt x="896112" y="1804267"/>
                  </a:cubicBezTo>
                  <a:cubicBezTo>
                    <a:pt x="898892" y="1810552"/>
                    <a:pt x="902111" y="1816983"/>
                    <a:pt x="906061" y="1822830"/>
                  </a:cubicBezTo>
                  <a:close/>
                </a:path>
              </a:pathLst>
            </a:custGeom>
            <a:solidFill>
              <a:srgbClr val="2843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9832053" y="4149431"/>
              <a:ext cx="124358" cy="103670"/>
            </a:xfrm>
            <a:custGeom>
              <a:avLst/>
              <a:gdLst/>
              <a:ahLst/>
              <a:cxnLst/>
              <a:rect l="l" t="t" r="r" b="b"/>
              <a:pathLst>
                <a:path w="124358" h="103670" extrusionOk="0">
                  <a:moveTo>
                    <a:pt x="112215" y="9540"/>
                  </a:moveTo>
                  <a:cubicBezTo>
                    <a:pt x="116312" y="10125"/>
                    <a:pt x="120262" y="10710"/>
                    <a:pt x="124358" y="11294"/>
                  </a:cubicBezTo>
                  <a:cubicBezTo>
                    <a:pt x="89831" y="53975"/>
                    <a:pt x="63350" y="91101"/>
                    <a:pt x="57205" y="103671"/>
                  </a:cubicBezTo>
                  <a:cubicBezTo>
                    <a:pt x="38771" y="69760"/>
                    <a:pt x="19751" y="36435"/>
                    <a:pt x="0" y="3401"/>
                  </a:cubicBezTo>
                  <a:cubicBezTo>
                    <a:pt x="1317" y="2524"/>
                    <a:pt x="2341" y="1355"/>
                    <a:pt x="3072" y="39"/>
                  </a:cubicBezTo>
                  <a:cubicBezTo>
                    <a:pt x="39795" y="-399"/>
                    <a:pt x="76224" y="2817"/>
                    <a:pt x="112215" y="9540"/>
                  </a:cubicBezTo>
                  <a:close/>
                </a:path>
              </a:pathLst>
            </a:custGeom>
            <a:solidFill>
              <a:srgbClr val="2843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5" name="Google Shape;1355;p34"/>
          <p:cNvSpPr txBox="1"/>
          <p:nvPr/>
        </p:nvSpPr>
        <p:spPr>
          <a:xfrm>
            <a:off x="1262007" y="432826"/>
            <a:ext cx="85824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dirty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Projede kullanılan teknolojiler</a:t>
            </a:r>
            <a:endParaRPr sz="8000"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356" name="Google Shape;1356;p34"/>
          <p:cNvSpPr/>
          <p:nvPr/>
        </p:nvSpPr>
        <p:spPr>
          <a:xfrm>
            <a:off x="16019809" y="8090153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34"/>
          <p:cNvSpPr/>
          <p:nvPr/>
        </p:nvSpPr>
        <p:spPr>
          <a:xfrm>
            <a:off x="16019809" y="8090153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2448291" y="3658995"/>
                </a:moveTo>
                <a:cubicBezTo>
                  <a:pt x="2243298" y="3660239"/>
                  <a:pt x="2039917" y="3573286"/>
                  <a:pt x="1900765" y="3422508"/>
                </a:cubicBezTo>
                <a:cubicBezTo>
                  <a:pt x="1808632" y="3315792"/>
                  <a:pt x="1739349" y="3189388"/>
                  <a:pt x="1634911" y="3093358"/>
                </a:cubicBezTo>
                <a:cubicBezTo>
                  <a:pt x="1556620" y="3025801"/>
                  <a:pt x="1454380" y="2995426"/>
                  <a:pt x="1357047" y="2966441"/>
                </a:cubicBezTo>
                <a:cubicBezTo>
                  <a:pt x="1229027" y="2933651"/>
                  <a:pt x="1095954" y="2937237"/>
                  <a:pt x="965151" y="2925526"/>
                </a:cubicBezTo>
                <a:cubicBezTo>
                  <a:pt x="811718" y="2911620"/>
                  <a:pt x="655648" y="2889955"/>
                  <a:pt x="513054" y="2829204"/>
                </a:cubicBezTo>
                <a:cubicBezTo>
                  <a:pt x="356106" y="2760622"/>
                  <a:pt x="213585" y="2658371"/>
                  <a:pt x="118376" y="2513961"/>
                </a:cubicBezTo>
                <a:cubicBezTo>
                  <a:pt x="48580" y="2408124"/>
                  <a:pt x="12327" y="2280914"/>
                  <a:pt x="1488" y="2155315"/>
                </a:cubicBezTo>
                <a:cubicBezTo>
                  <a:pt x="-8253" y="1972332"/>
                  <a:pt x="29025" y="1779761"/>
                  <a:pt x="137051" y="1628836"/>
                </a:cubicBezTo>
                <a:cubicBezTo>
                  <a:pt x="200988" y="1543127"/>
                  <a:pt x="274812" y="1463639"/>
                  <a:pt x="357277" y="1395423"/>
                </a:cubicBezTo>
                <a:cubicBezTo>
                  <a:pt x="449557" y="1323182"/>
                  <a:pt x="552676" y="1265725"/>
                  <a:pt x="656967" y="1212806"/>
                </a:cubicBezTo>
                <a:cubicBezTo>
                  <a:pt x="743314" y="1169696"/>
                  <a:pt x="828636" y="1125780"/>
                  <a:pt x="916522" y="1086036"/>
                </a:cubicBezTo>
                <a:cubicBezTo>
                  <a:pt x="1001697" y="1043218"/>
                  <a:pt x="1088338" y="1007719"/>
                  <a:pt x="1162820" y="948360"/>
                </a:cubicBezTo>
                <a:cubicBezTo>
                  <a:pt x="1260080" y="865871"/>
                  <a:pt x="1220385" y="775331"/>
                  <a:pt x="1256492" y="668542"/>
                </a:cubicBezTo>
                <a:cubicBezTo>
                  <a:pt x="1307758" y="519740"/>
                  <a:pt x="1388393" y="378478"/>
                  <a:pt x="1498543" y="265394"/>
                </a:cubicBezTo>
                <a:cubicBezTo>
                  <a:pt x="1587966" y="181295"/>
                  <a:pt x="1688302" y="104662"/>
                  <a:pt x="1803139" y="59209"/>
                </a:cubicBezTo>
                <a:cubicBezTo>
                  <a:pt x="2036987" y="-30745"/>
                  <a:pt x="2298373" y="-7397"/>
                  <a:pt x="2535664" y="57452"/>
                </a:cubicBezTo>
                <a:cubicBezTo>
                  <a:pt x="2538007" y="46034"/>
                  <a:pt x="2550092" y="38569"/>
                  <a:pt x="2561370" y="41789"/>
                </a:cubicBezTo>
                <a:cubicBezTo>
                  <a:pt x="2570012" y="44131"/>
                  <a:pt x="2577629" y="49035"/>
                  <a:pt x="2585319" y="53427"/>
                </a:cubicBezTo>
                <a:cubicBezTo>
                  <a:pt x="2606997" y="64113"/>
                  <a:pt x="2630360" y="81167"/>
                  <a:pt x="2648963" y="95513"/>
                </a:cubicBezTo>
                <a:cubicBezTo>
                  <a:pt x="2770025" y="173976"/>
                  <a:pt x="2773613" y="198276"/>
                  <a:pt x="2824733" y="326071"/>
                </a:cubicBezTo>
                <a:cubicBezTo>
                  <a:pt x="2854614" y="381113"/>
                  <a:pt x="2903171" y="422028"/>
                  <a:pt x="2948725" y="463674"/>
                </a:cubicBezTo>
                <a:cubicBezTo>
                  <a:pt x="3000138" y="511836"/>
                  <a:pt x="3047742" y="565852"/>
                  <a:pt x="3081505" y="627993"/>
                </a:cubicBezTo>
                <a:cubicBezTo>
                  <a:pt x="3114535" y="692037"/>
                  <a:pt x="3141340" y="762595"/>
                  <a:pt x="3141340" y="835496"/>
                </a:cubicBezTo>
                <a:cubicBezTo>
                  <a:pt x="3146320" y="998936"/>
                  <a:pt x="3090733" y="1153154"/>
                  <a:pt x="3047083" y="1308177"/>
                </a:cubicBezTo>
                <a:cubicBezTo>
                  <a:pt x="2997867" y="1474106"/>
                  <a:pt x="2988713" y="1645232"/>
                  <a:pt x="3013467" y="1815625"/>
                </a:cubicBezTo>
                <a:cubicBezTo>
                  <a:pt x="3038002" y="1985287"/>
                  <a:pt x="3094029" y="2145653"/>
                  <a:pt x="3157746" y="2303751"/>
                </a:cubicBezTo>
                <a:cubicBezTo>
                  <a:pt x="3206669" y="2405709"/>
                  <a:pt x="3252808" y="2510155"/>
                  <a:pt x="3264014" y="2623971"/>
                </a:cubicBezTo>
                <a:cubicBezTo>
                  <a:pt x="3289720" y="2803440"/>
                  <a:pt x="3277856" y="2993450"/>
                  <a:pt x="3200590" y="3159525"/>
                </a:cubicBezTo>
                <a:cubicBezTo>
                  <a:pt x="3164557" y="3239452"/>
                  <a:pt x="3107358" y="3306497"/>
                  <a:pt x="3050013" y="3371858"/>
                </a:cubicBezTo>
                <a:cubicBezTo>
                  <a:pt x="2982707" y="3445710"/>
                  <a:pt x="2916866" y="3524978"/>
                  <a:pt x="2828322" y="3574164"/>
                </a:cubicBezTo>
                <a:cubicBezTo>
                  <a:pt x="2782402" y="3599050"/>
                  <a:pt x="2731648" y="3613249"/>
                  <a:pt x="2681480" y="3626790"/>
                </a:cubicBezTo>
                <a:cubicBezTo>
                  <a:pt x="2605606" y="3648236"/>
                  <a:pt x="2527461" y="3663240"/>
                  <a:pt x="2448291" y="3658995"/>
                </a:cubicBezTo>
                <a:close/>
                <a:moveTo>
                  <a:pt x="2418923" y="3616397"/>
                </a:moveTo>
                <a:cubicBezTo>
                  <a:pt x="2505270" y="3623204"/>
                  <a:pt x="2591031" y="3610468"/>
                  <a:pt x="2673790" y="3585802"/>
                </a:cubicBezTo>
                <a:cubicBezTo>
                  <a:pt x="2790971" y="3559086"/>
                  <a:pt x="2868603" y="3510267"/>
                  <a:pt x="2948652" y="3420971"/>
                </a:cubicBezTo>
                <a:cubicBezTo>
                  <a:pt x="3113656" y="3248381"/>
                  <a:pt x="3205863" y="3130541"/>
                  <a:pt x="3230471" y="2884612"/>
                </a:cubicBezTo>
                <a:cubicBezTo>
                  <a:pt x="3241969" y="2750961"/>
                  <a:pt x="3230471" y="2613358"/>
                  <a:pt x="3190996" y="2484977"/>
                </a:cubicBezTo>
                <a:cubicBezTo>
                  <a:pt x="3165729" y="2411710"/>
                  <a:pt x="3127279" y="2344007"/>
                  <a:pt x="3099375" y="2271838"/>
                </a:cubicBezTo>
                <a:cubicBezTo>
                  <a:pt x="3072497" y="2200768"/>
                  <a:pt x="3049134" y="2128233"/>
                  <a:pt x="3025039" y="2056138"/>
                </a:cubicBezTo>
                <a:cubicBezTo>
                  <a:pt x="2963006" y="1851124"/>
                  <a:pt x="2937227" y="1629568"/>
                  <a:pt x="2978386" y="1417967"/>
                </a:cubicBezTo>
                <a:cubicBezTo>
                  <a:pt x="3006290" y="1266603"/>
                  <a:pt x="3068689" y="1123438"/>
                  <a:pt x="3091099" y="971049"/>
                </a:cubicBezTo>
                <a:cubicBezTo>
                  <a:pt x="3098276" y="913080"/>
                  <a:pt x="3102378" y="858991"/>
                  <a:pt x="3097764" y="801900"/>
                </a:cubicBezTo>
                <a:cubicBezTo>
                  <a:pt x="3079015" y="669128"/>
                  <a:pt x="2995084" y="556776"/>
                  <a:pt x="2895554" y="471213"/>
                </a:cubicBezTo>
                <a:cubicBezTo>
                  <a:pt x="2858642" y="439594"/>
                  <a:pt x="2825099" y="403436"/>
                  <a:pt x="2797928" y="363034"/>
                </a:cubicBezTo>
                <a:cubicBezTo>
                  <a:pt x="2770025" y="318020"/>
                  <a:pt x="2760797" y="264003"/>
                  <a:pt x="2732234" y="219282"/>
                </a:cubicBezTo>
                <a:cubicBezTo>
                  <a:pt x="2708358" y="183564"/>
                  <a:pt x="2668151" y="160582"/>
                  <a:pt x="2634608" y="135769"/>
                </a:cubicBezTo>
                <a:cubicBezTo>
                  <a:pt x="2612856" y="120984"/>
                  <a:pt x="2592130" y="102759"/>
                  <a:pt x="2567888" y="91707"/>
                </a:cubicBezTo>
                <a:cubicBezTo>
                  <a:pt x="2422951" y="48230"/>
                  <a:pt x="2270689" y="30151"/>
                  <a:pt x="2119673" y="32786"/>
                </a:cubicBezTo>
                <a:cubicBezTo>
                  <a:pt x="2001613" y="35934"/>
                  <a:pt x="1884140" y="60014"/>
                  <a:pt x="1776700" y="109639"/>
                </a:cubicBezTo>
                <a:cubicBezTo>
                  <a:pt x="1623779" y="189127"/>
                  <a:pt x="1487777" y="306529"/>
                  <a:pt x="1399965" y="455916"/>
                </a:cubicBezTo>
                <a:cubicBezTo>
                  <a:pt x="1356827" y="530719"/>
                  <a:pt x="1315228" y="608158"/>
                  <a:pt x="1291719" y="691598"/>
                </a:cubicBezTo>
                <a:cubicBezTo>
                  <a:pt x="1277877" y="737124"/>
                  <a:pt x="1276705" y="785212"/>
                  <a:pt x="1272457" y="831397"/>
                </a:cubicBezTo>
                <a:cubicBezTo>
                  <a:pt x="1261472" y="929110"/>
                  <a:pt x="1181203" y="997253"/>
                  <a:pt x="1098737" y="1039778"/>
                </a:cubicBezTo>
                <a:cubicBezTo>
                  <a:pt x="896894" y="1148616"/>
                  <a:pt x="681648" y="1232569"/>
                  <a:pt x="487348" y="1355314"/>
                </a:cubicBezTo>
                <a:cubicBezTo>
                  <a:pt x="403124" y="1405451"/>
                  <a:pt x="328934" y="1469861"/>
                  <a:pt x="263167" y="1542249"/>
                </a:cubicBezTo>
                <a:cubicBezTo>
                  <a:pt x="199230" y="1610904"/>
                  <a:pt x="139102" y="1685342"/>
                  <a:pt x="103801" y="1773100"/>
                </a:cubicBezTo>
                <a:cubicBezTo>
                  <a:pt x="11741" y="1997364"/>
                  <a:pt x="18552" y="2267300"/>
                  <a:pt x="143789" y="2477511"/>
                </a:cubicBezTo>
                <a:cubicBezTo>
                  <a:pt x="243612" y="2633705"/>
                  <a:pt x="395068" y="2738006"/>
                  <a:pt x="565053" y="2805856"/>
                </a:cubicBezTo>
                <a:cubicBezTo>
                  <a:pt x="716216" y="2859945"/>
                  <a:pt x="879903" y="2878829"/>
                  <a:pt x="1038975" y="2889296"/>
                </a:cubicBezTo>
                <a:cubicBezTo>
                  <a:pt x="1164578" y="2896103"/>
                  <a:pt x="1292305" y="2900128"/>
                  <a:pt x="1413001" y="2939214"/>
                </a:cubicBezTo>
                <a:cubicBezTo>
                  <a:pt x="1492903" y="2966441"/>
                  <a:pt x="1575296" y="2993230"/>
                  <a:pt x="1642675" y="3045783"/>
                </a:cubicBezTo>
                <a:cubicBezTo>
                  <a:pt x="1760368" y="3142032"/>
                  <a:pt x="1832947" y="3279781"/>
                  <a:pt x="1931012" y="3393889"/>
                </a:cubicBezTo>
                <a:cubicBezTo>
                  <a:pt x="2055589" y="3528419"/>
                  <a:pt x="2235242" y="3611493"/>
                  <a:pt x="2418923" y="3616397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34"/>
          <p:cNvSpPr/>
          <p:nvPr/>
        </p:nvSpPr>
        <p:spPr>
          <a:xfrm>
            <a:off x="16061024" y="8122749"/>
            <a:ext cx="3193493" cy="3585667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34"/>
          <p:cNvSpPr/>
          <p:nvPr/>
        </p:nvSpPr>
        <p:spPr>
          <a:xfrm>
            <a:off x="15144821" y="-2568615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34"/>
          <p:cNvSpPr/>
          <p:nvPr/>
        </p:nvSpPr>
        <p:spPr>
          <a:xfrm>
            <a:off x="15144821" y="-2568615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34"/>
          <p:cNvSpPr/>
          <p:nvPr/>
        </p:nvSpPr>
        <p:spPr>
          <a:xfrm>
            <a:off x="15202673" y="-2522860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34"/>
          <p:cNvSpPr/>
          <p:nvPr/>
        </p:nvSpPr>
        <p:spPr>
          <a:xfrm rot="3720695">
            <a:off x="-2440006" y="-366971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34"/>
          <p:cNvSpPr/>
          <p:nvPr/>
        </p:nvSpPr>
        <p:spPr>
          <a:xfrm rot="3720695">
            <a:off x="-2440006" y="-366971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34"/>
          <p:cNvSpPr/>
          <p:nvPr/>
        </p:nvSpPr>
        <p:spPr>
          <a:xfrm rot="3720695">
            <a:off x="-2376539" y="-3620870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34"/>
          <p:cNvSpPr/>
          <p:nvPr/>
        </p:nvSpPr>
        <p:spPr>
          <a:xfrm rot="-1937347">
            <a:off x="-2717265" y="8639627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34"/>
          <p:cNvSpPr/>
          <p:nvPr/>
        </p:nvSpPr>
        <p:spPr>
          <a:xfrm rot="-1937347">
            <a:off x="-2717265" y="8639627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34"/>
          <p:cNvSpPr/>
          <p:nvPr/>
        </p:nvSpPr>
        <p:spPr>
          <a:xfrm rot="-1937347">
            <a:off x="-2662696" y="8686471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8" name="Google Shape;136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53027" y="993291"/>
            <a:ext cx="1689381" cy="1919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34"/>
          <p:cNvSpPr/>
          <p:nvPr/>
        </p:nvSpPr>
        <p:spPr>
          <a:xfrm>
            <a:off x="13326778" y="7477100"/>
            <a:ext cx="1046628" cy="1781200"/>
          </a:xfrm>
          <a:custGeom>
            <a:avLst/>
            <a:gdLst/>
            <a:ahLst/>
            <a:cxnLst/>
            <a:rect l="l" t="t" r="r" b="b"/>
            <a:pathLst>
              <a:path w="1046628" h="1781200" extrusionOk="0">
                <a:moveTo>
                  <a:pt x="1043384" y="948917"/>
                </a:moveTo>
                <a:cubicBezTo>
                  <a:pt x="1033529" y="940117"/>
                  <a:pt x="1023887" y="931069"/>
                  <a:pt x="1014351" y="921878"/>
                </a:cubicBezTo>
                <a:cubicBezTo>
                  <a:pt x="910885" y="823449"/>
                  <a:pt x="810407" y="721885"/>
                  <a:pt x="705909" y="624560"/>
                </a:cubicBezTo>
                <a:cubicBezTo>
                  <a:pt x="593619" y="519291"/>
                  <a:pt x="477770" y="418119"/>
                  <a:pt x="363203" y="315379"/>
                </a:cubicBezTo>
                <a:cubicBezTo>
                  <a:pt x="252656" y="214706"/>
                  <a:pt x="146877" y="108938"/>
                  <a:pt x="34800" y="10046"/>
                </a:cubicBezTo>
                <a:cubicBezTo>
                  <a:pt x="35618" y="7837"/>
                  <a:pt x="31954" y="8300"/>
                  <a:pt x="30993" y="6590"/>
                </a:cubicBezTo>
                <a:cubicBezTo>
                  <a:pt x="27506" y="3242"/>
                  <a:pt x="24873" y="1817"/>
                  <a:pt x="23094" y="1674"/>
                </a:cubicBezTo>
                <a:cubicBezTo>
                  <a:pt x="23343" y="1104"/>
                  <a:pt x="23557" y="534"/>
                  <a:pt x="23806" y="0"/>
                </a:cubicBezTo>
                <a:cubicBezTo>
                  <a:pt x="18896" y="0"/>
                  <a:pt x="14520" y="2280"/>
                  <a:pt x="11282" y="8051"/>
                </a:cubicBezTo>
                <a:cubicBezTo>
                  <a:pt x="8151" y="23797"/>
                  <a:pt x="10713" y="40398"/>
                  <a:pt x="8898" y="56393"/>
                </a:cubicBezTo>
                <a:cubicBezTo>
                  <a:pt x="6621" y="92801"/>
                  <a:pt x="1604" y="129422"/>
                  <a:pt x="1782" y="166008"/>
                </a:cubicBezTo>
                <a:cubicBezTo>
                  <a:pt x="1319" y="186100"/>
                  <a:pt x="2992" y="206085"/>
                  <a:pt x="4237" y="226106"/>
                </a:cubicBezTo>
                <a:cubicBezTo>
                  <a:pt x="-4267" y="330270"/>
                  <a:pt x="1995" y="434720"/>
                  <a:pt x="6016" y="538920"/>
                </a:cubicBezTo>
                <a:cubicBezTo>
                  <a:pt x="7688" y="612804"/>
                  <a:pt x="15907" y="686118"/>
                  <a:pt x="18932" y="760002"/>
                </a:cubicBezTo>
                <a:cubicBezTo>
                  <a:pt x="20960" y="822416"/>
                  <a:pt x="29605" y="884330"/>
                  <a:pt x="33377" y="946637"/>
                </a:cubicBezTo>
                <a:cubicBezTo>
                  <a:pt x="41916" y="1062165"/>
                  <a:pt x="50064" y="1177231"/>
                  <a:pt x="56575" y="1293222"/>
                </a:cubicBezTo>
                <a:cubicBezTo>
                  <a:pt x="58105" y="1320582"/>
                  <a:pt x="59493" y="1347834"/>
                  <a:pt x="61378" y="1375158"/>
                </a:cubicBezTo>
                <a:cubicBezTo>
                  <a:pt x="61948" y="1383458"/>
                  <a:pt x="62517" y="1393112"/>
                  <a:pt x="63086" y="1402766"/>
                </a:cubicBezTo>
                <a:cubicBezTo>
                  <a:pt x="63086" y="1410319"/>
                  <a:pt x="64545" y="1419866"/>
                  <a:pt x="73369" y="1421398"/>
                </a:cubicBezTo>
                <a:cubicBezTo>
                  <a:pt x="92795" y="1424426"/>
                  <a:pt x="114392" y="1375229"/>
                  <a:pt x="125956" y="1360766"/>
                </a:cubicBezTo>
                <a:cubicBezTo>
                  <a:pt x="144956" y="1331981"/>
                  <a:pt x="169008" y="1307009"/>
                  <a:pt x="187901" y="1278189"/>
                </a:cubicBezTo>
                <a:cubicBezTo>
                  <a:pt x="212095" y="1237115"/>
                  <a:pt x="239385" y="1198356"/>
                  <a:pt x="263935" y="1157246"/>
                </a:cubicBezTo>
                <a:cubicBezTo>
                  <a:pt x="287311" y="1119627"/>
                  <a:pt x="305884" y="1079265"/>
                  <a:pt x="329509" y="1041824"/>
                </a:cubicBezTo>
                <a:cubicBezTo>
                  <a:pt x="332924" y="1047452"/>
                  <a:pt x="337052" y="1052832"/>
                  <a:pt x="339898" y="1058496"/>
                </a:cubicBezTo>
                <a:cubicBezTo>
                  <a:pt x="377720" y="1115209"/>
                  <a:pt x="402305" y="1178834"/>
                  <a:pt x="430342" y="1240606"/>
                </a:cubicBezTo>
                <a:cubicBezTo>
                  <a:pt x="449698" y="1286596"/>
                  <a:pt x="476169" y="1329096"/>
                  <a:pt x="495347" y="1375158"/>
                </a:cubicBezTo>
                <a:cubicBezTo>
                  <a:pt x="523241" y="1437286"/>
                  <a:pt x="548112" y="1500697"/>
                  <a:pt x="578960" y="1561436"/>
                </a:cubicBezTo>
                <a:cubicBezTo>
                  <a:pt x="603474" y="1613197"/>
                  <a:pt x="623684" y="1666776"/>
                  <a:pt x="644000" y="1720319"/>
                </a:cubicBezTo>
                <a:cubicBezTo>
                  <a:pt x="649408" y="1735031"/>
                  <a:pt x="654389" y="1749887"/>
                  <a:pt x="660331" y="1764386"/>
                </a:cubicBezTo>
                <a:cubicBezTo>
                  <a:pt x="662822" y="1772116"/>
                  <a:pt x="667411" y="1779205"/>
                  <a:pt x="676022" y="1780594"/>
                </a:cubicBezTo>
                <a:cubicBezTo>
                  <a:pt x="678726" y="1781022"/>
                  <a:pt x="681430" y="1781200"/>
                  <a:pt x="684063" y="1781200"/>
                </a:cubicBezTo>
                <a:cubicBezTo>
                  <a:pt x="707759" y="1781200"/>
                  <a:pt x="729143" y="1765917"/>
                  <a:pt x="749672" y="1755408"/>
                </a:cubicBezTo>
                <a:cubicBezTo>
                  <a:pt x="759635" y="1750421"/>
                  <a:pt x="770131" y="1745291"/>
                  <a:pt x="780556" y="1740019"/>
                </a:cubicBezTo>
                <a:cubicBezTo>
                  <a:pt x="804679" y="1728762"/>
                  <a:pt x="830510" y="1716685"/>
                  <a:pt x="854064" y="1703611"/>
                </a:cubicBezTo>
                <a:cubicBezTo>
                  <a:pt x="862496" y="1699158"/>
                  <a:pt x="874593" y="1696522"/>
                  <a:pt x="875945" y="1685407"/>
                </a:cubicBezTo>
                <a:cubicBezTo>
                  <a:pt x="877902" y="1664033"/>
                  <a:pt x="867940" y="1643442"/>
                  <a:pt x="862247" y="1623208"/>
                </a:cubicBezTo>
                <a:cubicBezTo>
                  <a:pt x="847695" y="1575187"/>
                  <a:pt x="828624" y="1528733"/>
                  <a:pt x="811795" y="1481495"/>
                </a:cubicBezTo>
                <a:cubicBezTo>
                  <a:pt x="800765" y="1450396"/>
                  <a:pt x="785466" y="1421148"/>
                  <a:pt x="773155" y="1390583"/>
                </a:cubicBezTo>
                <a:cubicBezTo>
                  <a:pt x="764580" y="1367035"/>
                  <a:pt x="755863" y="1343595"/>
                  <a:pt x="744904" y="1321045"/>
                </a:cubicBezTo>
                <a:cubicBezTo>
                  <a:pt x="731135" y="1290800"/>
                  <a:pt x="720283" y="1259308"/>
                  <a:pt x="706087" y="1229277"/>
                </a:cubicBezTo>
                <a:cubicBezTo>
                  <a:pt x="687123" y="1192157"/>
                  <a:pt x="669689" y="1154146"/>
                  <a:pt x="650582" y="1117026"/>
                </a:cubicBezTo>
                <a:cubicBezTo>
                  <a:pt x="646028" y="1107978"/>
                  <a:pt x="641367" y="1098609"/>
                  <a:pt x="636741" y="1089133"/>
                </a:cubicBezTo>
                <a:cubicBezTo>
                  <a:pt x="623862" y="1058247"/>
                  <a:pt x="605751" y="1029462"/>
                  <a:pt x="588139" y="1001070"/>
                </a:cubicBezTo>
                <a:cubicBezTo>
                  <a:pt x="566507" y="968617"/>
                  <a:pt x="552097" y="931853"/>
                  <a:pt x="530678" y="899328"/>
                </a:cubicBezTo>
                <a:cubicBezTo>
                  <a:pt x="532990" y="900040"/>
                  <a:pt x="535303" y="900219"/>
                  <a:pt x="537153" y="899079"/>
                </a:cubicBezTo>
                <a:cubicBezTo>
                  <a:pt x="541921" y="900325"/>
                  <a:pt x="546511" y="902178"/>
                  <a:pt x="551350" y="903068"/>
                </a:cubicBezTo>
                <a:cubicBezTo>
                  <a:pt x="551670" y="903211"/>
                  <a:pt x="551954" y="903318"/>
                  <a:pt x="552275" y="903389"/>
                </a:cubicBezTo>
                <a:cubicBezTo>
                  <a:pt x="558074" y="905811"/>
                  <a:pt x="564763" y="906702"/>
                  <a:pt x="570705" y="908234"/>
                </a:cubicBezTo>
                <a:cubicBezTo>
                  <a:pt x="652646" y="920097"/>
                  <a:pt x="733981" y="935593"/>
                  <a:pt x="816420" y="944321"/>
                </a:cubicBezTo>
                <a:cubicBezTo>
                  <a:pt x="856127" y="952336"/>
                  <a:pt x="896439" y="955792"/>
                  <a:pt x="936716" y="960387"/>
                </a:cubicBezTo>
                <a:cubicBezTo>
                  <a:pt x="964646" y="964769"/>
                  <a:pt x="993928" y="971680"/>
                  <a:pt x="1022606" y="971360"/>
                </a:cubicBezTo>
                <a:cubicBezTo>
                  <a:pt x="1026057" y="971467"/>
                  <a:pt x="1029579" y="971716"/>
                  <a:pt x="1033031" y="971217"/>
                </a:cubicBezTo>
                <a:cubicBezTo>
                  <a:pt x="1036802" y="970576"/>
                  <a:pt x="1039079" y="968189"/>
                  <a:pt x="1040076" y="965304"/>
                </a:cubicBezTo>
                <a:cubicBezTo>
                  <a:pt x="1041641" y="964769"/>
                  <a:pt x="1043064" y="963914"/>
                  <a:pt x="1044203" y="962632"/>
                </a:cubicBezTo>
                <a:cubicBezTo>
                  <a:pt x="1047761" y="958677"/>
                  <a:pt x="1047334" y="952443"/>
                  <a:pt x="1043384" y="9489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0" name="Google Shape;1370;p34"/>
          <p:cNvGrpSpPr/>
          <p:nvPr/>
        </p:nvGrpSpPr>
        <p:grpSpPr>
          <a:xfrm>
            <a:off x="13326778" y="7477100"/>
            <a:ext cx="1046628" cy="1781200"/>
            <a:chOff x="13326778" y="7477100"/>
            <a:chExt cx="1046628" cy="1781200"/>
          </a:xfrm>
        </p:grpSpPr>
        <p:sp>
          <p:nvSpPr>
            <p:cNvPr id="1371" name="Google Shape;1371;p34"/>
            <p:cNvSpPr/>
            <p:nvPr/>
          </p:nvSpPr>
          <p:spPr>
            <a:xfrm>
              <a:off x="13326778" y="7477100"/>
              <a:ext cx="1046628" cy="1781200"/>
            </a:xfrm>
            <a:custGeom>
              <a:avLst/>
              <a:gdLst/>
              <a:ahLst/>
              <a:cxnLst/>
              <a:rect l="l" t="t" r="r" b="b"/>
              <a:pathLst>
                <a:path w="1046628" h="1781200" extrusionOk="0">
                  <a:moveTo>
                    <a:pt x="1043384" y="948917"/>
                  </a:moveTo>
                  <a:cubicBezTo>
                    <a:pt x="1033529" y="940117"/>
                    <a:pt x="1023887" y="931069"/>
                    <a:pt x="1014351" y="921878"/>
                  </a:cubicBezTo>
                  <a:cubicBezTo>
                    <a:pt x="910885" y="823449"/>
                    <a:pt x="810407" y="721885"/>
                    <a:pt x="705909" y="624560"/>
                  </a:cubicBezTo>
                  <a:cubicBezTo>
                    <a:pt x="593619" y="519291"/>
                    <a:pt x="477770" y="418119"/>
                    <a:pt x="363203" y="315379"/>
                  </a:cubicBezTo>
                  <a:cubicBezTo>
                    <a:pt x="252656" y="214706"/>
                    <a:pt x="146877" y="108938"/>
                    <a:pt x="34800" y="10046"/>
                  </a:cubicBezTo>
                  <a:cubicBezTo>
                    <a:pt x="35618" y="7837"/>
                    <a:pt x="31954" y="8300"/>
                    <a:pt x="30993" y="6590"/>
                  </a:cubicBezTo>
                  <a:cubicBezTo>
                    <a:pt x="27506" y="3242"/>
                    <a:pt x="24873" y="1817"/>
                    <a:pt x="23094" y="1674"/>
                  </a:cubicBezTo>
                  <a:cubicBezTo>
                    <a:pt x="23343" y="1104"/>
                    <a:pt x="23557" y="534"/>
                    <a:pt x="23806" y="0"/>
                  </a:cubicBezTo>
                  <a:cubicBezTo>
                    <a:pt x="18896" y="0"/>
                    <a:pt x="14520" y="2280"/>
                    <a:pt x="11282" y="8051"/>
                  </a:cubicBezTo>
                  <a:cubicBezTo>
                    <a:pt x="8151" y="23797"/>
                    <a:pt x="10713" y="40398"/>
                    <a:pt x="8898" y="56393"/>
                  </a:cubicBezTo>
                  <a:cubicBezTo>
                    <a:pt x="6621" y="92801"/>
                    <a:pt x="1604" y="129422"/>
                    <a:pt x="1782" y="166008"/>
                  </a:cubicBezTo>
                  <a:cubicBezTo>
                    <a:pt x="1319" y="186100"/>
                    <a:pt x="2992" y="206085"/>
                    <a:pt x="4237" y="226106"/>
                  </a:cubicBezTo>
                  <a:cubicBezTo>
                    <a:pt x="-4267" y="330270"/>
                    <a:pt x="1995" y="434720"/>
                    <a:pt x="6016" y="538920"/>
                  </a:cubicBezTo>
                  <a:cubicBezTo>
                    <a:pt x="7688" y="612804"/>
                    <a:pt x="15907" y="686118"/>
                    <a:pt x="18932" y="760002"/>
                  </a:cubicBezTo>
                  <a:cubicBezTo>
                    <a:pt x="20960" y="822416"/>
                    <a:pt x="29605" y="884330"/>
                    <a:pt x="33377" y="946637"/>
                  </a:cubicBezTo>
                  <a:cubicBezTo>
                    <a:pt x="41916" y="1062165"/>
                    <a:pt x="50064" y="1177231"/>
                    <a:pt x="56575" y="1293222"/>
                  </a:cubicBezTo>
                  <a:cubicBezTo>
                    <a:pt x="58105" y="1320582"/>
                    <a:pt x="59493" y="1347834"/>
                    <a:pt x="61378" y="1375158"/>
                  </a:cubicBezTo>
                  <a:cubicBezTo>
                    <a:pt x="61948" y="1383458"/>
                    <a:pt x="62517" y="1393112"/>
                    <a:pt x="63086" y="1402766"/>
                  </a:cubicBezTo>
                  <a:cubicBezTo>
                    <a:pt x="63086" y="1410319"/>
                    <a:pt x="64545" y="1419866"/>
                    <a:pt x="73369" y="1421398"/>
                  </a:cubicBezTo>
                  <a:cubicBezTo>
                    <a:pt x="92795" y="1424426"/>
                    <a:pt x="114392" y="1375229"/>
                    <a:pt x="125956" y="1360766"/>
                  </a:cubicBezTo>
                  <a:cubicBezTo>
                    <a:pt x="144956" y="1331981"/>
                    <a:pt x="169008" y="1307009"/>
                    <a:pt x="187901" y="1278189"/>
                  </a:cubicBezTo>
                  <a:cubicBezTo>
                    <a:pt x="212095" y="1237115"/>
                    <a:pt x="239385" y="1198356"/>
                    <a:pt x="263935" y="1157246"/>
                  </a:cubicBezTo>
                  <a:cubicBezTo>
                    <a:pt x="287311" y="1119627"/>
                    <a:pt x="305884" y="1079265"/>
                    <a:pt x="329509" y="1041824"/>
                  </a:cubicBezTo>
                  <a:cubicBezTo>
                    <a:pt x="332924" y="1047452"/>
                    <a:pt x="337052" y="1052832"/>
                    <a:pt x="339898" y="1058496"/>
                  </a:cubicBezTo>
                  <a:cubicBezTo>
                    <a:pt x="377720" y="1115209"/>
                    <a:pt x="402305" y="1178834"/>
                    <a:pt x="430342" y="1240606"/>
                  </a:cubicBezTo>
                  <a:cubicBezTo>
                    <a:pt x="449698" y="1286596"/>
                    <a:pt x="476169" y="1329096"/>
                    <a:pt x="495347" y="1375158"/>
                  </a:cubicBezTo>
                  <a:cubicBezTo>
                    <a:pt x="523241" y="1437286"/>
                    <a:pt x="548112" y="1500697"/>
                    <a:pt x="578960" y="1561436"/>
                  </a:cubicBezTo>
                  <a:cubicBezTo>
                    <a:pt x="603474" y="1613197"/>
                    <a:pt x="623684" y="1666776"/>
                    <a:pt x="644000" y="1720319"/>
                  </a:cubicBezTo>
                  <a:cubicBezTo>
                    <a:pt x="649408" y="1735031"/>
                    <a:pt x="654389" y="1749887"/>
                    <a:pt x="660331" y="1764386"/>
                  </a:cubicBezTo>
                  <a:cubicBezTo>
                    <a:pt x="662822" y="1772116"/>
                    <a:pt x="667411" y="1779205"/>
                    <a:pt x="676022" y="1780594"/>
                  </a:cubicBezTo>
                  <a:cubicBezTo>
                    <a:pt x="678726" y="1781022"/>
                    <a:pt x="681430" y="1781200"/>
                    <a:pt x="684063" y="1781200"/>
                  </a:cubicBezTo>
                  <a:cubicBezTo>
                    <a:pt x="707759" y="1781200"/>
                    <a:pt x="729143" y="1765917"/>
                    <a:pt x="749672" y="1755408"/>
                  </a:cubicBezTo>
                  <a:cubicBezTo>
                    <a:pt x="759635" y="1750421"/>
                    <a:pt x="770131" y="1745291"/>
                    <a:pt x="780556" y="1740019"/>
                  </a:cubicBezTo>
                  <a:cubicBezTo>
                    <a:pt x="804679" y="1728762"/>
                    <a:pt x="830510" y="1716685"/>
                    <a:pt x="854064" y="1703611"/>
                  </a:cubicBezTo>
                  <a:cubicBezTo>
                    <a:pt x="862496" y="1699158"/>
                    <a:pt x="874593" y="1696522"/>
                    <a:pt x="875945" y="1685407"/>
                  </a:cubicBezTo>
                  <a:cubicBezTo>
                    <a:pt x="877902" y="1664033"/>
                    <a:pt x="867940" y="1643442"/>
                    <a:pt x="862247" y="1623208"/>
                  </a:cubicBezTo>
                  <a:cubicBezTo>
                    <a:pt x="847695" y="1575187"/>
                    <a:pt x="828624" y="1528733"/>
                    <a:pt x="811795" y="1481495"/>
                  </a:cubicBezTo>
                  <a:cubicBezTo>
                    <a:pt x="800765" y="1450396"/>
                    <a:pt x="785466" y="1421148"/>
                    <a:pt x="773155" y="1390583"/>
                  </a:cubicBezTo>
                  <a:cubicBezTo>
                    <a:pt x="764580" y="1367035"/>
                    <a:pt x="755863" y="1343595"/>
                    <a:pt x="744904" y="1321045"/>
                  </a:cubicBezTo>
                  <a:cubicBezTo>
                    <a:pt x="731135" y="1290800"/>
                    <a:pt x="720283" y="1259308"/>
                    <a:pt x="706087" y="1229277"/>
                  </a:cubicBezTo>
                  <a:cubicBezTo>
                    <a:pt x="687123" y="1192157"/>
                    <a:pt x="669689" y="1154146"/>
                    <a:pt x="650582" y="1117026"/>
                  </a:cubicBezTo>
                  <a:cubicBezTo>
                    <a:pt x="646028" y="1107978"/>
                    <a:pt x="641367" y="1098609"/>
                    <a:pt x="636741" y="1089133"/>
                  </a:cubicBezTo>
                  <a:cubicBezTo>
                    <a:pt x="623862" y="1058247"/>
                    <a:pt x="605751" y="1029462"/>
                    <a:pt x="588139" y="1001070"/>
                  </a:cubicBezTo>
                  <a:cubicBezTo>
                    <a:pt x="566507" y="968617"/>
                    <a:pt x="552097" y="931853"/>
                    <a:pt x="530678" y="899328"/>
                  </a:cubicBezTo>
                  <a:cubicBezTo>
                    <a:pt x="532990" y="900040"/>
                    <a:pt x="535303" y="900219"/>
                    <a:pt x="537153" y="899079"/>
                  </a:cubicBezTo>
                  <a:cubicBezTo>
                    <a:pt x="541921" y="900325"/>
                    <a:pt x="546511" y="902178"/>
                    <a:pt x="551350" y="903068"/>
                  </a:cubicBezTo>
                  <a:cubicBezTo>
                    <a:pt x="551670" y="903211"/>
                    <a:pt x="551954" y="903318"/>
                    <a:pt x="552275" y="903389"/>
                  </a:cubicBezTo>
                  <a:cubicBezTo>
                    <a:pt x="558074" y="905811"/>
                    <a:pt x="564763" y="906702"/>
                    <a:pt x="570705" y="908234"/>
                  </a:cubicBezTo>
                  <a:cubicBezTo>
                    <a:pt x="652646" y="920097"/>
                    <a:pt x="733981" y="935593"/>
                    <a:pt x="816420" y="944321"/>
                  </a:cubicBezTo>
                  <a:cubicBezTo>
                    <a:pt x="856127" y="952336"/>
                    <a:pt x="896439" y="955792"/>
                    <a:pt x="936716" y="960387"/>
                  </a:cubicBezTo>
                  <a:cubicBezTo>
                    <a:pt x="964646" y="964769"/>
                    <a:pt x="993928" y="971680"/>
                    <a:pt x="1022606" y="971360"/>
                  </a:cubicBezTo>
                  <a:cubicBezTo>
                    <a:pt x="1026057" y="971467"/>
                    <a:pt x="1029579" y="971716"/>
                    <a:pt x="1033031" y="971217"/>
                  </a:cubicBezTo>
                  <a:cubicBezTo>
                    <a:pt x="1036802" y="970576"/>
                    <a:pt x="1039079" y="968189"/>
                    <a:pt x="1040076" y="965304"/>
                  </a:cubicBezTo>
                  <a:cubicBezTo>
                    <a:pt x="1041641" y="964769"/>
                    <a:pt x="1043064" y="963914"/>
                    <a:pt x="1044203" y="962632"/>
                  </a:cubicBezTo>
                  <a:cubicBezTo>
                    <a:pt x="1047761" y="958677"/>
                    <a:pt x="1047334" y="952443"/>
                    <a:pt x="1043384" y="948917"/>
                  </a:cubicBezTo>
                  <a:close/>
                  <a:moveTo>
                    <a:pt x="868260" y="933669"/>
                  </a:moveTo>
                  <a:cubicBezTo>
                    <a:pt x="826596" y="925832"/>
                    <a:pt x="784078" y="921237"/>
                    <a:pt x="741951" y="916285"/>
                  </a:cubicBezTo>
                  <a:cubicBezTo>
                    <a:pt x="682817" y="908270"/>
                    <a:pt x="622794" y="897654"/>
                    <a:pt x="562949" y="893913"/>
                  </a:cubicBezTo>
                  <a:cubicBezTo>
                    <a:pt x="561988" y="893949"/>
                    <a:pt x="560494" y="893771"/>
                    <a:pt x="558750" y="893521"/>
                  </a:cubicBezTo>
                  <a:cubicBezTo>
                    <a:pt x="556153" y="891491"/>
                    <a:pt x="552310" y="891277"/>
                    <a:pt x="549215" y="890386"/>
                  </a:cubicBezTo>
                  <a:cubicBezTo>
                    <a:pt x="541565" y="889318"/>
                    <a:pt x="533560" y="887750"/>
                    <a:pt x="525910" y="888178"/>
                  </a:cubicBezTo>
                  <a:cubicBezTo>
                    <a:pt x="524380" y="888676"/>
                    <a:pt x="523348" y="889923"/>
                    <a:pt x="522921" y="891384"/>
                  </a:cubicBezTo>
                  <a:cubicBezTo>
                    <a:pt x="520786" y="890671"/>
                    <a:pt x="518830" y="891277"/>
                    <a:pt x="518260" y="894804"/>
                  </a:cubicBezTo>
                  <a:cubicBezTo>
                    <a:pt x="521854" y="916534"/>
                    <a:pt x="534876" y="935807"/>
                    <a:pt x="542988" y="956184"/>
                  </a:cubicBezTo>
                  <a:cubicBezTo>
                    <a:pt x="558039" y="989385"/>
                    <a:pt x="577359" y="1020165"/>
                    <a:pt x="597105" y="1050659"/>
                  </a:cubicBezTo>
                  <a:cubicBezTo>
                    <a:pt x="601873" y="1061239"/>
                    <a:pt x="606676" y="1071855"/>
                    <a:pt x="611658" y="1081937"/>
                  </a:cubicBezTo>
                  <a:cubicBezTo>
                    <a:pt x="639873" y="1139790"/>
                    <a:pt x="669190" y="1196646"/>
                    <a:pt x="696622" y="1255283"/>
                  </a:cubicBezTo>
                  <a:cubicBezTo>
                    <a:pt x="715266" y="1304195"/>
                    <a:pt x="738820" y="1351040"/>
                    <a:pt x="756183" y="1400451"/>
                  </a:cubicBezTo>
                  <a:cubicBezTo>
                    <a:pt x="776357" y="1445729"/>
                    <a:pt x="795819" y="1491221"/>
                    <a:pt x="811830" y="1538209"/>
                  </a:cubicBezTo>
                  <a:cubicBezTo>
                    <a:pt x="823394" y="1567955"/>
                    <a:pt x="834139" y="1597986"/>
                    <a:pt x="843532" y="1628444"/>
                  </a:cubicBezTo>
                  <a:cubicBezTo>
                    <a:pt x="848656" y="1645579"/>
                    <a:pt x="855914" y="1662679"/>
                    <a:pt x="857052" y="1680669"/>
                  </a:cubicBezTo>
                  <a:cubicBezTo>
                    <a:pt x="825422" y="1696878"/>
                    <a:pt x="793542" y="1712481"/>
                    <a:pt x="761485" y="1727907"/>
                  </a:cubicBezTo>
                  <a:cubicBezTo>
                    <a:pt x="735369" y="1738059"/>
                    <a:pt x="709752" y="1761963"/>
                    <a:pt x="680362" y="1761571"/>
                  </a:cubicBezTo>
                  <a:cubicBezTo>
                    <a:pt x="647842" y="1674934"/>
                    <a:pt x="615856" y="1587940"/>
                    <a:pt x="573552" y="1505470"/>
                  </a:cubicBezTo>
                  <a:cubicBezTo>
                    <a:pt x="544803" y="1444375"/>
                    <a:pt x="521285" y="1380893"/>
                    <a:pt x="490899" y="1320546"/>
                  </a:cubicBezTo>
                  <a:cubicBezTo>
                    <a:pt x="435750" y="1225181"/>
                    <a:pt x="406468" y="1114105"/>
                    <a:pt x="334881" y="1028892"/>
                  </a:cubicBezTo>
                  <a:cubicBezTo>
                    <a:pt x="333850" y="1023656"/>
                    <a:pt x="328441" y="1019345"/>
                    <a:pt x="322713" y="1021055"/>
                  </a:cubicBezTo>
                  <a:cubicBezTo>
                    <a:pt x="320222" y="1021732"/>
                    <a:pt x="318230" y="1023371"/>
                    <a:pt x="316878" y="1025544"/>
                  </a:cubicBezTo>
                  <a:cubicBezTo>
                    <a:pt x="312039" y="1033274"/>
                    <a:pt x="307129" y="1040969"/>
                    <a:pt x="302504" y="1048806"/>
                  </a:cubicBezTo>
                  <a:cubicBezTo>
                    <a:pt x="280266" y="1087316"/>
                    <a:pt x="260768" y="1127286"/>
                    <a:pt x="236681" y="1164727"/>
                  </a:cubicBezTo>
                  <a:cubicBezTo>
                    <a:pt x="213305" y="1201348"/>
                    <a:pt x="189644" y="1237934"/>
                    <a:pt x="166766" y="1275019"/>
                  </a:cubicBezTo>
                  <a:cubicBezTo>
                    <a:pt x="154029" y="1293329"/>
                    <a:pt x="137662" y="1311248"/>
                    <a:pt x="124462" y="1329559"/>
                  </a:cubicBezTo>
                  <a:cubicBezTo>
                    <a:pt x="108913" y="1349580"/>
                    <a:pt x="96638" y="1371880"/>
                    <a:pt x="82050" y="1392542"/>
                  </a:cubicBezTo>
                  <a:cubicBezTo>
                    <a:pt x="70416" y="1198178"/>
                    <a:pt x="59137" y="1003457"/>
                    <a:pt x="40493" y="809555"/>
                  </a:cubicBezTo>
                  <a:cubicBezTo>
                    <a:pt x="36686" y="739982"/>
                    <a:pt x="32132" y="669232"/>
                    <a:pt x="26403" y="599623"/>
                  </a:cubicBezTo>
                  <a:cubicBezTo>
                    <a:pt x="24767" y="564391"/>
                    <a:pt x="22916" y="529159"/>
                    <a:pt x="21173" y="493927"/>
                  </a:cubicBezTo>
                  <a:cubicBezTo>
                    <a:pt x="21707" y="480425"/>
                    <a:pt x="22276" y="466959"/>
                    <a:pt x="22454" y="453458"/>
                  </a:cubicBezTo>
                  <a:cubicBezTo>
                    <a:pt x="22240" y="370810"/>
                    <a:pt x="23592" y="288163"/>
                    <a:pt x="24945" y="205479"/>
                  </a:cubicBezTo>
                  <a:cubicBezTo>
                    <a:pt x="24838" y="168965"/>
                    <a:pt x="25051" y="132486"/>
                    <a:pt x="28040" y="96042"/>
                  </a:cubicBezTo>
                  <a:cubicBezTo>
                    <a:pt x="29890" y="77055"/>
                    <a:pt x="29107" y="57818"/>
                    <a:pt x="29748" y="38759"/>
                  </a:cubicBezTo>
                  <a:cubicBezTo>
                    <a:pt x="29499" y="38153"/>
                    <a:pt x="29250" y="37548"/>
                    <a:pt x="29001" y="36978"/>
                  </a:cubicBezTo>
                  <a:lnTo>
                    <a:pt x="29001" y="36978"/>
                  </a:lnTo>
                  <a:cubicBezTo>
                    <a:pt x="28965" y="36906"/>
                    <a:pt x="28965" y="36871"/>
                    <a:pt x="28929" y="36800"/>
                  </a:cubicBezTo>
                  <a:cubicBezTo>
                    <a:pt x="27435" y="33166"/>
                    <a:pt x="25905" y="29532"/>
                    <a:pt x="24268" y="25934"/>
                  </a:cubicBezTo>
                  <a:cubicBezTo>
                    <a:pt x="24767" y="26860"/>
                    <a:pt x="25300" y="27822"/>
                    <a:pt x="25798" y="28749"/>
                  </a:cubicBezTo>
                  <a:cubicBezTo>
                    <a:pt x="25763" y="28749"/>
                    <a:pt x="25763" y="28713"/>
                    <a:pt x="25727" y="28642"/>
                  </a:cubicBezTo>
                  <a:cubicBezTo>
                    <a:pt x="25763" y="28677"/>
                    <a:pt x="25763" y="28713"/>
                    <a:pt x="25798" y="28749"/>
                  </a:cubicBezTo>
                  <a:cubicBezTo>
                    <a:pt x="23094" y="23832"/>
                    <a:pt x="21066" y="19344"/>
                    <a:pt x="20782" y="13644"/>
                  </a:cubicBezTo>
                  <a:cubicBezTo>
                    <a:pt x="20782" y="13537"/>
                    <a:pt x="20782" y="13430"/>
                    <a:pt x="20782" y="13323"/>
                  </a:cubicBezTo>
                  <a:cubicBezTo>
                    <a:pt x="20746" y="12326"/>
                    <a:pt x="20782" y="11328"/>
                    <a:pt x="20853" y="10331"/>
                  </a:cubicBezTo>
                  <a:cubicBezTo>
                    <a:pt x="20888" y="9975"/>
                    <a:pt x="20960" y="9583"/>
                    <a:pt x="20995" y="9191"/>
                  </a:cubicBezTo>
                  <a:cubicBezTo>
                    <a:pt x="21066" y="8621"/>
                    <a:pt x="21173" y="8051"/>
                    <a:pt x="21280" y="7481"/>
                  </a:cubicBezTo>
                  <a:cubicBezTo>
                    <a:pt x="21885" y="8977"/>
                    <a:pt x="22845" y="10652"/>
                    <a:pt x="24268" y="12397"/>
                  </a:cubicBezTo>
                  <a:cubicBezTo>
                    <a:pt x="48285" y="44779"/>
                    <a:pt x="80947" y="69253"/>
                    <a:pt x="109091" y="97752"/>
                  </a:cubicBezTo>
                  <a:cubicBezTo>
                    <a:pt x="224157" y="212034"/>
                    <a:pt x="342211" y="323680"/>
                    <a:pt x="464036" y="430837"/>
                  </a:cubicBezTo>
                  <a:cubicBezTo>
                    <a:pt x="562486" y="517403"/>
                    <a:pt x="658659" y="606534"/>
                    <a:pt x="753871" y="696627"/>
                  </a:cubicBezTo>
                  <a:cubicBezTo>
                    <a:pt x="842536" y="781127"/>
                    <a:pt x="928710" y="868228"/>
                    <a:pt x="1018123" y="951945"/>
                  </a:cubicBezTo>
                  <a:cubicBezTo>
                    <a:pt x="991082" y="950805"/>
                    <a:pt x="964504" y="945069"/>
                    <a:pt x="937748" y="940972"/>
                  </a:cubicBezTo>
                  <a:cubicBezTo>
                    <a:pt x="914656" y="937980"/>
                    <a:pt x="891423" y="936092"/>
                    <a:pt x="868260" y="9336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3881648" y="8366061"/>
              <a:ext cx="2422" cy="2422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140" y="0"/>
                  </a:moveTo>
                  <a:cubicBezTo>
                    <a:pt x="464" y="0"/>
                    <a:pt x="-34" y="677"/>
                    <a:pt x="2" y="1282"/>
                  </a:cubicBezTo>
                  <a:cubicBezTo>
                    <a:pt x="37" y="1959"/>
                    <a:pt x="642" y="2422"/>
                    <a:pt x="1283" y="2422"/>
                  </a:cubicBezTo>
                  <a:cubicBezTo>
                    <a:pt x="1923" y="2422"/>
                    <a:pt x="2457" y="1746"/>
                    <a:pt x="2421" y="1140"/>
                  </a:cubicBezTo>
                  <a:cubicBezTo>
                    <a:pt x="2386" y="428"/>
                    <a:pt x="1816" y="0"/>
                    <a:pt x="1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3" name="Google Shape;1373;p34"/>
          <p:cNvSpPr/>
          <p:nvPr/>
        </p:nvSpPr>
        <p:spPr>
          <a:xfrm>
            <a:off x="13347547" y="7484581"/>
            <a:ext cx="997353" cy="1754059"/>
          </a:xfrm>
          <a:custGeom>
            <a:avLst/>
            <a:gdLst/>
            <a:ahLst/>
            <a:cxnLst/>
            <a:rect l="l" t="t" r="r" b="b"/>
            <a:pathLst>
              <a:path w="997353" h="1754059" extrusionOk="0">
                <a:moveTo>
                  <a:pt x="535384" y="883903"/>
                </a:moveTo>
                <a:cubicBezTo>
                  <a:pt x="536060" y="883903"/>
                  <a:pt x="536558" y="883226"/>
                  <a:pt x="536523" y="882620"/>
                </a:cubicBezTo>
                <a:cubicBezTo>
                  <a:pt x="536487" y="881943"/>
                  <a:pt x="535882" y="881480"/>
                  <a:pt x="535242" y="881480"/>
                </a:cubicBezTo>
                <a:cubicBezTo>
                  <a:pt x="534566" y="881480"/>
                  <a:pt x="534068" y="882157"/>
                  <a:pt x="534103" y="882763"/>
                </a:cubicBezTo>
                <a:cubicBezTo>
                  <a:pt x="534139" y="883440"/>
                  <a:pt x="534708" y="883903"/>
                  <a:pt x="535384" y="883903"/>
                </a:cubicBezTo>
                <a:close/>
                <a:moveTo>
                  <a:pt x="997354" y="944535"/>
                </a:moveTo>
                <a:cubicBezTo>
                  <a:pt x="970313" y="943395"/>
                  <a:pt x="943735" y="937659"/>
                  <a:pt x="916979" y="933527"/>
                </a:cubicBezTo>
                <a:cubicBezTo>
                  <a:pt x="893887" y="930463"/>
                  <a:pt x="870654" y="928611"/>
                  <a:pt x="847491" y="926153"/>
                </a:cubicBezTo>
                <a:cubicBezTo>
                  <a:pt x="805827" y="918316"/>
                  <a:pt x="763309" y="913720"/>
                  <a:pt x="721183" y="908768"/>
                </a:cubicBezTo>
                <a:cubicBezTo>
                  <a:pt x="662049" y="900753"/>
                  <a:pt x="602025" y="890101"/>
                  <a:pt x="542180" y="886396"/>
                </a:cubicBezTo>
                <a:cubicBezTo>
                  <a:pt x="541219" y="886432"/>
                  <a:pt x="539760" y="886254"/>
                  <a:pt x="538017" y="886040"/>
                </a:cubicBezTo>
                <a:cubicBezTo>
                  <a:pt x="535420" y="883974"/>
                  <a:pt x="531541" y="883796"/>
                  <a:pt x="528446" y="882905"/>
                </a:cubicBezTo>
                <a:cubicBezTo>
                  <a:pt x="520796" y="881801"/>
                  <a:pt x="512791" y="880269"/>
                  <a:pt x="505141" y="880697"/>
                </a:cubicBezTo>
                <a:cubicBezTo>
                  <a:pt x="503611" y="881160"/>
                  <a:pt x="502544" y="882442"/>
                  <a:pt x="502117" y="883867"/>
                </a:cubicBezTo>
                <a:cubicBezTo>
                  <a:pt x="500018" y="883155"/>
                  <a:pt x="498061" y="883760"/>
                  <a:pt x="497491" y="887287"/>
                </a:cubicBezTo>
                <a:cubicBezTo>
                  <a:pt x="501085" y="908982"/>
                  <a:pt x="514107" y="928290"/>
                  <a:pt x="522220" y="948667"/>
                </a:cubicBezTo>
                <a:cubicBezTo>
                  <a:pt x="537234" y="981833"/>
                  <a:pt x="556554" y="1012612"/>
                  <a:pt x="576301" y="1043106"/>
                </a:cubicBezTo>
                <a:cubicBezTo>
                  <a:pt x="581069" y="1053722"/>
                  <a:pt x="585872" y="1064303"/>
                  <a:pt x="590889" y="1074420"/>
                </a:cubicBezTo>
                <a:cubicBezTo>
                  <a:pt x="619104" y="1132273"/>
                  <a:pt x="648422" y="1189129"/>
                  <a:pt x="675854" y="1247766"/>
                </a:cubicBezTo>
                <a:cubicBezTo>
                  <a:pt x="694498" y="1296678"/>
                  <a:pt x="718051" y="1343524"/>
                  <a:pt x="735414" y="1392934"/>
                </a:cubicBezTo>
                <a:cubicBezTo>
                  <a:pt x="755588" y="1438212"/>
                  <a:pt x="775051" y="1483704"/>
                  <a:pt x="791062" y="1530692"/>
                </a:cubicBezTo>
                <a:cubicBezTo>
                  <a:pt x="802625" y="1560438"/>
                  <a:pt x="813370" y="1590469"/>
                  <a:pt x="822763" y="1620928"/>
                </a:cubicBezTo>
                <a:cubicBezTo>
                  <a:pt x="827887" y="1638063"/>
                  <a:pt x="835145" y="1655162"/>
                  <a:pt x="836284" y="1673152"/>
                </a:cubicBezTo>
                <a:cubicBezTo>
                  <a:pt x="804653" y="1689361"/>
                  <a:pt x="772773" y="1704965"/>
                  <a:pt x="740716" y="1720390"/>
                </a:cubicBezTo>
                <a:cubicBezTo>
                  <a:pt x="714600" y="1730543"/>
                  <a:pt x="688983" y="1754446"/>
                  <a:pt x="659594" y="1754055"/>
                </a:cubicBezTo>
                <a:cubicBezTo>
                  <a:pt x="627074" y="1667417"/>
                  <a:pt x="595087" y="1580423"/>
                  <a:pt x="552783" y="1497954"/>
                </a:cubicBezTo>
                <a:cubicBezTo>
                  <a:pt x="524034" y="1436858"/>
                  <a:pt x="500516" y="1373376"/>
                  <a:pt x="470131" y="1313029"/>
                </a:cubicBezTo>
                <a:cubicBezTo>
                  <a:pt x="414946" y="1217664"/>
                  <a:pt x="385735" y="1106517"/>
                  <a:pt x="314148" y="1021340"/>
                </a:cubicBezTo>
                <a:cubicBezTo>
                  <a:pt x="313081" y="1016103"/>
                  <a:pt x="307673" y="1011829"/>
                  <a:pt x="301980" y="1013574"/>
                </a:cubicBezTo>
                <a:cubicBezTo>
                  <a:pt x="299489" y="1014251"/>
                  <a:pt x="297497" y="1015890"/>
                  <a:pt x="296145" y="1018063"/>
                </a:cubicBezTo>
                <a:cubicBezTo>
                  <a:pt x="291306" y="1025793"/>
                  <a:pt x="286396" y="1033488"/>
                  <a:pt x="281770" y="1041325"/>
                </a:cubicBezTo>
                <a:cubicBezTo>
                  <a:pt x="259533" y="1079835"/>
                  <a:pt x="240035" y="1119769"/>
                  <a:pt x="215947" y="1157246"/>
                </a:cubicBezTo>
                <a:cubicBezTo>
                  <a:pt x="192571" y="1193867"/>
                  <a:pt x="168911" y="1230453"/>
                  <a:pt x="146033" y="1267538"/>
                </a:cubicBezTo>
                <a:cubicBezTo>
                  <a:pt x="133260" y="1285848"/>
                  <a:pt x="116928" y="1303767"/>
                  <a:pt x="103728" y="1322078"/>
                </a:cubicBezTo>
                <a:cubicBezTo>
                  <a:pt x="88180" y="1342099"/>
                  <a:pt x="75905" y="1364399"/>
                  <a:pt x="61317" y="1385061"/>
                </a:cubicBezTo>
                <a:cubicBezTo>
                  <a:pt x="49682" y="1190697"/>
                  <a:pt x="38404" y="995976"/>
                  <a:pt x="19760" y="802074"/>
                </a:cubicBezTo>
                <a:cubicBezTo>
                  <a:pt x="15917" y="732536"/>
                  <a:pt x="11398" y="661751"/>
                  <a:pt x="5670" y="592142"/>
                </a:cubicBezTo>
                <a:cubicBezTo>
                  <a:pt x="4033" y="556946"/>
                  <a:pt x="2183" y="521714"/>
                  <a:pt x="440" y="486481"/>
                </a:cubicBezTo>
                <a:cubicBezTo>
                  <a:pt x="938" y="472980"/>
                  <a:pt x="1543" y="459478"/>
                  <a:pt x="1721" y="445977"/>
                </a:cubicBezTo>
                <a:cubicBezTo>
                  <a:pt x="1472" y="363329"/>
                  <a:pt x="2824" y="280682"/>
                  <a:pt x="4176" y="197998"/>
                </a:cubicBezTo>
                <a:cubicBezTo>
                  <a:pt x="4069" y="161484"/>
                  <a:pt x="4282" y="125005"/>
                  <a:pt x="7271" y="88561"/>
                </a:cubicBezTo>
                <a:cubicBezTo>
                  <a:pt x="9121" y="69574"/>
                  <a:pt x="8339" y="50337"/>
                  <a:pt x="8979" y="31278"/>
                </a:cubicBezTo>
                <a:cubicBezTo>
                  <a:pt x="8730" y="30672"/>
                  <a:pt x="8481" y="30067"/>
                  <a:pt x="8232" y="29497"/>
                </a:cubicBezTo>
                <a:cubicBezTo>
                  <a:pt x="6702" y="25792"/>
                  <a:pt x="5136" y="22087"/>
                  <a:pt x="3464" y="18418"/>
                </a:cubicBezTo>
                <a:cubicBezTo>
                  <a:pt x="3820" y="19094"/>
                  <a:pt x="4176" y="19736"/>
                  <a:pt x="4531" y="20377"/>
                </a:cubicBezTo>
                <a:cubicBezTo>
                  <a:pt x="2076" y="15781"/>
                  <a:pt x="262" y="11507"/>
                  <a:pt x="13" y="6163"/>
                </a:cubicBezTo>
                <a:cubicBezTo>
                  <a:pt x="-23" y="4774"/>
                  <a:pt x="13" y="3420"/>
                  <a:pt x="155" y="2102"/>
                </a:cubicBezTo>
                <a:cubicBezTo>
                  <a:pt x="191" y="1746"/>
                  <a:pt x="262" y="1425"/>
                  <a:pt x="297" y="1069"/>
                </a:cubicBezTo>
                <a:cubicBezTo>
                  <a:pt x="297" y="997"/>
                  <a:pt x="333" y="962"/>
                  <a:pt x="333" y="926"/>
                </a:cubicBezTo>
                <a:cubicBezTo>
                  <a:pt x="369" y="606"/>
                  <a:pt x="404" y="321"/>
                  <a:pt x="475" y="0"/>
                </a:cubicBezTo>
                <a:cubicBezTo>
                  <a:pt x="1080" y="1496"/>
                  <a:pt x="2076" y="3206"/>
                  <a:pt x="3500" y="4916"/>
                </a:cubicBezTo>
                <a:cubicBezTo>
                  <a:pt x="27552" y="37298"/>
                  <a:pt x="60178" y="61772"/>
                  <a:pt x="88322" y="90271"/>
                </a:cubicBezTo>
                <a:cubicBezTo>
                  <a:pt x="203423" y="204589"/>
                  <a:pt x="321442" y="316234"/>
                  <a:pt x="443268" y="423356"/>
                </a:cubicBezTo>
                <a:cubicBezTo>
                  <a:pt x="541717" y="509958"/>
                  <a:pt x="637890" y="599053"/>
                  <a:pt x="733137" y="689146"/>
                </a:cubicBezTo>
                <a:cubicBezTo>
                  <a:pt x="821803" y="773682"/>
                  <a:pt x="907942" y="860854"/>
                  <a:pt x="997354" y="9445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34"/>
          <p:cNvSpPr txBox="1"/>
          <p:nvPr/>
        </p:nvSpPr>
        <p:spPr>
          <a:xfrm>
            <a:off x="1086832" y="3985949"/>
            <a:ext cx="7461916" cy="334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b="1" dirty="0">
                <a:solidFill>
                  <a:schemeClr val="tx1">
                    <a:lumMod val="75000"/>
                  </a:schemeClr>
                </a:solidFill>
                <a:latin typeface="Poppins"/>
                <a:cs typeface="Poppins"/>
                <a:sym typeface="Poppins"/>
              </a:rPr>
              <a:t>*</a:t>
            </a:r>
            <a:r>
              <a:rPr lang="tr-TR" sz="4400" b="1" dirty="0" err="1">
                <a:solidFill>
                  <a:schemeClr val="tx1">
                    <a:lumMod val="75000"/>
                  </a:schemeClr>
                </a:solidFill>
                <a:latin typeface="Poppins"/>
                <a:cs typeface="Poppins"/>
                <a:sym typeface="Poppins"/>
              </a:rPr>
              <a:t>Swing</a:t>
            </a:r>
            <a:endParaRPr lang="tr-TR" sz="4400" b="1" dirty="0">
              <a:solidFill>
                <a:schemeClr val="tx1">
                  <a:lumMod val="75000"/>
                </a:schemeClr>
              </a:solidFill>
              <a:latin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b="1" dirty="0">
                <a:solidFill>
                  <a:schemeClr val="tx1">
                    <a:lumMod val="75000"/>
                  </a:schemeClr>
                </a:solidFill>
                <a:latin typeface="Poppins"/>
                <a:cs typeface="Poppins"/>
                <a:sym typeface="Poppins"/>
              </a:rPr>
              <a:t>*Java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9"/>
          <p:cNvSpPr txBox="1"/>
          <p:nvPr/>
        </p:nvSpPr>
        <p:spPr>
          <a:xfrm>
            <a:off x="1028700" y="1019175"/>
            <a:ext cx="5962800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200" dirty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GÖREV PAYLAŞIMI</a:t>
            </a:r>
            <a:endParaRPr sz="7200"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496" name="Google Shape;496;p19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9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9"/>
          <p:cNvSpPr/>
          <p:nvPr/>
        </p:nvSpPr>
        <p:spPr>
          <a:xfrm>
            <a:off x="15019565" y="-2141479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9"/>
          <p:cNvSpPr/>
          <p:nvPr/>
        </p:nvSpPr>
        <p:spPr>
          <a:xfrm>
            <a:off x="16283275" y="7833626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9"/>
          <p:cNvSpPr/>
          <p:nvPr/>
        </p:nvSpPr>
        <p:spPr>
          <a:xfrm>
            <a:off x="16283275" y="7833626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2448291" y="3658995"/>
                </a:moveTo>
                <a:cubicBezTo>
                  <a:pt x="2243298" y="3660239"/>
                  <a:pt x="2039917" y="3573286"/>
                  <a:pt x="1900765" y="3422508"/>
                </a:cubicBezTo>
                <a:cubicBezTo>
                  <a:pt x="1808632" y="3315792"/>
                  <a:pt x="1739349" y="3189388"/>
                  <a:pt x="1634911" y="3093358"/>
                </a:cubicBezTo>
                <a:cubicBezTo>
                  <a:pt x="1556620" y="3025801"/>
                  <a:pt x="1454380" y="2995426"/>
                  <a:pt x="1357047" y="2966441"/>
                </a:cubicBezTo>
                <a:cubicBezTo>
                  <a:pt x="1229027" y="2933651"/>
                  <a:pt x="1095954" y="2937237"/>
                  <a:pt x="965151" y="2925526"/>
                </a:cubicBezTo>
                <a:cubicBezTo>
                  <a:pt x="811718" y="2911620"/>
                  <a:pt x="655648" y="2889955"/>
                  <a:pt x="513054" y="2829204"/>
                </a:cubicBezTo>
                <a:cubicBezTo>
                  <a:pt x="356106" y="2760622"/>
                  <a:pt x="213585" y="2658371"/>
                  <a:pt x="118376" y="2513961"/>
                </a:cubicBezTo>
                <a:cubicBezTo>
                  <a:pt x="48580" y="2408124"/>
                  <a:pt x="12327" y="2280914"/>
                  <a:pt x="1488" y="2155315"/>
                </a:cubicBezTo>
                <a:cubicBezTo>
                  <a:pt x="-8253" y="1972332"/>
                  <a:pt x="29025" y="1779761"/>
                  <a:pt x="137051" y="1628836"/>
                </a:cubicBezTo>
                <a:cubicBezTo>
                  <a:pt x="200988" y="1543127"/>
                  <a:pt x="274812" y="1463639"/>
                  <a:pt x="357277" y="1395423"/>
                </a:cubicBezTo>
                <a:cubicBezTo>
                  <a:pt x="449557" y="1323182"/>
                  <a:pt x="552676" y="1265725"/>
                  <a:pt x="656967" y="1212806"/>
                </a:cubicBezTo>
                <a:cubicBezTo>
                  <a:pt x="743314" y="1169696"/>
                  <a:pt x="828636" y="1125780"/>
                  <a:pt x="916522" y="1086036"/>
                </a:cubicBezTo>
                <a:cubicBezTo>
                  <a:pt x="1001697" y="1043218"/>
                  <a:pt x="1088338" y="1007719"/>
                  <a:pt x="1162820" y="948360"/>
                </a:cubicBezTo>
                <a:cubicBezTo>
                  <a:pt x="1260080" y="865871"/>
                  <a:pt x="1220385" y="775331"/>
                  <a:pt x="1256492" y="668542"/>
                </a:cubicBezTo>
                <a:cubicBezTo>
                  <a:pt x="1307758" y="519740"/>
                  <a:pt x="1388393" y="378478"/>
                  <a:pt x="1498543" y="265394"/>
                </a:cubicBezTo>
                <a:cubicBezTo>
                  <a:pt x="1587966" y="181295"/>
                  <a:pt x="1688302" y="104662"/>
                  <a:pt x="1803139" y="59209"/>
                </a:cubicBezTo>
                <a:cubicBezTo>
                  <a:pt x="2036987" y="-30745"/>
                  <a:pt x="2298373" y="-7397"/>
                  <a:pt x="2535664" y="57452"/>
                </a:cubicBezTo>
                <a:cubicBezTo>
                  <a:pt x="2538007" y="46034"/>
                  <a:pt x="2550092" y="38569"/>
                  <a:pt x="2561370" y="41789"/>
                </a:cubicBezTo>
                <a:cubicBezTo>
                  <a:pt x="2570012" y="44131"/>
                  <a:pt x="2577629" y="49035"/>
                  <a:pt x="2585319" y="53427"/>
                </a:cubicBezTo>
                <a:cubicBezTo>
                  <a:pt x="2606997" y="64113"/>
                  <a:pt x="2630360" y="81167"/>
                  <a:pt x="2648963" y="95513"/>
                </a:cubicBezTo>
                <a:cubicBezTo>
                  <a:pt x="2770025" y="173976"/>
                  <a:pt x="2773613" y="198276"/>
                  <a:pt x="2824733" y="326071"/>
                </a:cubicBezTo>
                <a:cubicBezTo>
                  <a:pt x="2854614" y="381113"/>
                  <a:pt x="2903171" y="422028"/>
                  <a:pt x="2948725" y="463674"/>
                </a:cubicBezTo>
                <a:cubicBezTo>
                  <a:pt x="3000138" y="511836"/>
                  <a:pt x="3047742" y="565852"/>
                  <a:pt x="3081505" y="627993"/>
                </a:cubicBezTo>
                <a:cubicBezTo>
                  <a:pt x="3114535" y="692037"/>
                  <a:pt x="3141340" y="762595"/>
                  <a:pt x="3141340" y="835496"/>
                </a:cubicBezTo>
                <a:cubicBezTo>
                  <a:pt x="3146320" y="998936"/>
                  <a:pt x="3090733" y="1153154"/>
                  <a:pt x="3047083" y="1308177"/>
                </a:cubicBezTo>
                <a:cubicBezTo>
                  <a:pt x="2997867" y="1474106"/>
                  <a:pt x="2988713" y="1645232"/>
                  <a:pt x="3013467" y="1815625"/>
                </a:cubicBezTo>
                <a:cubicBezTo>
                  <a:pt x="3038002" y="1985287"/>
                  <a:pt x="3094029" y="2145653"/>
                  <a:pt x="3157746" y="2303751"/>
                </a:cubicBezTo>
                <a:cubicBezTo>
                  <a:pt x="3206669" y="2405709"/>
                  <a:pt x="3252808" y="2510155"/>
                  <a:pt x="3264014" y="2623971"/>
                </a:cubicBezTo>
                <a:cubicBezTo>
                  <a:pt x="3289720" y="2803440"/>
                  <a:pt x="3277856" y="2993450"/>
                  <a:pt x="3200590" y="3159525"/>
                </a:cubicBezTo>
                <a:cubicBezTo>
                  <a:pt x="3164557" y="3239452"/>
                  <a:pt x="3107358" y="3306497"/>
                  <a:pt x="3050013" y="3371858"/>
                </a:cubicBezTo>
                <a:cubicBezTo>
                  <a:pt x="2982707" y="3445710"/>
                  <a:pt x="2916866" y="3524978"/>
                  <a:pt x="2828322" y="3574164"/>
                </a:cubicBezTo>
                <a:cubicBezTo>
                  <a:pt x="2782402" y="3599050"/>
                  <a:pt x="2731648" y="3613249"/>
                  <a:pt x="2681480" y="3626790"/>
                </a:cubicBezTo>
                <a:cubicBezTo>
                  <a:pt x="2605606" y="3648236"/>
                  <a:pt x="2527461" y="3663240"/>
                  <a:pt x="2448291" y="3658995"/>
                </a:cubicBezTo>
                <a:close/>
                <a:moveTo>
                  <a:pt x="2418923" y="3616397"/>
                </a:moveTo>
                <a:cubicBezTo>
                  <a:pt x="2505270" y="3623204"/>
                  <a:pt x="2591031" y="3610468"/>
                  <a:pt x="2673790" y="3585802"/>
                </a:cubicBezTo>
                <a:cubicBezTo>
                  <a:pt x="2790971" y="3559086"/>
                  <a:pt x="2868603" y="3510267"/>
                  <a:pt x="2948652" y="3420971"/>
                </a:cubicBezTo>
                <a:cubicBezTo>
                  <a:pt x="3113656" y="3248381"/>
                  <a:pt x="3205863" y="3130541"/>
                  <a:pt x="3230471" y="2884612"/>
                </a:cubicBezTo>
                <a:cubicBezTo>
                  <a:pt x="3241969" y="2750961"/>
                  <a:pt x="3230471" y="2613358"/>
                  <a:pt x="3190996" y="2484977"/>
                </a:cubicBezTo>
                <a:cubicBezTo>
                  <a:pt x="3165729" y="2411710"/>
                  <a:pt x="3127279" y="2344007"/>
                  <a:pt x="3099375" y="2271838"/>
                </a:cubicBezTo>
                <a:cubicBezTo>
                  <a:pt x="3072497" y="2200768"/>
                  <a:pt x="3049134" y="2128233"/>
                  <a:pt x="3025039" y="2056138"/>
                </a:cubicBezTo>
                <a:cubicBezTo>
                  <a:pt x="2963006" y="1851124"/>
                  <a:pt x="2937227" y="1629568"/>
                  <a:pt x="2978386" y="1417967"/>
                </a:cubicBezTo>
                <a:cubicBezTo>
                  <a:pt x="3006290" y="1266603"/>
                  <a:pt x="3068689" y="1123438"/>
                  <a:pt x="3091099" y="971049"/>
                </a:cubicBezTo>
                <a:cubicBezTo>
                  <a:pt x="3098276" y="913080"/>
                  <a:pt x="3102378" y="858991"/>
                  <a:pt x="3097764" y="801900"/>
                </a:cubicBezTo>
                <a:cubicBezTo>
                  <a:pt x="3079015" y="669128"/>
                  <a:pt x="2995084" y="556776"/>
                  <a:pt x="2895554" y="471213"/>
                </a:cubicBezTo>
                <a:cubicBezTo>
                  <a:pt x="2858642" y="439594"/>
                  <a:pt x="2825099" y="403436"/>
                  <a:pt x="2797928" y="363034"/>
                </a:cubicBezTo>
                <a:cubicBezTo>
                  <a:pt x="2770025" y="318020"/>
                  <a:pt x="2760797" y="264003"/>
                  <a:pt x="2732234" y="219282"/>
                </a:cubicBezTo>
                <a:cubicBezTo>
                  <a:pt x="2708358" y="183564"/>
                  <a:pt x="2668151" y="160582"/>
                  <a:pt x="2634608" y="135769"/>
                </a:cubicBezTo>
                <a:cubicBezTo>
                  <a:pt x="2612856" y="120984"/>
                  <a:pt x="2592130" y="102759"/>
                  <a:pt x="2567888" y="91707"/>
                </a:cubicBezTo>
                <a:cubicBezTo>
                  <a:pt x="2422951" y="48230"/>
                  <a:pt x="2270689" y="30151"/>
                  <a:pt x="2119673" y="32786"/>
                </a:cubicBezTo>
                <a:cubicBezTo>
                  <a:pt x="2001613" y="35934"/>
                  <a:pt x="1884140" y="60014"/>
                  <a:pt x="1776700" y="109639"/>
                </a:cubicBezTo>
                <a:cubicBezTo>
                  <a:pt x="1623779" y="189127"/>
                  <a:pt x="1487777" y="306529"/>
                  <a:pt x="1399965" y="455916"/>
                </a:cubicBezTo>
                <a:cubicBezTo>
                  <a:pt x="1356827" y="530719"/>
                  <a:pt x="1315228" y="608158"/>
                  <a:pt x="1291719" y="691598"/>
                </a:cubicBezTo>
                <a:cubicBezTo>
                  <a:pt x="1277877" y="737124"/>
                  <a:pt x="1276705" y="785212"/>
                  <a:pt x="1272457" y="831397"/>
                </a:cubicBezTo>
                <a:cubicBezTo>
                  <a:pt x="1261472" y="929110"/>
                  <a:pt x="1181203" y="997253"/>
                  <a:pt x="1098737" y="1039778"/>
                </a:cubicBezTo>
                <a:cubicBezTo>
                  <a:pt x="896894" y="1148616"/>
                  <a:pt x="681648" y="1232569"/>
                  <a:pt x="487348" y="1355314"/>
                </a:cubicBezTo>
                <a:cubicBezTo>
                  <a:pt x="403124" y="1405451"/>
                  <a:pt x="328934" y="1469861"/>
                  <a:pt x="263167" y="1542249"/>
                </a:cubicBezTo>
                <a:cubicBezTo>
                  <a:pt x="199230" y="1610904"/>
                  <a:pt x="139102" y="1685342"/>
                  <a:pt x="103801" y="1773100"/>
                </a:cubicBezTo>
                <a:cubicBezTo>
                  <a:pt x="11741" y="1997364"/>
                  <a:pt x="18552" y="2267300"/>
                  <a:pt x="143789" y="2477511"/>
                </a:cubicBezTo>
                <a:cubicBezTo>
                  <a:pt x="243612" y="2633705"/>
                  <a:pt x="395068" y="2738006"/>
                  <a:pt x="565053" y="2805856"/>
                </a:cubicBezTo>
                <a:cubicBezTo>
                  <a:pt x="716216" y="2859945"/>
                  <a:pt x="879903" y="2878829"/>
                  <a:pt x="1038975" y="2889296"/>
                </a:cubicBezTo>
                <a:cubicBezTo>
                  <a:pt x="1164578" y="2896103"/>
                  <a:pt x="1292305" y="2900128"/>
                  <a:pt x="1413001" y="2939214"/>
                </a:cubicBezTo>
                <a:cubicBezTo>
                  <a:pt x="1492903" y="2966441"/>
                  <a:pt x="1575296" y="2993230"/>
                  <a:pt x="1642675" y="3045783"/>
                </a:cubicBezTo>
                <a:cubicBezTo>
                  <a:pt x="1760368" y="3142032"/>
                  <a:pt x="1832947" y="3279781"/>
                  <a:pt x="1931012" y="3393889"/>
                </a:cubicBezTo>
                <a:cubicBezTo>
                  <a:pt x="2055589" y="3528419"/>
                  <a:pt x="2235242" y="3611493"/>
                  <a:pt x="2418923" y="3616397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9"/>
          <p:cNvSpPr/>
          <p:nvPr/>
        </p:nvSpPr>
        <p:spPr>
          <a:xfrm>
            <a:off x="16324490" y="7866222"/>
            <a:ext cx="3193493" cy="3585667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9"/>
          <p:cNvSpPr/>
          <p:nvPr/>
        </p:nvSpPr>
        <p:spPr>
          <a:xfrm rot="2457769">
            <a:off x="-3018295" y="-283461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9"/>
          <p:cNvSpPr/>
          <p:nvPr/>
        </p:nvSpPr>
        <p:spPr>
          <a:xfrm rot="2457769">
            <a:off x="-3018295" y="-283461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/>
          <p:nvPr/>
        </p:nvSpPr>
        <p:spPr>
          <a:xfrm rot="2457769">
            <a:off x="-2956311" y="-2787493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9"/>
          <p:cNvSpPr/>
          <p:nvPr/>
        </p:nvSpPr>
        <p:spPr>
          <a:xfrm rot="-1937347">
            <a:off x="-2649315" y="8709667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19"/>
          <p:cNvGrpSpPr/>
          <p:nvPr/>
        </p:nvGrpSpPr>
        <p:grpSpPr>
          <a:xfrm>
            <a:off x="7364878" y="6484021"/>
            <a:ext cx="2685738" cy="2699354"/>
            <a:chOff x="7364878" y="6484021"/>
            <a:chExt cx="2685738" cy="2699354"/>
          </a:xfrm>
        </p:grpSpPr>
        <p:sp>
          <p:nvSpPr>
            <p:cNvPr id="510" name="Google Shape;510;p19"/>
            <p:cNvSpPr/>
            <p:nvPr/>
          </p:nvSpPr>
          <p:spPr>
            <a:xfrm>
              <a:off x="7364878" y="6522366"/>
              <a:ext cx="2307049" cy="2602767"/>
            </a:xfrm>
            <a:custGeom>
              <a:avLst/>
              <a:gdLst/>
              <a:ahLst/>
              <a:cxnLst/>
              <a:rect l="l" t="t" r="r" b="b"/>
              <a:pathLst>
                <a:path w="2307049" h="2602767" extrusionOk="0">
                  <a:moveTo>
                    <a:pt x="2251745" y="1292541"/>
                  </a:moveTo>
                  <a:cubicBezTo>
                    <a:pt x="2267734" y="1285091"/>
                    <a:pt x="2285776" y="1280394"/>
                    <a:pt x="2299767" y="1269435"/>
                  </a:cubicBezTo>
                  <a:cubicBezTo>
                    <a:pt x="2313919" y="1255614"/>
                    <a:pt x="2305709" y="1233371"/>
                    <a:pt x="2289990" y="1224841"/>
                  </a:cubicBezTo>
                  <a:cubicBezTo>
                    <a:pt x="2240834" y="1195688"/>
                    <a:pt x="2179200" y="1199629"/>
                    <a:pt x="2129126" y="1171663"/>
                  </a:cubicBezTo>
                  <a:cubicBezTo>
                    <a:pt x="1962807" y="1085283"/>
                    <a:pt x="1830464" y="949666"/>
                    <a:pt x="1699580" y="817936"/>
                  </a:cubicBezTo>
                  <a:cubicBezTo>
                    <a:pt x="1645671" y="770373"/>
                    <a:pt x="1604888" y="711688"/>
                    <a:pt x="1563457" y="653543"/>
                  </a:cubicBezTo>
                  <a:cubicBezTo>
                    <a:pt x="1494747" y="567541"/>
                    <a:pt x="1431060" y="477165"/>
                    <a:pt x="1382121" y="378314"/>
                  </a:cubicBezTo>
                  <a:cubicBezTo>
                    <a:pt x="1324808" y="258299"/>
                    <a:pt x="1275491" y="132346"/>
                    <a:pt x="1219961" y="11198"/>
                  </a:cubicBezTo>
                  <a:cubicBezTo>
                    <a:pt x="1214235" y="508"/>
                    <a:pt x="1199110" y="-3217"/>
                    <a:pt x="1188901" y="3046"/>
                  </a:cubicBezTo>
                  <a:cubicBezTo>
                    <a:pt x="1173614" y="11684"/>
                    <a:pt x="1177017" y="29931"/>
                    <a:pt x="1184147" y="42889"/>
                  </a:cubicBezTo>
                  <a:cubicBezTo>
                    <a:pt x="1162648" y="140120"/>
                    <a:pt x="1130940" y="238216"/>
                    <a:pt x="1084269" y="326648"/>
                  </a:cubicBezTo>
                  <a:cubicBezTo>
                    <a:pt x="1054668" y="378476"/>
                    <a:pt x="1019286" y="426687"/>
                    <a:pt x="980934" y="472361"/>
                  </a:cubicBezTo>
                  <a:cubicBezTo>
                    <a:pt x="916005" y="550589"/>
                    <a:pt x="850158" y="628331"/>
                    <a:pt x="774858" y="696841"/>
                  </a:cubicBezTo>
                  <a:cubicBezTo>
                    <a:pt x="697289" y="767619"/>
                    <a:pt x="622907" y="840665"/>
                    <a:pt x="539181" y="905180"/>
                  </a:cubicBezTo>
                  <a:cubicBezTo>
                    <a:pt x="431470" y="991398"/>
                    <a:pt x="314469" y="1064713"/>
                    <a:pt x="194928" y="1133332"/>
                  </a:cubicBezTo>
                  <a:cubicBezTo>
                    <a:pt x="155010" y="1155899"/>
                    <a:pt x="114064" y="1176738"/>
                    <a:pt x="72093" y="1195310"/>
                  </a:cubicBezTo>
                  <a:cubicBezTo>
                    <a:pt x="54753" y="1202868"/>
                    <a:pt x="37360" y="1210264"/>
                    <a:pt x="19696" y="1217013"/>
                  </a:cubicBezTo>
                  <a:cubicBezTo>
                    <a:pt x="11648" y="1219280"/>
                    <a:pt x="4841" y="1224679"/>
                    <a:pt x="1816" y="1232561"/>
                  </a:cubicBezTo>
                  <a:cubicBezTo>
                    <a:pt x="-3639" y="1244600"/>
                    <a:pt x="3761" y="1259663"/>
                    <a:pt x="16455" y="1262902"/>
                  </a:cubicBezTo>
                  <a:cubicBezTo>
                    <a:pt x="73065" y="1271864"/>
                    <a:pt x="131512" y="1261768"/>
                    <a:pt x="187960" y="1274078"/>
                  </a:cubicBezTo>
                  <a:cubicBezTo>
                    <a:pt x="253267" y="1288114"/>
                    <a:pt x="315333" y="1314082"/>
                    <a:pt x="375022" y="1343668"/>
                  </a:cubicBezTo>
                  <a:cubicBezTo>
                    <a:pt x="485541" y="1399599"/>
                    <a:pt x="591253" y="1465626"/>
                    <a:pt x="679680" y="1553086"/>
                  </a:cubicBezTo>
                  <a:cubicBezTo>
                    <a:pt x="751901" y="1618681"/>
                    <a:pt x="823150" y="1686382"/>
                    <a:pt x="875168" y="1769684"/>
                  </a:cubicBezTo>
                  <a:cubicBezTo>
                    <a:pt x="955924" y="1890131"/>
                    <a:pt x="1048996" y="2002371"/>
                    <a:pt x="1113060" y="2133346"/>
                  </a:cubicBezTo>
                  <a:cubicBezTo>
                    <a:pt x="1158597" y="2219942"/>
                    <a:pt x="1205322" y="2304486"/>
                    <a:pt x="1242540" y="2395726"/>
                  </a:cubicBezTo>
                  <a:cubicBezTo>
                    <a:pt x="1263391" y="2446798"/>
                    <a:pt x="1280730" y="2499220"/>
                    <a:pt x="1300338" y="2550670"/>
                  </a:cubicBezTo>
                  <a:cubicBezTo>
                    <a:pt x="1306875" y="2565409"/>
                    <a:pt x="1309575" y="2582739"/>
                    <a:pt x="1320487" y="2595048"/>
                  </a:cubicBezTo>
                  <a:cubicBezTo>
                    <a:pt x="1329400" y="2604496"/>
                    <a:pt x="1344849" y="2605252"/>
                    <a:pt x="1355004" y="2597424"/>
                  </a:cubicBezTo>
                  <a:cubicBezTo>
                    <a:pt x="1372884" y="2579716"/>
                    <a:pt x="1370507" y="2551318"/>
                    <a:pt x="1377637" y="2528373"/>
                  </a:cubicBezTo>
                  <a:cubicBezTo>
                    <a:pt x="1395625" y="2449336"/>
                    <a:pt x="1412640" y="2369866"/>
                    <a:pt x="1437218" y="2292555"/>
                  </a:cubicBezTo>
                  <a:cubicBezTo>
                    <a:pt x="1457799" y="2224099"/>
                    <a:pt x="1479352" y="2155966"/>
                    <a:pt x="1504254" y="2089022"/>
                  </a:cubicBezTo>
                  <a:cubicBezTo>
                    <a:pt x="1543254" y="1986337"/>
                    <a:pt x="1573288" y="1879873"/>
                    <a:pt x="1621525" y="1780914"/>
                  </a:cubicBezTo>
                  <a:cubicBezTo>
                    <a:pt x="1713463" y="1593307"/>
                    <a:pt x="1931477" y="1454504"/>
                    <a:pt x="2110328" y="1354897"/>
                  </a:cubicBezTo>
                  <a:cubicBezTo>
                    <a:pt x="2156135" y="1332330"/>
                    <a:pt x="2204588" y="1312517"/>
                    <a:pt x="2251745" y="1292541"/>
                  </a:cubicBezTo>
                  <a:close/>
                </a:path>
              </a:pathLst>
            </a:custGeom>
            <a:solidFill>
              <a:srgbClr val="883DF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9433404" y="6484021"/>
              <a:ext cx="617212" cy="759204"/>
            </a:xfrm>
            <a:custGeom>
              <a:avLst/>
              <a:gdLst/>
              <a:ahLst/>
              <a:cxnLst/>
              <a:rect l="l" t="t" r="r" b="b"/>
              <a:pathLst>
                <a:path w="617212" h="759204" extrusionOk="0">
                  <a:moveTo>
                    <a:pt x="509970" y="209617"/>
                  </a:moveTo>
                  <a:cubicBezTo>
                    <a:pt x="450713" y="167993"/>
                    <a:pt x="397290" y="114707"/>
                    <a:pt x="364555" y="49598"/>
                  </a:cubicBezTo>
                  <a:cubicBezTo>
                    <a:pt x="361260" y="42741"/>
                    <a:pt x="356020" y="27733"/>
                    <a:pt x="346513" y="24817"/>
                  </a:cubicBezTo>
                  <a:cubicBezTo>
                    <a:pt x="347756" y="18177"/>
                    <a:pt x="349592" y="10942"/>
                    <a:pt x="346946" y="4356"/>
                  </a:cubicBezTo>
                  <a:cubicBezTo>
                    <a:pt x="345541" y="91"/>
                    <a:pt x="339383" y="-1853"/>
                    <a:pt x="336520" y="2304"/>
                  </a:cubicBezTo>
                  <a:cubicBezTo>
                    <a:pt x="324312" y="22118"/>
                    <a:pt x="314103" y="44037"/>
                    <a:pt x="302273" y="64444"/>
                  </a:cubicBezTo>
                  <a:cubicBezTo>
                    <a:pt x="277317" y="110604"/>
                    <a:pt x="244853" y="151904"/>
                    <a:pt x="210174" y="191639"/>
                  </a:cubicBezTo>
                  <a:cubicBezTo>
                    <a:pt x="157507" y="255129"/>
                    <a:pt x="90039" y="303556"/>
                    <a:pt x="15009" y="337244"/>
                  </a:cubicBezTo>
                  <a:cubicBezTo>
                    <a:pt x="5286" y="341995"/>
                    <a:pt x="-1088" y="352252"/>
                    <a:pt x="154" y="363212"/>
                  </a:cubicBezTo>
                  <a:cubicBezTo>
                    <a:pt x="1343" y="379678"/>
                    <a:pt x="18250" y="386859"/>
                    <a:pt x="31160" y="393175"/>
                  </a:cubicBezTo>
                  <a:cubicBezTo>
                    <a:pt x="49850" y="402245"/>
                    <a:pt x="65677" y="409641"/>
                    <a:pt x="84800" y="419305"/>
                  </a:cubicBezTo>
                  <a:cubicBezTo>
                    <a:pt x="84691" y="419251"/>
                    <a:pt x="84475" y="419143"/>
                    <a:pt x="84259" y="419035"/>
                  </a:cubicBezTo>
                  <a:cubicBezTo>
                    <a:pt x="83557" y="418711"/>
                    <a:pt x="82909" y="418387"/>
                    <a:pt x="82207" y="418009"/>
                  </a:cubicBezTo>
                  <a:cubicBezTo>
                    <a:pt x="83179" y="418441"/>
                    <a:pt x="84097" y="418927"/>
                    <a:pt x="85016" y="419413"/>
                  </a:cubicBezTo>
                  <a:cubicBezTo>
                    <a:pt x="85826" y="419845"/>
                    <a:pt x="86690" y="420223"/>
                    <a:pt x="87500" y="420655"/>
                  </a:cubicBezTo>
                  <a:cubicBezTo>
                    <a:pt x="85988" y="419953"/>
                    <a:pt x="85718" y="419845"/>
                    <a:pt x="85448" y="419683"/>
                  </a:cubicBezTo>
                  <a:cubicBezTo>
                    <a:pt x="85286" y="419575"/>
                    <a:pt x="85070" y="419521"/>
                    <a:pt x="84908" y="419413"/>
                  </a:cubicBezTo>
                  <a:cubicBezTo>
                    <a:pt x="201045" y="479555"/>
                    <a:pt x="302381" y="587639"/>
                    <a:pt x="343272" y="713106"/>
                  </a:cubicBezTo>
                  <a:cubicBezTo>
                    <a:pt x="349916" y="728817"/>
                    <a:pt x="351483" y="755756"/>
                    <a:pt x="373144" y="758834"/>
                  </a:cubicBezTo>
                  <a:cubicBezTo>
                    <a:pt x="395021" y="762505"/>
                    <a:pt x="403448" y="738102"/>
                    <a:pt x="406689" y="720718"/>
                  </a:cubicBezTo>
                  <a:cubicBezTo>
                    <a:pt x="412685" y="696532"/>
                    <a:pt x="418032" y="672291"/>
                    <a:pt x="424244" y="648213"/>
                  </a:cubicBezTo>
                  <a:cubicBezTo>
                    <a:pt x="439963" y="587045"/>
                    <a:pt x="457195" y="525823"/>
                    <a:pt x="490307" y="471187"/>
                  </a:cubicBezTo>
                  <a:cubicBezTo>
                    <a:pt x="524122" y="409371"/>
                    <a:pt x="581057" y="363536"/>
                    <a:pt x="615844" y="302962"/>
                  </a:cubicBezTo>
                  <a:cubicBezTo>
                    <a:pt x="629294" y="254265"/>
                    <a:pt x="539949" y="234343"/>
                    <a:pt x="509970" y="209617"/>
                  </a:cubicBezTo>
                  <a:close/>
                </a:path>
              </a:pathLst>
            </a:custGeom>
            <a:solidFill>
              <a:srgbClr val="883DF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9817297" y="8468699"/>
              <a:ext cx="107" cy="215"/>
            </a:xfrm>
            <a:custGeom>
              <a:avLst/>
              <a:gdLst/>
              <a:ahLst/>
              <a:cxnLst/>
              <a:rect l="l" t="t" r="r" b="b"/>
              <a:pathLst>
                <a:path w="107" h="215" extrusionOk="0">
                  <a:moveTo>
                    <a:pt x="0" y="0"/>
                  </a:moveTo>
                  <a:cubicBezTo>
                    <a:pt x="54" y="54"/>
                    <a:pt x="54" y="162"/>
                    <a:pt x="108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54" y="162"/>
                    <a:pt x="0" y="54"/>
                    <a:pt x="0" y="0"/>
                  </a:cubicBezTo>
                  <a:close/>
                </a:path>
              </a:pathLst>
            </a:custGeom>
            <a:solidFill>
              <a:srgbClr val="883DF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9388715" y="8414037"/>
              <a:ext cx="653815" cy="769338"/>
            </a:xfrm>
            <a:custGeom>
              <a:avLst/>
              <a:gdLst/>
              <a:ahLst/>
              <a:cxnLst/>
              <a:rect l="l" t="t" r="r" b="b"/>
              <a:pathLst>
                <a:path w="653815" h="769338" extrusionOk="0">
                  <a:moveTo>
                    <a:pt x="632065" y="312993"/>
                  </a:moveTo>
                  <a:cubicBezTo>
                    <a:pt x="600357" y="283137"/>
                    <a:pt x="564166" y="258465"/>
                    <a:pt x="534942" y="225964"/>
                  </a:cubicBezTo>
                  <a:cubicBezTo>
                    <a:pt x="488974" y="175918"/>
                    <a:pt x="458724" y="115290"/>
                    <a:pt x="428690" y="54878"/>
                  </a:cubicBezTo>
                  <a:cubicBezTo>
                    <a:pt x="428744" y="55039"/>
                    <a:pt x="428798" y="55147"/>
                    <a:pt x="428852" y="55255"/>
                  </a:cubicBezTo>
                  <a:cubicBezTo>
                    <a:pt x="422316" y="43216"/>
                    <a:pt x="417995" y="30313"/>
                    <a:pt x="415456" y="16870"/>
                  </a:cubicBezTo>
                  <a:cubicBezTo>
                    <a:pt x="414214" y="11255"/>
                    <a:pt x="409838" y="6127"/>
                    <a:pt x="404923" y="3211"/>
                  </a:cubicBezTo>
                  <a:cubicBezTo>
                    <a:pt x="384828" y="-8288"/>
                    <a:pt x="363978" y="13253"/>
                    <a:pt x="372350" y="33714"/>
                  </a:cubicBezTo>
                  <a:cubicBezTo>
                    <a:pt x="280089" y="161935"/>
                    <a:pt x="185180" y="233955"/>
                    <a:pt x="33284" y="280276"/>
                  </a:cubicBezTo>
                  <a:cubicBezTo>
                    <a:pt x="-66324" y="311427"/>
                    <a:pt x="86491" y="393542"/>
                    <a:pt x="116686" y="422696"/>
                  </a:cubicBezTo>
                  <a:cubicBezTo>
                    <a:pt x="153526" y="452713"/>
                    <a:pt x="182425" y="491476"/>
                    <a:pt x="200467" y="535422"/>
                  </a:cubicBezTo>
                  <a:cubicBezTo>
                    <a:pt x="218671" y="578072"/>
                    <a:pt x="230393" y="621370"/>
                    <a:pt x="235470" y="669203"/>
                  </a:cubicBezTo>
                  <a:cubicBezTo>
                    <a:pt x="237793" y="690852"/>
                    <a:pt x="239414" y="712556"/>
                    <a:pt x="241628" y="734258"/>
                  </a:cubicBezTo>
                  <a:cubicBezTo>
                    <a:pt x="242331" y="746784"/>
                    <a:pt x="245301" y="760281"/>
                    <a:pt x="257293" y="766705"/>
                  </a:cubicBezTo>
                  <a:cubicBezTo>
                    <a:pt x="294565" y="781876"/>
                    <a:pt x="312445" y="727564"/>
                    <a:pt x="330433" y="704295"/>
                  </a:cubicBezTo>
                  <a:cubicBezTo>
                    <a:pt x="368191" y="642533"/>
                    <a:pt x="409838" y="583255"/>
                    <a:pt x="457481" y="527972"/>
                  </a:cubicBezTo>
                  <a:cubicBezTo>
                    <a:pt x="504044" y="467937"/>
                    <a:pt x="573187" y="432683"/>
                    <a:pt x="631201" y="385336"/>
                  </a:cubicBezTo>
                  <a:cubicBezTo>
                    <a:pt x="663449" y="364497"/>
                    <a:pt x="658912" y="336153"/>
                    <a:pt x="632065" y="312993"/>
                  </a:cubicBezTo>
                  <a:close/>
                </a:path>
              </a:pathLst>
            </a:custGeom>
            <a:solidFill>
              <a:srgbClr val="883DF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19"/>
          <p:cNvSpPr/>
          <p:nvPr/>
        </p:nvSpPr>
        <p:spPr>
          <a:xfrm>
            <a:off x="7364878" y="6522366"/>
            <a:ext cx="2307049" cy="2602767"/>
          </a:xfrm>
          <a:custGeom>
            <a:avLst/>
            <a:gdLst/>
            <a:ahLst/>
            <a:cxnLst/>
            <a:rect l="l" t="t" r="r" b="b"/>
            <a:pathLst>
              <a:path w="2307049" h="2602767" extrusionOk="0">
                <a:moveTo>
                  <a:pt x="1320487" y="2595048"/>
                </a:moveTo>
                <a:cubicBezTo>
                  <a:pt x="1309575" y="2582739"/>
                  <a:pt x="1306875" y="2565409"/>
                  <a:pt x="1300338" y="2550670"/>
                </a:cubicBezTo>
                <a:cubicBezTo>
                  <a:pt x="1280730" y="2499220"/>
                  <a:pt x="1263391" y="2446798"/>
                  <a:pt x="1242540" y="2395726"/>
                </a:cubicBezTo>
                <a:cubicBezTo>
                  <a:pt x="1205322" y="2304486"/>
                  <a:pt x="1158597" y="2219942"/>
                  <a:pt x="1113060" y="2133346"/>
                </a:cubicBezTo>
                <a:cubicBezTo>
                  <a:pt x="1048996" y="2002371"/>
                  <a:pt x="955924" y="1890131"/>
                  <a:pt x="875168" y="1769684"/>
                </a:cubicBezTo>
                <a:cubicBezTo>
                  <a:pt x="823150" y="1686382"/>
                  <a:pt x="751901" y="1618681"/>
                  <a:pt x="679680" y="1553086"/>
                </a:cubicBezTo>
                <a:cubicBezTo>
                  <a:pt x="591253" y="1465626"/>
                  <a:pt x="485541" y="1399599"/>
                  <a:pt x="375022" y="1343668"/>
                </a:cubicBezTo>
                <a:cubicBezTo>
                  <a:pt x="315333" y="1314082"/>
                  <a:pt x="253267" y="1288114"/>
                  <a:pt x="187960" y="1274078"/>
                </a:cubicBezTo>
                <a:cubicBezTo>
                  <a:pt x="131512" y="1261768"/>
                  <a:pt x="73065" y="1271864"/>
                  <a:pt x="16455" y="1262902"/>
                </a:cubicBezTo>
                <a:cubicBezTo>
                  <a:pt x="3761" y="1259663"/>
                  <a:pt x="-3639" y="1244600"/>
                  <a:pt x="1816" y="1232561"/>
                </a:cubicBezTo>
                <a:cubicBezTo>
                  <a:pt x="4841" y="1224679"/>
                  <a:pt x="11648" y="1219280"/>
                  <a:pt x="19696" y="1217013"/>
                </a:cubicBezTo>
                <a:cubicBezTo>
                  <a:pt x="37360" y="1210264"/>
                  <a:pt x="54753" y="1202868"/>
                  <a:pt x="72093" y="1195310"/>
                </a:cubicBezTo>
                <a:cubicBezTo>
                  <a:pt x="114064" y="1176738"/>
                  <a:pt x="155010" y="1155899"/>
                  <a:pt x="194928" y="1133332"/>
                </a:cubicBezTo>
                <a:cubicBezTo>
                  <a:pt x="314469" y="1064713"/>
                  <a:pt x="431470" y="991398"/>
                  <a:pt x="539181" y="905180"/>
                </a:cubicBezTo>
                <a:cubicBezTo>
                  <a:pt x="622907" y="840665"/>
                  <a:pt x="697289" y="767619"/>
                  <a:pt x="774858" y="696841"/>
                </a:cubicBezTo>
                <a:cubicBezTo>
                  <a:pt x="850158" y="628331"/>
                  <a:pt x="916005" y="550589"/>
                  <a:pt x="980934" y="472361"/>
                </a:cubicBezTo>
                <a:cubicBezTo>
                  <a:pt x="1019286" y="426687"/>
                  <a:pt x="1054668" y="378476"/>
                  <a:pt x="1084269" y="326648"/>
                </a:cubicBezTo>
                <a:cubicBezTo>
                  <a:pt x="1130940" y="238216"/>
                  <a:pt x="1162648" y="140120"/>
                  <a:pt x="1184147" y="42889"/>
                </a:cubicBezTo>
                <a:cubicBezTo>
                  <a:pt x="1177017" y="29931"/>
                  <a:pt x="1173614" y="11684"/>
                  <a:pt x="1188901" y="3046"/>
                </a:cubicBezTo>
                <a:cubicBezTo>
                  <a:pt x="1199110" y="-3217"/>
                  <a:pt x="1214235" y="508"/>
                  <a:pt x="1219961" y="11198"/>
                </a:cubicBezTo>
                <a:cubicBezTo>
                  <a:pt x="1275491" y="132346"/>
                  <a:pt x="1324808" y="258299"/>
                  <a:pt x="1382121" y="378314"/>
                </a:cubicBezTo>
                <a:cubicBezTo>
                  <a:pt x="1431060" y="477165"/>
                  <a:pt x="1494747" y="567541"/>
                  <a:pt x="1563457" y="653543"/>
                </a:cubicBezTo>
                <a:cubicBezTo>
                  <a:pt x="1604888" y="711688"/>
                  <a:pt x="1645671" y="770373"/>
                  <a:pt x="1699580" y="817936"/>
                </a:cubicBezTo>
                <a:cubicBezTo>
                  <a:pt x="1830464" y="949666"/>
                  <a:pt x="1962807" y="1085283"/>
                  <a:pt x="2129126" y="1171663"/>
                </a:cubicBezTo>
                <a:cubicBezTo>
                  <a:pt x="2179200" y="1199629"/>
                  <a:pt x="2240834" y="1195688"/>
                  <a:pt x="2289990" y="1224841"/>
                </a:cubicBezTo>
                <a:cubicBezTo>
                  <a:pt x="2305709" y="1233371"/>
                  <a:pt x="2313919" y="1255614"/>
                  <a:pt x="2299767" y="1269435"/>
                </a:cubicBezTo>
                <a:cubicBezTo>
                  <a:pt x="2285776" y="1280394"/>
                  <a:pt x="2267734" y="1285091"/>
                  <a:pt x="2251745" y="1292541"/>
                </a:cubicBezTo>
                <a:cubicBezTo>
                  <a:pt x="2204588" y="1312517"/>
                  <a:pt x="2156135" y="1332330"/>
                  <a:pt x="2110328" y="1354897"/>
                </a:cubicBezTo>
                <a:cubicBezTo>
                  <a:pt x="1931477" y="1454504"/>
                  <a:pt x="1713463" y="1593307"/>
                  <a:pt x="1621525" y="1780914"/>
                </a:cubicBezTo>
                <a:cubicBezTo>
                  <a:pt x="1573288" y="1879873"/>
                  <a:pt x="1543254" y="1986337"/>
                  <a:pt x="1504254" y="2089022"/>
                </a:cubicBezTo>
                <a:cubicBezTo>
                  <a:pt x="1479352" y="2155966"/>
                  <a:pt x="1457799" y="2224099"/>
                  <a:pt x="1437218" y="2292555"/>
                </a:cubicBezTo>
                <a:cubicBezTo>
                  <a:pt x="1412640" y="2369866"/>
                  <a:pt x="1395625" y="2449336"/>
                  <a:pt x="1377637" y="2528373"/>
                </a:cubicBezTo>
                <a:cubicBezTo>
                  <a:pt x="1370507" y="2551318"/>
                  <a:pt x="1372884" y="2579716"/>
                  <a:pt x="1355004" y="2597424"/>
                </a:cubicBezTo>
                <a:cubicBezTo>
                  <a:pt x="1344849" y="2605252"/>
                  <a:pt x="1329400" y="2604496"/>
                  <a:pt x="1320487" y="2595048"/>
                </a:cubicBezTo>
                <a:close/>
                <a:moveTo>
                  <a:pt x="977909" y="1838087"/>
                </a:moveTo>
                <a:cubicBezTo>
                  <a:pt x="1065363" y="1949302"/>
                  <a:pt x="1135046" y="2072286"/>
                  <a:pt x="1199002" y="2198185"/>
                </a:cubicBezTo>
                <a:cubicBezTo>
                  <a:pt x="1253397" y="2298386"/>
                  <a:pt x="1297367" y="2403554"/>
                  <a:pt x="1334423" y="2511313"/>
                </a:cubicBezTo>
                <a:cubicBezTo>
                  <a:pt x="1370129" y="2340118"/>
                  <a:pt x="1422958" y="2173351"/>
                  <a:pt x="1484267" y="2009714"/>
                </a:cubicBezTo>
                <a:cubicBezTo>
                  <a:pt x="1511924" y="1932943"/>
                  <a:pt x="1536394" y="1854823"/>
                  <a:pt x="1570749" y="1780698"/>
                </a:cubicBezTo>
                <a:cubicBezTo>
                  <a:pt x="1602943" y="1705439"/>
                  <a:pt x="1652207" y="1639844"/>
                  <a:pt x="1711950" y="1584183"/>
                </a:cubicBezTo>
                <a:cubicBezTo>
                  <a:pt x="1751167" y="1544934"/>
                  <a:pt x="1791410" y="1506387"/>
                  <a:pt x="1836838" y="1474264"/>
                </a:cubicBezTo>
                <a:cubicBezTo>
                  <a:pt x="1959241" y="1383835"/>
                  <a:pt x="2090666" y="1305390"/>
                  <a:pt x="2233055" y="1250701"/>
                </a:cubicBezTo>
                <a:cubicBezTo>
                  <a:pt x="2197080" y="1241307"/>
                  <a:pt x="2159808" y="1235962"/>
                  <a:pt x="2125669" y="1220522"/>
                </a:cubicBezTo>
                <a:cubicBezTo>
                  <a:pt x="2065170" y="1191908"/>
                  <a:pt x="2007533" y="1155737"/>
                  <a:pt x="1954650" y="1114760"/>
                </a:cubicBezTo>
                <a:cubicBezTo>
                  <a:pt x="1867304" y="1043928"/>
                  <a:pt x="1781849" y="970883"/>
                  <a:pt x="1705522" y="888066"/>
                </a:cubicBezTo>
                <a:cubicBezTo>
                  <a:pt x="1645077" y="831163"/>
                  <a:pt x="1587332" y="771884"/>
                  <a:pt x="1542012" y="701862"/>
                </a:cubicBezTo>
                <a:cubicBezTo>
                  <a:pt x="1493450" y="635781"/>
                  <a:pt x="1440243" y="573156"/>
                  <a:pt x="1399136" y="501892"/>
                </a:cubicBezTo>
                <a:cubicBezTo>
                  <a:pt x="1316328" y="371566"/>
                  <a:pt x="1267550" y="223801"/>
                  <a:pt x="1202027" y="84783"/>
                </a:cubicBezTo>
                <a:cubicBezTo>
                  <a:pt x="1151737" y="339875"/>
                  <a:pt x="1058989" y="445205"/>
                  <a:pt x="893210" y="634594"/>
                </a:cubicBezTo>
                <a:cubicBezTo>
                  <a:pt x="796195" y="736684"/>
                  <a:pt x="691834" y="832296"/>
                  <a:pt x="584177" y="923104"/>
                </a:cubicBezTo>
                <a:cubicBezTo>
                  <a:pt x="440329" y="1038853"/>
                  <a:pt x="283895" y="1139648"/>
                  <a:pt x="118764" y="1222249"/>
                </a:cubicBezTo>
                <a:cubicBezTo>
                  <a:pt x="253105" y="1223599"/>
                  <a:pt x="375292" y="1290814"/>
                  <a:pt x="489863" y="1354411"/>
                </a:cubicBezTo>
                <a:cubicBezTo>
                  <a:pt x="613670" y="1422274"/>
                  <a:pt x="715709" y="1521287"/>
                  <a:pt x="815263" y="1619923"/>
                </a:cubicBezTo>
                <a:cubicBezTo>
                  <a:pt x="879706" y="1684708"/>
                  <a:pt x="923946" y="1765204"/>
                  <a:pt x="977909" y="1838087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9"/>
          <p:cNvSpPr/>
          <p:nvPr/>
        </p:nvSpPr>
        <p:spPr>
          <a:xfrm>
            <a:off x="9433404" y="6484021"/>
            <a:ext cx="617212" cy="759204"/>
          </a:xfrm>
          <a:custGeom>
            <a:avLst/>
            <a:gdLst/>
            <a:ahLst/>
            <a:cxnLst/>
            <a:rect l="l" t="t" r="r" b="b"/>
            <a:pathLst>
              <a:path w="617212" h="759204" extrusionOk="0">
                <a:moveTo>
                  <a:pt x="373144" y="758834"/>
                </a:moveTo>
                <a:cubicBezTo>
                  <a:pt x="351483" y="755756"/>
                  <a:pt x="349916" y="728817"/>
                  <a:pt x="343272" y="713106"/>
                </a:cubicBezTo>
                <a:cubicBezTo>
                  <a:pt x="302381" y="587639"/>
                  <a:pt x="201045" y="479555"/>
                  <a:pt x="84908" y="419413"/>
                </a:cubicBezTo>
                <a:cubicBezTo>
                  <a:pt x="85070" y="419521"/>
                  <a:pt x="85286" y="419575"/>
                  <a:pt x="85448" y="419683"/>
                </a:cubicBezTo>
                <a:cubicBezTo>
                  <a:pt x="85718" y="419845"/>
                  <a:pt x="85988" y="419953"/>
                  <a:pt x="87500" y="420655"/>
                </a:cubicBezTo>
                <a:cubicBezTo>
                  <a:pt x="86690" y="420223"/>
                  <a:pt x="85826" y="419845"/>
                  <a:pt x="85016" y="419413"/>
                </a:cubicBezTo>
                <a:cubicBezTo>
                  <a:pt x="84097" y="418927"/>
                  <a:pt x="83179" y="418441"/>
                  <a:pt x="82207" y="418009"/>
                </a:cubicBezTo>
                <a:cubicBezTo>
                  <a:pt x="82909" y="418387"/>
                  <a:pt x="83557" y="418711"/>
                  <a:pt x="84259" y="419035"/>
                </a:cubicBezTo>
                <a:cubicBezTo>
                  <a:pt x="84475" y="419143"/>
                  <a:pt x="84691" y="419251"/>
                  <a:pt x="84800" y="419305"/>
                </a:cubicBezTo>
                <a:cubicBezTo>
                  <a:pt x="65677" y="409641"/>
                  <a:pt x="49850" y="402245"/>
                  <a:pt x="31160" y="393175"/>
                </a:cubicBezTo>
                <a:cubicBezTo>
                  <a:pt x="18250" y="386859"/>
                  <a:pt x="1343" y="379678"/>
                  <a:pt x="154" y="363212"/>
                </a:cubicBezTo>
                <a:cubicBezTo>
                  <a:pt x="-1088" y="352252"/>
                  <a:pt x="5286" y="341995"/>
                  <a:pt x="15009" y="337244"/>
                </a:cubicBezTo>
                <a:cubicBezTo>
                  <a:pt x="90039" y="303556"/>
                  <a:pt x="157507" y="255129"/>
                  <a:pt x="210174" y="191639"/>
                </a:cubicBezTo>
                <a:cubicBezTo>
                  <a:pt x="244853" y="151904"/>
                  <a:pt x="277317" y="110604"/>
                  <a:pt x="302273" y="64444"/>
                </a:cubicBezTo>
                <a:cubicBezTo>
                  <a:pt x="314103" y="44037"/>
                  <a:pt x="324312" y="22118"/>
                  <a:pt x="336520" y="2304"/>
                </a:cubicBezTo>
                <a:cubicBezTo>
                  <a:pt x="339383" y="-1853"/>
                  <a:pt x="345541" y="91"/>
                  <a:pt x="346946" y="4356"/>
                </a:cubicBezTo>
                <a:cubicBezTo>
                  <a:pt x="349592" y="10942"/>
                  <a:pt x="347756" y="18177"/>
                  <a:pt x="346513" y="24817"/>
                </a:cubicBezTo>
                <a:cubicBezTo>
                  <a:pt x="356020" y="27733"/>
                  <a:pt x="361260" y="42741"/>
                  <a:pt x="364555" y="49598"/>
                </a:cubicBezTo>
                <a:cubicBezTo>
                  <a:pt x="397290" y="114707"/>
                  <a:pt x="450713" y="167993"/>
                  <a:pt x="509970" y="209617"/>
                </a:cubicBezTo>
                <a:cubicBezTo>
                  <a:pt x="539949" y="234343"/>
                  <a:pt x="629294" y="254265"/>
                  <a:pt x="615844" y="302962"/>
                </a:cubicBezTo>
                <a:cubicBezTo>
                  <a:pt x="581057" y="363536"/>
                  <a:pt x="524122" y="409371"/>
                  <a:pt x="490307" y="471187"/>
                </a:cubicBezTo>
                <a:cubicBezTo>
                  <a:pt x="457195" y="525823"/>
                  <a:pt x="439963" y="587045"/>
                  <a:pt x="424244" y="648213"/>
                </a:cubicBezTo>
                <a:cubicBezTo>
                  <a:pt x="418032" y="672291"/>
                  <a:pt x="412685" y="696532"/>
                  <a:pt x="406689" y="720718"/>
                </a:cubicBezTo>
                <a:cubicBezTo>
                  <a:pt x="403448" y="738102"/>
                  <a:pt x="395021" y="762505"/>
                  <a:pt x="373144" y="758834"/>
                </a:cubicBezTo>
                <a:close/>
                <a:moveTo>
                  <a:pt x="80856" y="367855"/>
                </a:moveTo>
                <a:cubicBezTo>
                  <a:pt x="206447" y="424974"/>
                  <a:pt x="321071" y="535271"/>
                  <a:pt x="373252" y="663923"/>
                </a:cubicBezTo>
                <a:cubicBezTo>
                  <a:pt x="411982" y="488355"/>
                  <a:pt x="454764" y="428537"/>
                  <a:pt x="567876" y="294918"/>
                </a:cubicBezTo>
                <a:cubicBezTo>
                  <a:pt x="532009" y="272675"/>
                  <a:pt x="492306" y="256748"/>
                  <a:pt x="459572" y="229538"/>
                </a:cubicBezTo>
                <a:cubicBezTo>
                  <a:pt x="406635" y="187860"/>
                  <a:pt x="358613" y="136950"/>
                  <a:pt x="327121" y="77023"/>
                </a:cubicBezTo>
                <a:cubicBezTo>
                  <a:pt x="302813" y="134196"/>
                  <a:pt x="263867" y="183055"/>
                  <a:pt x="224164" y="230132"/>
                </a:cubicBezTo>
                <a:cubicBezTo>
                  <a:pt x="179654" y="283688"/>
                  <a:pt x="124718" y="327364"/>
                  <a:pt x="62977" y="359487"/>
                </a:cubicBezTo>
                <a:cubicBezTo>
                  <a:pt x="68972" y="362294"/>
                  <a:pt x="74914" y="365048"/>
                  <a:pt x="80856" y="367855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9"/>
          <p:cNvSpPr/>
          <p:nvPr/>
        </p:nvSpPr>
        <p:spPr>
          <a:xfrm>
            <a:off x="9388715" y="8414037"/>
            <a:ext cx="653815" cy="769338"/>
          </a:xfrm>
          <a:custGeom>
            <a:avLst/>
            <a:gdLst/>
            <a:ahLst/>
            <a:cxnLst/>
            <a:rect l="l" t="t" r="r" b="b"/>
            <a:pathLst>
              <a:path w="653815" h="769338" extrusionOk="0">
                <a:moveTo>
                  <a:pt x="257293" y="766705"/>
                </a:moveTo>
                <a:cubicBezTo>
                  <a:pt x="245301" y="760281"/>
                  <a:pt x="242331" y="746784"/>
                  <a:pt x="241628" y="734258"/>
                </a:cubicBezTo>
                <a:cubicBezTo>
                  <a:pt x="239414" y="712556"/>
                  <a:pt x="237793" y="690852"/>
                  <a:pt x="235470" y="669203"/>
                </a:cubicBezTo>
                <a:cubicBezTo>
                  <a:pt x="230393" y="621370"/>
                  <a:pt x="218671" y="578072"/>
                  <a:pt x="200467" y="535422"/>
                </a:cubicBezTo>
                <a:cubicBezTo>
                  <a:pt x="182425" y="491476"/>
                  <a:pt x="153526" y="452713"/>
                  <a:pt x="116686" y="422696"/>
                </a:cubicBezTo>
                <a:cubicBezTo>
                  <a:pt x="86491" y="393542"/>
                  <a:pt x="-66324" y="311427"/>
                  <a:pt x="33284" y="280276"/>
                </a:cubicBezTo>
                <a:cubicBezTo>
                  <a:pt x="185180" y="233955"/>
                  <a:pt x="280089" y="161935"/>
                  <a:pt x="372350" y="33714"/>
                </a:cubicBezTo>
                <a:cubicBezTo>
                  <a:pt x="363978" y="13253"/>
                  <a:pt x="384828" y="-8288"/>
                  <a:pt x="404923" y="3211"/>
                </a:cubicBezTo>
                <a:cubicBezTo>
                  <a:pt x="409838" y="6127"/>
                  <a:pt x="414214" y="11255"/>
                  <a:pt x="415456" y="16870"/>
                </a:cubicBezTo>
                <a:cubicBezTo>
                  <a:pt x="417995" y="30313"/>
                  <a:pt x="422316" y="43216"/>
                  <a:pt x="428852" y="55255"/>
                </a:cubicBezTo>
                <a:cubicBezTo>
                  <a:pt x="428798" y="55147"/>
                  <a:pt x="428744" y="55039"/>
                  <a:pt x="428690" y="54878"/>
                </a:cubicBezTo>
                <a:cubicBezTo>
                  <a:pt x="428636" y="54823"/>
                  <a:pt x="428582" y="54716"/>
                  <a:pt x="428582" y="54662"/>
                </a:cubicBezTo>
                <a:cubicBezTo>
                  <a:pt x="458670" y="115128"/>
                  <a:pt x="488920" y="175864"/>
                  <a:pt x="534942" y="225964"/>
                </a:cubicBezTo>
                <a:cubicBezTo>
                  <a:pt x="564166" y="258465"/>
                  <a:pt x="600357" y="283137"/>
                  <a:pt x="632065" y="312993"/>
                </a:cubicBezTo>
                <a:cubicBezTo>
                  <a:pt x="658912" y="336153"/>
                  <a:pt x="663449" y="364497"/>
                  <a:pt x="631201" y="385336"/>
                </a:cubicBezTo>
                <a:cubicBezTo>
                  <a:pt x="573187" y="432683"/>
                  <a:pt x="504044" y="467937"/>
                  <a:pt x="457481" y="527972"/>
                </a:cubicBezTo>
                <a:cubicBezTo>
                  <a:pt x="409838" y="583255"/>
                  <a:pt x="368191" y="642533"/>
                  <a:pt x="330433" y="704295"/>
                </a:cubicBezTo>
                <a:cubicBezTo>
                  <a:pt x="312445" y="727564"/>
                  <a:pt x="294565" y="781876"/>
                  <a:pt x="257293" y="766705"/>
                </a:cubicBezTo>
                <a:close/>
                <a:moveTo>
                  <a:pt x="282087" y="679569"/>
                </a:moveTo>
                <a:cubicBezTo>
                  <a:pt x="282519" y="684266"/>
                  <a:pt x="282952" y="688963"/>
                  <a:pt x="283330" y="693660"/>
                </a:cubicBezTo>
                <a:cubicBezTo>
                  <a:pt x="336375" y="607280"/>
                  <a:pt x="394227" y="522411"/>
                  <a:pt x="467097" y="451417"/>
                </a:cubicBezTo>
                <a:cubicBezTo>
                  <a:pt x="508744" y="412384"/>
                  <a:pt x="560114" y="386092"/>
                  <a:pt x="603436" y="349056"/>
                </a:cubicBezTo>
                <a:cubicBezTo>
                  <a:pt x="566975" y="314234"/>
                  <a:pt x="523977" y="286107"/>
                  <a:pt x="492215" y="246480"/>
                </a:cubicBezTo>
                <a:cubicBezTo>
                  <a:pt x="444463" y="192546"/>
                  <a:pt x="413457" y="126627"/>
                  <a:pt x="381695" y="62598"/>
                </a:cubicBezTo>
                <a:cubicBezTo>
                  <a:pt x="306071" y="190873"/>
                  <a:pt x="190042" y="268939"/>
                  <a:pt x="51217" y="316556"/>
                </a:cubicBezTo>
                <a:cubicBezTo>
                  <a:pt x="93783" y="354401"/>
                  <a:pt x="145316" y="381827"/>
                  <a:pt x="183182" y="425071"/>
                </a:cubicBezTo>
                <a:cubicBezTo>
                  <a:pt x="245193" y="494391"/>
                  <a:pt x="273607" y="588816"/>
                  <a:pt x="282087" y="679569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7483750" y="6607149"/>
            <a:ext cx="2114237" cy="2426530"/>
          </a:xfrm>
          <a:custGeom>
            <a:avLst/>
            <a:gdLst/>
            <a:ahLst/>
            <a:cxnLst/>
            <a:rect l="l" t="t" r="r" b="b"/>
            <a:pathLst>
              <a:path w="2114237" h="2426530" extrusionOk="0">
                <a:moveTo>
                  <a:pt x="2006851" y="1135739"/>
                </a:moveTo>
                <a:cubicBezTo>
                  <a:pt x="2040990" y="1151179"/>
                  <a:pt x="2078262" y="1156524"/>
                  <a:pt x="2114237" y="1165918"/>
                </a:cubicBezTo>
                <a:cubicBezTo>
                  <a:pt x="1971902" y="1220607"/>
                  <a:pt x="1840478" y="1298998"/>
                  <a:pt x="1718020" y="1389481"/>
                </a:cubicBezTo>
                <a:cubicBezTo>
                  <a:pt x="1672646" y="1421550"/>
                  <a:pt x="1632349" y="1460097"/>
                  <a:pt x="1593132" y="1499400"/>
                </a:cubicBezTo>
                <a:cubicBezTo>
                  <a:pt x="1533389" y="1555007"/>
                  <a:pt x="1484126" y="1620602"/>
                  <a:pt x="1451931" y="1695915"/>
                </a:cubicBezTo>
                <a:cubicBezTo>
                  <a:pt x="1417576" y="1769986"/>
                  <a:pt x="1393106" y="1848160"/>
                  <a:pt x="1365450" y="1924931"/>
                </a:cubicBezTo>
                <a:cubicBezTo>
                  <a:pt x="1304140" y="2088568"/>
                  <a:pt x="1251311" y="2255335"/>
                  <a:pt x="1215605" y="2426530"/>
                </a:cubicBezTo>
                <a:cubicBezTo>
                  <a:pt x="1178496" y="2318771"/>
                  <a:pt x="1134525" y="2213657"/>
                  <a:pt x="1080130" y="2113456"/>
                </a:cubicBezTo>
                <a:cubicBezTo>
                  <a:pt x="1016228" y="1987556"/>
                  <a:pt x="946545" y="1864573"/>
                  <a:pt x="859037" y="1753358"/>
                </a:cubicBezTo>
                <a:cubicBezTo>
                  <a:pt x="805074" y="1680421"/>
                  <a:pt x="760834" y="1599979"/>
                  <a:pt x="696499" y="1535140"/>
                </a:cubicBezTo>
                <a:cubicBezTo>
                  <a:pt x="596945" y="1436558"/>
                  <a:pt x="494907" y="1337545"/>
                  <a:pt x="371099" y="1269628"/>
                </a:cubicBezTo>
                <a:cubicBezTo>
                  <a:pt x="256582" y="1205977"/>
                  <a:pt x="134341" y="1138762"/>
                  <a:pt x="0" y="1137466"/>
                </a:cubicBezTo>
                <a:cubicBezTo>
                  <a:pt x="165131" y="1054919"/>
                  <a:pt x="321619" y="954124"/>
                  <a:pt x="465413" y="838321"/>
                </a:cubicBezTo>
                <a:cubicBezTo>
                  <a:pt x="573124" y="747513"/>
                  <a:pt x="677431" y="651847"/>
                  <a:pt x="774446" y="549811"/>
                </a:cubicBezTo>
                <a:cubicBezTo>
                  <a:pt x="940225" y="360422"/>
                  <a:pt x="1032973" y="255092"/>
                  <a:pt x="1083317" y="0"/>
                </a:cubicBezTo>
                <a:cubicBezTo>
                  <a:pt x="1148840" y="139072"/>
                  <a:pt x="1197564" y="286783"/>
                  <a:pt x="1280372" y="417163"/>
                </a:cubicBezTo>
                <a:cubicBezTo>
                  <a:pt x="1321479" y="488427"/>
                  <a:pt x="1374686" y="551052"/>
                  <a:pt x="1423248" y="617133"/>
                </a:cubicBezTo>
                <a:cubicBezTo>
                  <a:pt x="1468569" y="687101"/>
                  <a:pt x="1526313" y="746380"/>
                  <a:pt x="1586758" y="803337"/>
                </a:cubicBezTo>
                <a:cubicBezTo>
                  <a:pt x="1663085" y="886154"/>
                  <a:pt x="1748540" y="959199"/>
                  <a:pt x="1835886" y="1030031"/>
                </a:cubicBezTo>
                <a:cubicBezTo>
                  <a:pt x="1888769" y="1070954"/>
                  <a:pt x="1946351" y="1107125"/>
                  <a:pt x="2006851" y="1135739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9496434" y="6561044"/>
            <a:ext cx="504845" cy="586846"/>
          </a:xfrm>
          <a:custGeom>
            <a:avLst/>
            <a:gdLst/>
            <a:ahLst/>
            <a:cxnLst/>
            <a:rect l="l" t="t" r="r" b="b"/>
            <a:pathLst>
              <a:path w="504845" h="586846" extrusionOk="0">
                <a:moveTo>
                  <a:pt x="396541" y="152515"/>
                </a:moveTo>
                <a:cubicBezTo>
                  <a:pt x="429276" y="179725"/>
                  <a:pt x="468978" y="195597"/>
                  <a:pt x="504846" y="217894"/>
                </a:cubicBezTo>
                <a:cubicBezTo>
                  <a:pt x="391734" y="351514"/>
                  <a:pt x="348952" y="411332"/>
                  <a:pt x="310275" y="586846"/>
                </a:cubicBezTo>
                <a:cubicBezTo>
                  <a:pt x="258095" y="458247"/>
                  <a:pt x="143470" y="347951"/>
                  <a:pt x="17826" y="290832"/>
                </a:cubicBezTo>
                <a:cubicBezTo>
                  <a:pt x="11938" y="288024"/>
                  <a:pt x="5942" y="285271"/>
                  <a:pt x="0" y="282464"/>
                </a:cubicBezTo>
                <a:cubicBezTo>
                  <a:pt x="61742" y="250341"/>
                  <a:pt x="116677" y="206719"/>
                  <a:pt x="161188" y="153109"/>
                </a:cubicBezTo>
                <a:cubicBezTo>
                  <a:pt x="200890" y="105978"/>
                  <a:pt x="239891" y="57119"/>
                  <a:pt x="264145" y="0"/>
                </a:cubicBezTo>
                <a:cubicBezTo>
                  <a:pt x="295583" y="59980"/>
                  <a:pt x="343658" y="110837"/>
                  <a:pt x="396541" y="152515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9439932" y="8476635"/>
            <a:ext cx="552218" cy="631062"/>
          </a:xfrm>
          <a:custGeom>
            <a:avLst/>
            <a:gdLst/>
            <a:ahLst/>
            <a:cxnLst/>
            <a:rect l="l" t="t" r="r" b="b"/>
            <a:pathLst>
              <a:path w="552218" h="631062" extrusionOk="0">
                <a:moveTo>
                  <a:pt x="440997" y="183828"/>
                </a:moveTo>
                <a:cubicBezTo>
                  <a:pt x="472813" y="223401"/>
                  <a:pt x="515757" y="251583"/>
                  <a:pt x="552219" y="286351"/>
                </a:cubicBezTo>
                <a:cubicBezTo>
                  <a:pt x="508897" y="323440"/>
                  <a:pt x="457527" y="349732"/>
                  <a:pt x="415879" y="388765"/>
                </a:cubicBezTo>
                <a:cubicBezTo>
                  <a:pt x="343010" y="459759"/>
                  <a:pt x="285157" y="544628"/>
                  <a:pt x="232112" y="631062"/>
                </a:cubicBezTo>
                <a:cubicBezTo>
                  <a:pt x="231734" y="626365"/>
                  <a:pt x="231302" y="621668"/>
                  <a:pt x="230870" y="616971"/>
                </a:cubicBezTo>
                <a:cubicBezTo>
                  <a:pt x="222389" y="526218"/>
                  <a:pt x="194030" y="431794"/>
                  <a:pt x="131964" y="362419"/>
                </a:cubicBezTo>
                <a:cubicBezTo>
                  <a:pt x="94098" y="319175"/>
                  <a:pt x="42566" y="291749"/>
                  <a:pt x="0" y="253904"/>
                </a:cubicBezTo>
                <a:cubicBezTo>
                  <a:pt x="138770" y="206287"/>
                  <a:pt x="254800" y="128221"/>
                  <a:pt x="330478" y="0"/>
                </a:cubicBezTo>
                <a:cubicBezTo>
                  <a:pt x="362240" y="63975"/>
                  <a:pt x="393246" y="129894"/>
                  <a:pt x="440997" y="183828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08F07E3E-52CC-E9C9-E491-65CAEDFA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1490869"/>
            <a:ext cx="8968075" cy="80109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/>
        </p:nvSpPr>
        <p:spPr>
          <a:xfrm>
            <a:off x="3143236" y="252693"/>
            <a:ext cx="10801364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0" dirty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UML DİYAGRAMI</a:t>
            </a:r>
            <a:endParaRPr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527" name="Google Shape;527;p20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0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0"/>
          <p:cNvSpPr/>
          <p:nvPr/>
        </p:nvSpPr>
        <p:spPr>
          <a:xfrm>
            <a:off x="15144763" y="-2141480"/>
            <a:ext cx="4357485" cy="5322471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0"/>
          <p:cNvSpPr/>
          <p:nvPr/>
        </p:nvSpPr>
        <p:spPr>
          <a:xfrm>
            <a:off x="16283275" y="7740693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0"/>
          <p:cNvSpPr/>
          <p:nvPr/>
        </p:nvSpPr>
        <p:spPr>
          <a:xfrm>
            <a:off x="16283275" y="7740693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2448291" y="3658995"/>
                </a:moveTo>
                <a:cubicBezTo>
                  <a:pt x="2243298" y="3660239"/>
                  <a:pt x="2039917" y="3573286"/>
                  <a:pt x="1900765" y="3422508"/>
                </a:cubicBezTo>
                <a:cubicBezTo>
                  <a:pt x="1808632" y="3315792"/>
                  <a:pt x="1739349" y="3189388"/>
                  <a:pt x="1634911" y="3093358"/>
                </a:cubicBezTo>
                <a:cubicBezTo>
                  <a:pt x="1556620" y="3025801"/>
                  <a:pt x="1454380" y="2995426"/>
                  <a:pt x="1357047" y="2966441"/>
                </a:cubicBezTo>
                <a:cubicBezTo>
                  <a:pt x="1229027" y="2933651"/>
                  <a:pt x="1095954" y="2937237"/>
                  <a:pt x="965151" y="2925526"/>
                </a:cubicBezTo>
                <a:cubicBezTo>
                  <a:pt x="811718" y="2911620"/>
                  <a:pt x="655648" y="2889955"/>
                  <a:pt x="513054" y="2829204"/>
                </a:cubicBezTo>
                <a:cubicBezTo>
                  <a:pt x="356106" y="2760622"/>
                  <a:pt x="213585" y="2658371"/>
                  <a:pt x="118376" y="2513961"/>
                </a:cubicBezTo>
                <a:cubicBezTo>
                  <a:pt x="48580" y="2408124"/>
                  <a:pt x="12327" y="2280914"/>
                  <a:pt x="1488" y="2155315"/>
                </a:cubicBezTo>
                <a:cubicBezTo>
                  <a:pt x="-8253" y="1972332"/>
                  <a:pt x="29025" y="1779761"/>
                  <a:pt x="137051" y="1628836"/>
                </a:cubicBezTo>
                <a:cubicBezTo>
                  <a:pt x="200988" y="1543127"/>
                  <a:pt x="274812" y="1463639"/>
                  <a:pt x="357277" y="1395423"/>
                </a:cubicBezTo>
                <a:cubicBezTo>
                  <a:pt x="449557" y="1323182"/>
                  <a:pt x="552676" y="1265725"/>
                  <a:pt x="656967" y="1212806"/>
                </a:cubicBezTo>
                <a:cubicBezTo>
                  <a:pt x="743314" y="1169696"/>
                  <a:pt x="828636" y="1125780"/>
                  <a:pt x="916522" y="1086036"/>
                </a:cubicBezTo>
                <a:cubicBezTo>
                  <a:pt x="1001697" y="1043218"/>
                  <a:pt x="1088338" y="1007719"/>
                  <a:pt x="1162820" y="948360"/>
                </a:cubicBezTo>
                <a:cubicBezTo>
                  <a:pt x="1260080" y="865871"/>
                  <a:pt x="1220385" y="775331"/>
                  <a:pt x="1256492" y="668542"/>
                </a:cubicBezTo>
                <a:cubicBezTo>
                  <a:pt x="1307758" y="519740"/>
                  <a:pt x="1388393" y="378478"/>
                  <a:pt x="1498543" y="265394"/>
                </a:cubicBezTo>
                <a:cubicBezTo>
                  <a:pt x="1587966" y="181295"/>
                  <a:pt x="1688302" y="104662"/>
                  <a:pt x="1803139" y="59209"/>
                </a:cubicBezTo>
                <a:cubicBezTo>
                  <a:pt x="2036987" y="-30745"/>
                  <a:pt x="2298373" y="-7397"/>
                  <a:pt x="2535664" y="57452"/>
                </a:cubicBezTo>
                <a:cubicBezTo>
                  <a:pt x="2538007" y="46034"/>
                  <a:pt x="2550092" y="38569"/>
                  <a:pt x="2561370" y="41789"/>
                </a:cubicBezTo>
                <a:cubicBezTo>
                  <a:pt x="2570012" y="44131"/>
                  <a:pt x="2577629" y="49035"/>
                  <a:pt x="2585319" y="53427"/>
                </a:cubicBezTo>
                <a:cubicBezTo>
                  <a:pt x="2606997" y="64113"/>
                  <a:pt x="2630360" y="81167"/>
                  <a:pt x="2648963" y="95513"/>
                </a:cubicBezTo>
                <a:cubicBezTo>
                  <a:pt x="2770025" y="173976"/>
                  <a:pt x="2773613" y="198276"/>
                  <a:pt x="2824733" y="326071"/>
                </a:cubicBezTo>
                <a:cubicBezTo>
                  <a:pt x="2854614" y="381113"/>
                  <a:pt x="2903171" y="422028"/>
                  <a:pt x="2948725" y="463674"/>
                </a:cubicBezTo>
                <a:cubicBezTo>
                  <a:pt x="3000138" y="511836"/>
                  <a:pt x="3047742" y="565852"/>
                  <a:pt x="3081505" y="627993"/>
                </a:cubicBezTo>
                <a:cubicBezTo>
                  <a:pt x="3114535" y="692037"/>
                  <a:pt x="3141340" y="762595"/>
                  <a:pt x="3141340" y="835496"/>
                </a:cubicBezTo>
                <a:cubicBezTo>
                  <a:pt x="3146320" y="998936"/>
                  <a:pt x="3090733" y="1153154"/>
                  <a:pt x="3047083" y="1308177"/>
                </a:cubicBezTo>
                <a:cubicBezTo>
                  <a:pt x="2997867" y="1474106"/>
                  <a:pt x="2988713" y="1645232"/>
                  <a:pt x="3013467" y="1815625"/>
                </a:cubicBezTo>
                <a:cubicBezTo>
                  <a:pt x="3038002" y="1985287"/>
                  <a:pt x="3094029" y="2145653"/>
                  <a:pt x="3157746" y="2303751"/>
                </a:cubicBezTo>
                <a:cubicBezTo>
                  <a:pt x="3206669" y="2405709"/>
                  <a:pt x="3252808" y="2510155"/>
                  <a:pt x="3264014" y="2623971"/>
                </a:cubicBezTo>
                <a:cubicBezTo>
                  <a:pt x="3289720" y="2803440"/>
                  <a:pt x="3277856" y="2993450"/>
                  <a:pt x="3200590" y="3159525"/>
                </a:cubicBezTo>
                <a:cubicBezTo>
                  <a:pt x="3164557" y="3239452"/>
                  <a:pt x="3107358" y="3306497"/>
                  <a:pt x="3050013" y="3371858"/>
                </a:cubicBezTo>
                <a:cubicBezTo>
                  <a:pt x="2982707" y="3445710"/>
                  <a:pt x="2916866" y="3524978"/>
                  <a:pt x="2828322" y="3574164"/>
                </a:cubicBezTo>
                <a:cubicBezTo>
                  <a:pt x="2782402" y="3599050"/>
                  <a:pt x="2731648" y="3613249"/>
                  <a:pt x="2681480" y="3626790"/>
                </a:cubicBezTo>
                <a:cubicBezTo>
                  <a:pt x="2605606" y="3648236"/>
                  <a:pt x="2527461" y="3663240"/>
                  <a:pt x="2448291" y="3658995"/>
                </a:cubicBezTo>
                <a:close/>
                <a:moveTo>
                  <a:pt x="2418923" y="3616397"/>
                </a:moveTo>
                <a:cubicBezTo>
                  <a:pt x="2505270" y="3623204"/>
                  <a:pt x="2591031" y="3610468"/>
                  <a:pt x="2673790" y="3585802"/>
                </a:cubicBezTo>
                <a:cubicBezTo>
                  <a:pt x="2790971" y="3559086"/>
                  <a:pt x="2868603" y="3510267"/>
                  <a:pt x="2948652" y="3420971"/>
                </a:cubicBezTo>
                <a:cubicBezTo>
                  <a:pt x="3113656" y="3248381"/>
                  <a:pt x="3205863" y="3130541"/>
                  <a:pt x="3230471" y="2884612"/>
                </a:cubicBezTo>
                <a:cubicBezTo>
                  <a:pt x="3241969" y="2750961"/>
                  <a:pt x="3230471" y="2613358"/>
                  <a:pt x="3190996" y="2484977"/>
                </a:cubicBezTo>
                <a:cubicBezTo>
                  <a:pt x="3165729" y="2411710"/>
                  <a:pt x="3127279" y="2344007"/>
                  <a:pt x="3099375" y="2271838"/>
                </a:cubicBezTo>
                <a:cubicBezTo>
                  <a:pt x="3072497" y="2200768"/>
                  <a:pt x="3049134" y="2128233"/>
                  <a:pt x="3025039" y="2056138"/>
                </a:cubicBezTo>
                <a:cubicBezTo>
                  <a:pt x="2963006" y="1851124"/>
                  <a:pt x="2937227" y="1629568"/>
                  <a:pt x="2978386" y="1417967"/>
                </a:cubicBezTo>
                <a:cubicBezTo>
                  <a:pt x="3006290" y="1266603"/>
                  <a:pt x="3068689" y="1123438"/>
                  <a:pt x="3091099" y="971049"/>
                </a:cubicBezTo>
                <a:cubicBezTo>
                  <a:pt x="3098276" y="913080"/>
                  <a:pt x="3102378" y="858991"/>
                  <a:pt x="3097764" y="801900"/>
                </a:cubicBezTo>
                <a:cubicBezTo>
                  <a:pt x="3079015" y="669128"/>
                  <a:pt x="2995084" y="556776"/>
                  <a:pt x="2895554" y="471213"/>
                </a:cubicBezTo>
                <a:cubicBezTo>
                  <a:pt x="2858642" y="439594"/>
                  <a:pt x="2825099" y="403436"/>
                  <a:pt x="2797928" y="363034"/>
                </a:cubicBezTo>
                <a:cubicBezTo>
                  <a:pt x="2770025" y="318020"/>
                  <a:pt x="2760797" y="264003"/>
                  <a:pt x="2732234" y="219282"/>
                </a:cubicBezTo>
                <a:cubicBezTo>
                  <a:pt x="2708358" y="183564"/>
                  <a:pt x="2668151" y="160582"/>
                  <a:pt x="2634608" y="135769"/>
                </a:cubicBezTo>
                <a:cubicBezTo>
                  <a:pt x="2612856" y="120984"/>
                  <a:pt x="2592130" y="102759"/>
                  <a:pt x="2567888" y="91707"/>
                </a:cubicBezTo>
                <a:cubicBezTo>
                  <a:pt x="2422951" y="48230"/>
                  <a:pt x="2270689" y="30151"/>
                  <a:pt x="2119673" y="32786"/>
                </a:cubicBezTo>
                <a:cubicBezTo>
                  <a:pt x="2001613" y="35934"/>
                  <a:pt x="1884140" y="60014"/>
                  <a:pt x="1776700" y="109639"/>
                </a:cubicBezTo>
                <a:cubicBezTo>
                  <a:pt x="1623779" y="189127"/>
                  <a:pt x="1487777" y="306529"/>
                  <a:pt x="1399965" y="455916"/>
                </a:cubicBezTo>
                <a:cubicBezTo>
                  <a:pt x="1356827" y="530719"/>
                  <a:pt x="1315228" y="608158"/>
                  <a:pt x="1291719" y="691598"/>
                </a:cubicBezTo>
                <a:cubicBezTo>
                  <a:pt x="1277877" y="737124"/>
                  <a:pt x="1276705" y="785212"/>
                  <a:pt x="1272457" y="831397"/>
                </a:cubicBezTo>
                <a:cubicBezTo>
                  <a:pt x="1261472" y="929110"/>
                  <a:pt x="1181203" y="997253"/>
                  <a:pt x="1098737" y="1039778"/>
                </a:cubicBezTo>
                <a:cubicBezTo>
                  <a:pt x="896894" y="1148616"/>
                  <a:pt x="681648" y="1232569"/>
                  <a:pt x="487348" y="1355314"/>
                </a:cubicBezTo>
                <a:cubicBezTo>
                  <a:pt x="403124" y="1405451"/>
                  <a:pt x="328934" y="1469861"/>
                  <a:pt x="263167" y="1542249"/>
                </a:cubicBezTo>
                <a:cubicBezTo>
                  <a:pt x="199230" y="1610904"/>
                  <a:pt x="139102" y="1685342"/>
                  <a:pt x="103801" y="1773100"/>
                </a:cubicBezTo>
                <a:cubicBezTo>
                  <a:pt x="11741" y="1997364"/>
                  <a:pt x="18552" y="2267300"/>
                  <a:pt x="143789" y="2477511"/>
                </a:cubicBezTo>
                <a:cubicBezTo>
                  <a:pt x="243612" y="2633705"/>
                  <a:pt x="395068" y="2738006"/>
                  <a:pt x="565053" y="2805856"/>
                </a:cubicBezTo>
                <a:cubicBezTo>
                  <a:pt x="716216" y="2859945"/>
                  <a:pt x="879903" y="2878829"/>
                  <a:pt x="1038975" y="2889296"/>
                </a:cubicBezTo>
                <a:cubicBezTo>
                  <a:pt x="1164578" y="2896103"/>
                  <a:pt x="1292305" y="2900128"/>
                  <a:pt x="1413001" y="2939214"/>
                </a:cubicBezTo>
                <a:cubicBezTo>
                  <a:pt x="1492903" y="2966441"/>
                  <a:pt x="1575296" y="2993230"/>
                  <a:pt x="1642675" y="3045783"/>
                </a:cubicBezTo>
                <a:cubicBezTo>
                  <a:pt x="1760368" y="3142032"/>
                  <a:pt x="1832947" y="3279781"/>
                  <a:pt x="1931012" y="3393889"/>
                </a:cubicBezTo>
                <a:cubicBezTo>
                  <a:pt x="2055589" y="3528419"/>
                  <a:pt x="2235242" y="3611493"/>
                  <a:pt x="2418923" y="3616397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0"/>
          <p:cNvSpPr/>
          <p:nvPr/>
        </p:nvSpPr>
        <p:spPr>
          <a:xfrm>
            <a:off x="16324490" y="7773289"/>
            <a:ext cx="3193493" cy="3585667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0"/>
          <p:cNvSpPr/>
          <p:nvPr/>
        </p:nvSpPr>
        <p:spPr>
          <a:xfrm rot="2457769">
            <a:off x="-3018295" y="-283461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0"/>
          <p:cNvSpPr/>
          <p:nvPr/>
        </p:nvSpPr>
        <p:spPr>
          <a:xfrm rot="2457769">
            <a:off x="-3018295" y="-283461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0"/>
          <p:cNvSpPr/>
          <p:nvPr/>
        </p:nvSpPr>
        <p:spPr>
          <a:xfrm rot="2457769">
            <a:off x="-2956311" y="-2787493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0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0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0"/>
          <p:cNvSpPr/>
          <p:nvPr/>
        </p:nvSpPr>
        <p:spPr>
          <a:xfrm rot="-1937347">
            <a:off x="-2649315" y="8709667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7811DEC-43A3-744B-A564-0F8093C7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5" y="1604962"/>
            <a:ext cx="16311282" cy="8076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3DF8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2"/>
          <p:cNvSpPr txBox="1"/>
          <p:nvPr/>
        </p:nvSpPr>
        <p:spPr>
          <a:xfrm>
            <a:off x="2607719" y="2776220"/>
            <a:ext cx="12804900" cy="369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3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app.creatly.com/</a:t>
            </a:r>
            <a:endParaRPr lang="tr-TR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https://www.w3schools.com/java/default.asp</a:t>
            </a:r>
            <a:endParaRPr lang="tr-TR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https://www.java.com/tr/</a:t>
            </a:r>
            <a:endParaRPr lang="tr-TR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https://dev.java/learn/jshell-tool/</a:t>
            </a:r>
            <a:endParaRPr lang="tr-TR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579" name="Google Shape;579;p22"/>
          <p:cNvSpPr/>
          <p:nvPr/>
        </p:nvSpPr>
        <p:spPr>
          <a:xfrm>
            <a:off x="13523726" y="839374"/>
            <a:ext cx="2413877" cy="2218187"/>
          </a:xfrm>
          <a:custGeom>
            <a:avLst/>
            <a:gdLst/>
            <a:ahLst/>
            <a:cxnLst/>
            <a:rect l="l" t="t" r="r" b="b"/>
            <a:pathLst>
              <a:path w="2823248" h="2594371" extrusionOk="0">
                <a:moveTo>
                  <a:pt x="2822940" y="1168673"/>
                </a:moveTo>
                <a:cubicBezTo>
                  <a:pt x="2822037" y="1140548"/>
                  <a:pt x="2815148" y="1113214"/>
                  <a:pt x="2808485" y="1086048"/>
                </a:cubicBezTo>
                <a:cubicBezTo>
                  <a:pt x="2806057" y="1067806"/>
                  <a:pt x="2803742" y="1049564"/>
                  <a:pt x="2799112" y="1031718"/>
                </a:cubicBezTo>
                <a:cubicBezTo>
                  <a:pt x="2796119" y="1018220"/>
                  <a:pt x="2796401" y="1004157"/>
                  <a:pt x="2792844" y="990829"/>
                </a:cubicBezTo>
                <a:cubicBezTo>
                  <a:pt x="2791658" y="986932"/>
                  <a:pt x="2789061" y="983769"/>
                  <a:pt x="2785673" y="981905"/>
                </a:cubicBezTo>
                <a:cubicBezTo>
                  <a:pt x="2764385" y="879739"/>
                  <a:pt x="2717519" y="785875"/>
                  <a:pt x="2666926" y="695400"/>
                </a:cubicBezTo>
                <a:cubicBezTo>
                  <a:pt x="2638694" y="644289"/>
                  <a:pt x="2613397" y="590975"/>
                  <a:pt x="2575452" y="546132"/>
                </a:cubicBezTo>
                <a:cubicBezTo>
                  <a:pt x="2499281" y="454979"/>
                  <a:pt x="2415768" y="368344"/>
                  <a:pt x="2321866" y="295320"/>
                </a:cubicBezTo>
                <a:cubicBezTo>
                  <a:pt x="2242815" y="238504"/>
                  <a:pt x="2154955" y="192702"/>
                  <a:pt x="2067546" y="150119"/>
                </a:cubicBezTo>
                <a:cubicBezTo>
                  <a:pt x="1992391" y="115386"/>
                  <a:pt x="1912662" y="91835"/>
                  <a:pt x="1832368" y="72181"/>
                </a:cubicBezTo>
                <a:cubicBezTo>
                  <a:pt x="1717856" y="42813"/>
                  <a:pt x="1601820" y="18189"/>
                  <a:pt x="1483694" y="9831"/>
                </a:cubicBezTo>
                <a:cubicBezTo>
                  <a:pt x="1392898" y="3110"/>
                  <a:pt x="1301820" y="-1295"/>
                  <a:pt x="1210797" y="343"/>
                </a:cubicBezTo>
                <a:cubicBezTo>
                  <a:pt x="1119380" y="4127"/>
                  <a:pt x="1028753" y="18359"/>
                  <a:pt x="939199" y="36601"/>
                </a:cubicBezTo>
                <a:cubicBezTo>
                  <a:pt x="629769" y="95449"/>
                  <a:pt x="342021" y="277134"/>
                  <a:pt x="173133" y="545342"/>
                </a:cubicBezTo>
                <a:cubicBezTo>
                  <a:pt x="77763" y="697546"/>
                  <a:pt x="14409" y="830548"/>
                  <a:pt x="2947" y="1012855"/>
                </a:cubicBezTo>
                <a:cubicBezTo>
                  <a:pt x="-5297" y="1106210"/>
                  <a:pt x="4076" y="1200809"/>
                  <a:pt x="27058" y="1291510"/>
                </a:cubicBezTo>
                <a:cubicBezTo>
                  <a:pt x="38181" y="1330874"/>
                  <a:pt x="56928" y="1367245"/>
                  <a:pt x="73416" y="1404463"/>
                </a:cubicBezTo>
                <a:cubicBezTo>
                  <a:pt x="90694" y="1444900"/>
                  <a:pt x="103907" y="1487145"/>
                  <a:pt x="124912" y="1525944"/>
                </a:cubicBezTo>
                <a:cubicBezTo>
                  <a:pt x="160203" y="1590666"/>
                  <a:pt x="202608" y="1651435"/>
                  <a:pt x="248063" y="1709437"/>
                </a:cubicBezTo>
                <a:cubicBezTo>
                  <a:pt x="354444" y="1831087"/>
                  <a:pt x="490582" y="1923765"/>
                  <a:pt x="631802" y="2000573"/>
                </a:cubicBezTo>
                <a:cubicBezTo>
                  <a:pt x="766302" y="2074614"/>
                  <a:pt x="910684" y="2130808"/>
                  <a:pt x="1061559" y="2159668"/>
                </a:cubicBezTo>
                <a:cubicBezTo>
                  <a:pt x="1055348" y="2204510"/>
                  <a:pt x="1029431" y="2244270"/>
                  <a:pt x="1005772" y="2282052"/>
                </a:cubicBezTo>
                <a:cubicBezTo>
                  <a:pt x="967658" y="2349768"/>
                  <a:pt x="917516" y="2409463"/>
                  <a:pt x="867319" y="2468482"/>
                </a:cubicBezTo>
                <a:cubicBezTo>
                  <a:pt x="834851" y="2498075"/>
                  <a:pt x="802101" y="2527669"/>
                  <a:pt x="766020" y="2552914"/>
                </a:cubicBezTo>
                <a:cubicBezTo>
                  <a:pt x="755856" y="2558787"/>
                  <a:pt x="753371" y="2573359"/>
                  <a:pt x="761898" y="2581717"/>
                </a:cubicBezTo>
                <a:cubicBezTo>
                  <a:pt x="778160" y="2595384"/>
                  <a:pt x="801706" y="2593521"/>
                  <a:pt x="821695" y="2594142"/>
                </a:cubicBezTo>
                <a:cubicBezTo>
                  <a:pt x="858849" y="2595893"/>
                  <a:pt x="895212" y="2587308"/>
                  <a:pt x="931237" y="2578950"/>
                </a:cubicBezTo>
                <a:cubicBezTo>
                  <a:pt x="985783" y="2566525"/>
                  <a:pt x="1039877" y="2550147"/>
                  <a:pt x="1090470" y="2526144"/>
                </a:cubicBezTo>
                <a:cubicBezTo>
                  <a:pt x="1155631" y="2497115"/>
                  <a:pt x="1211757" y="2452725"/>
                  <a:pt x="1268844" y="2410593"/>
                </a:cubicBezTo>
                <a:cubicBezTo>
                  <a:pt x="1335191" y="2363887"/>
                  <a:pt x="1401933" y="2315317"/>
                  <a:pt x="1446992" y="2246359"/>
                </a:cubicBezTo>
                <a:cubicBezTo>
                  <a:pt x="1506958" y="2239977"/>
                  <a:pt x="1572910" y="2246642"/>
                  <a:pt x="1634796" y="2236476"/>
                </a:cubicBezTo>
                <a:cubicBezTo>
                  <a:pt x="1775508" y="2215128"/>
                  <a:pt x="1912605" y="2174013"/>
                  <a:pt x="2042419" y="2115785"/>
                </a:cubicBezTo>
                <a:cubicBezTo>
                  <a:pt x="2148235" y="2071112"/>
                  <a:pt x="2249421" y="2015765"/>
                  <a:pt x="2339653" y="1944323"/>
                </a:cubicBezTo>
                <a:cubicBezTo>
                  <a:pt x="2444057" y="1861528"/>
                  <a:pt x="2533216" y="1761113"/>
                  <a:pt x="2610066" y="1652565"/>
                </a:cubicBezTo>
                <a:cubicBezTo>
                  <a:pt x="2633781" y="1616645"/>
                  <a:pt x="2658682" y="1581461"/>
                  <a:pt x="2683019" y="1545937"/>
                </a:cubicBezTo>
                <a:cubicBezTo>
                  <a:pt x="2708993" y="1500925"/>
                  <a:pt x="2735193" y="1455744"/>
                  <a:pt x="2756424" y="1408247"/>
                </a:cubicBezTo>
                <a:cubicBezTo>
                  <a:pt x="2780591" y="1358887"/>
                  <a:pt x="2798829" y="1306815"/>
                  <a:pt x="2810461" y="1252993"/>
                </a:cubicBezTo>
                <a:cubicBezTo>
                  <a:pt x="2817463" y="1225432"/>
                  <a:pt x="2824860" y="1197420"/>
                  <a:pt x="2822940" y="1168673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2"/>
          <p:cNvSpPr/>
          <p:nvPr/>
        </p:nvSpPr>
        <p:spPr>
          <a:xfrm>
            <a:off x="13523726" y="839374"/>
            <a:ext cx="2413877" cy="2218187"/>
          </a:xfrm>
          <a:custGeom>
            <a:avLst/>
            <a:gdLst/>
            <a:ahLst/>
            <a:cxnLst/>
            <a:rect l="l" t="t" r="r" b="b"/>
            <a:pathLst>
              <a:path w="2823248" h="2594371" extrusionOk="0">
                <a:moveTo>
                  <a:pt x="821695" y="2594142"/>
                </a:moveTo>
                <a:cubicBezTo>
                  <a:pt x="801706" y="2593521"/>
                  <a:pt x="778160" y="2595384"/>
                  <a:pt x="761898" y="2581717"/>
                </a:cubicBezTo>
                <a:cubicBezTo>
                  <a:pt x="753371" y="2573359"/>
                  <a:pt x="755856" y="2558787"/>
                  <a:pt x="766020" y="2552914"/>
                </a:cubicBezTo>
                <a:cubicBezTo>
                  <a:pt x="802101" y="2527669"/>
                  <a:pt x="834851" y="2498075"/>
                  <a:pt x="867319" y="2468482"/>
                </a:cubicBezTo>
                <a:cubicBezTo>
                  <a:pt x="917516" y="2409463"/>
                  <a:pt x="967658" y="2349768"/>
                  <a:pt x="1005772" y="2282052"/>
                </a:cubicBezTo>
                <a:cubicBezTo>
                  <a:pt x="1029431" y="2244270"/>
                  <a:pt x="1055348" y="2204510"/>
                  <a:pt x="1061559" y="2159668"/>
                </a:cubicBezTo>
                <a:cubicBezTo>
                  <a:pt x="910684" y="2130808"/>
                  <a:pt x="766302" y="2074614"/>
                  <a:pt x="631802" y="2000573"/>
                </a:cubicBezTo>
                <a:cubicBezTo>
                  <a:pt x="490582" y="1923765"/>
                  <a:pt x="354444" y="1831087"/>
                  <a:pt x="248063" y="1709437"/>
                </a:cubicBezTo>
                <a:cubicBezTo>
                  <a:pt x="202608" y="1651435"/>
                  <a:pt x="160203" y="1590666"/>
                  <a:pt x="124912" y="1525944"/>
                </a:cubicBezTo>
                <a:cubicBezTo>
                  <a:pt x="103907" y="1487145"/>
                  <a:pt x="90694" y="1444900"/>
                  <a:pt x="73416" y="1404463"/>
                </a:cubicBezTo>
                <a:cubicBezTo>
                  <a:pt x="56928" y="1367245"/>
                  <a:pt x="38181" y="1330874"/>
                  <a:pt x="27058" y="1291510"/>
                </a:cubicBezTo>
                <a:cubicBezTo>
                  <a:pt x="4076" y="1200809"/>
                  <a:pt x="-5297" y="1106210"/>
                  <a:pt x="2947" y="1012855"/>
                </a:cubicBezTo>
                <a:cubicBezTo>
                  <a:pt x="14409" y="830548"/>
                  <a:pt x="77763" y="697546"/>
                  <a:pt x="173133" y="545342"/>
                </a:cubicBezTo>
                <a:cubicBezTo>
                  <a:pt x="342021" y="277134"/>
                  <a:pt x="629769" y="95449"/>
                  <a:pt x="939199" y="36601"/>
                </a:cubicBezTo>
                <a:cubicBezTo>
                  <a:pt x="1028753" y="18359"/>
                  <a:pt x="1119380" y="4127"/>
                  <a:pt x="1210797" y="343"/>
                </a:cubicBezTo>
                <a:cubicBezTo>
                  <a:pt x="1301820" y="-1295"/>
                  <a:pt x="1392898" y="3110"/>
                  <a:pt x="1483694" y="9831"/>
                </a:cubicBezTo>
                <a:cubicBezTo>
                  <a:pt x="1601820" y="18189"/>
                  <a:pt x="1717856" y="42813"/>
                  <a:pt x="1832368" y="72181"/>
                </a:cubicBezTo>
                <a:cubicBezTo>
                  <a:pt x="1912662" y="91835"/>
                  <a:pt x="1992391" y="115386"/>
                  <a:pt x="2067546" y="150119"/>
                </a:cubicBezTo>
                <a:cubicBezTo>
                  <a:pt x="2154955" y="192702"/>
                  <a:pt x="2242815" y="238504"/>
                  <a:pt x="2321866" y="295320"/>
                </a:cubicBezTo>
                <a:cubicBezTo>
                  <a:pt x="2415768" y="368344"/>
                  <a:pt x="2499281" y="454979"/>
                  <a:pt x="2575452" y="546132"/>
                </a:cubicBezTo>
                <a:cubicBezTo>
                  <a:pt x="2613397" y="590975"/>
                  <a:pt x="2638694" y="644289"/>
                  <a:pt x="2666926" y="695400"/>
                </a:cubicBezTo>
                <a:cubicBezTo>
                  <a:pt x="2717519" y="785875"/>
                  <a:pt x="2764385" y="879739"/>
                  <a:pt x="2785673" y="981905"/>
                </a:cubicBezTo>
                <a:cubicBezTo>
                  <a:pt x="2789061" y="983769"/>
                  <a:pt x="2791658" y="986932"/>
                  <a:pt x="2792844" y="990829"/>
                </a:cubicBezTo>
                <a:cubicBezTo>
                  <a:pt x="2796401" y="1004157"/>
                  <a:pt x="2796119" y="1018220"/>
                  <a:pt x="2799112" y="1031718"/>
                </a:cubicBezTo>
                <a:cubicBezTo>
                  <a:pt x="2803742" y="1049564"/>
                  <a:pt x="2806057" y="1067806"/>
                  <a:pt x="2808485" y="1086048"/>
                </a:cubicBezTo>
                <a:cubicBezTo>
                  <a:pt x="2815148" y="1113214"/>
                  <a:pt x="2822037" y="1140548"/>
                  <a:pt x="2822940" y="1168673"/>
                </a:cubicBezTo>
                <a:cubicBezTo>
                  <a:pt x="2824860" y="1197420"/>
                  <a:pt x="2817463" y="1225432"/>
                  <a:pt x="2810461" y="1252993"/>
                </a:cubicBezTo>
                <a:cubicBezTo>
                  <a:pt x="2798829" y="1306815"/>
                  <a:pt x="2780591" y="1358887"/>
                  <a:pt x="2756424" y="1408247"/>
                </a:cubicBezTo>
                <a:cubicBezTo>
                  <a:pt x="2735193" y="1455744"/>
                  <a:pt x="2708993" y="1500925"/>
                  <a:pt x="2683019" y="1545937"/>
                </a:cubicBezTo>
                <a:cubicBezTo>
                  <a:pt x="2658682" y="1581461"/>
                  <a:pt x="2633781" y="1616645"/>
                  <a:pt x="2610066" y="1652565"/>
                </a:cubicBezTo>
                <a:cubicBezTo>
                  <a:pt x="2533216" y="1761113"/>
                  <a:pt x="2444057" y="1861528"/>
                  <a:pt x="2339653" y="1944323"/>
                </a:cubicBezTo>
                <a:cubicBezTo>
                  <a:pt x="2249421" y="2015765"/>
                  <a:pt x="2148235" y="2071112"/>
                  <a:pt x="2042419" y="2115785"/>
                </a:cubicBezTo>
                <a:cubicBezTo>
                  <a:pt x="1912605" y="2174013"/>
                  <a:pt x="1775508" y="2215128"/>
                  <a:pt x="1634796" y="2236476"/>
                </a:cubicBezTo>
                <a:cubicBezTo>
                  <a:pt x="1572910" y="2246642"/>
                  <a:pt x="1506958" y="2239977"/>
                  <a:pt x="1446992" y="2246359"/>
                </a:cubicBezTo>
                <a:cubicBezTo>
                  <a:pt x="1401933" y="2315317"/>
                  <a:pt x="1335191" y="2363887"/>
                  <a:pt x="1268844" y="2410593"/>
                </a:cubicBezTo>
                <a:cubicBezTo>
                  <a:pt x="1211757" y="2452725"/>
                  <a:pt x="1155631" y="2497115"/>
                  <a:pt x="1090470" y="2526144"/>
                </a:cubicBezTo>
                <a:cubicBezTo>
                  <a:pt x="1039877" y="2550147"/>
                  <a:pt x="985783" y="2566525"/>
                  <a:pt x="931237" y="2578950"/>
                </a:cubicBezTo>
                <a:cubicBezTo>
                  <a:pt x="895212" y="2587308"/>
                  <a:pt x="858849" y="2595893"/>
                  <a:pt x="821695" y="2594142"/>
                </a:cubicBezTo>
                <a:close/>
                <a:moveTo>
                  <a:pt x="825083" y="2563193"/>
                </a:moveTo>
                <a:cubicBezTo>
                  <a:pt x="871441" y="2564209"/>
                  <a:pt x="916443" y="2550485"/>
                  <a:pt x="961108" y="2539981"/>
                </a:cubicBezTo>
                <a:cubicBezTo>
                  <a:pt x="1011644" y="2526088"/>
                  <a:pt x="1060769" y="2508071"/>
                  <a:pt x="1107071" y="2483504"/>
                </a:cubicBezTo>
                <a:cubicBezTo>
                  <a:pt x="1148403" y="2461930"/>
                  <a:pt x="1185557" y="2433127"/>
                  <a:pt x="1223050" y="2406188"/>
                </a:cubicBezTo>
                <a:cubicBezTo>
                  <a:pt x="1266980" y="2373093"/>
                  <a:pt x="1312491" y="2341918"/>
                  <a:pt x="1354671" y="2306563"/>
                </a:cubicBezTo>
                <a:cubicBezTo>
                  <a:pt x="1380532" y="2283069"/>
                  <a:pt x="1402441" y="2255621"/>
                  <a:pt x="1422655" y="2227214"/>
                </a:cubicBezTo>
                <a:cubicBezTo>
                  <a:pt x="1440555" y="2206430"/>
                  <a:pt x="1481605" y="2214676"/>
                  <a:pt x="1506902" y="2212699"/>
                </a:cubicBezTo>
                <a:cubicBezTo>
                  <a:pt x="1535247" y="2213095"/>
                  <a:pt x="1565908" y="2211683"/>
                  <a:pt x="1592503" y="2209819"/>
                </a:cubicBezTo>
                <a:cubicBezTo>
                  <a:pt x="1750098" y="2193554"/>
                  <a:pt x="1903176" y="2144927"/>
                  <a:pt x="2047106" y="2079697"/>
                </a:cubicBezTo>
                <a:cubicBezTo>
                  <a:pt x="2154277" y="2034177"/>
                  <a:pt x="2255576" y="1974820"/>
                  <a:pt x="2345130" y="1900101"/>
                </a:cubicBezTo>
                <a:cubicBezTo>
                  <a:pt x="2452358" y="1809513"/>
                  <a:pt x="2543211" y="1699948"/>
                  <a:pt x="2619721" y="1583042"/>
                </a:cubicBezTo>
                <a:cubicBezTo>
                  <a:pt x="2649648" y="1543226"/>
                  <a:pt x="2674097" y="1500247"/>
                  <a:pt x="2697813" y="1456535"/>
                </a:cubicBezTo>
                <a:cubicBezTo>
                  <a:pt x="2731410" y="1394410"/>
                  <a:pt x="2760715" y="1329293"/>
                  <a:pt x="2776864" y="1260843"/>
                </a:cubicBezTo>
                <a:cubicBezTo>
                  <a:pt x="2789512" y="1213516"/>
                  <a:pt x="2781890" y="1163591"/>
                  <a:pt x="2780591" y="1115247"/>
                </a:cubicBezTo>
                <a:cubicBezTo>
                  <a:pt x="2778445" y="1086669"/>
                  <a:pt x="2773420" y="1058488"/>
                  <a:pt x="2767491" y="1030475"/>
                </a:cubicBezTo>
                <a:cubicBezTo>
                  <a:pt x="2748010" y="910350"/>
                  <a:pt x="2692674" y="800164"/>
                  <a:pt x="2633103" y="695739"/>
                </a:cubicBezTo>
                <a:cubicBezTo>
                  <a:pt x="2615599" y="664451"/>
                  <a:pt x="2599450" y="632429"/>
                  <a:pt x="2579970" y="602270"/>
                </a:cubicBezTo>
                <a:cubicBezTo>
                  <a:pt x="2550212" y="560308"/>
                  <a:pt x="2516559" y="521226"/>
                  <a:pt x="2480421" y="484686"/>
                </a:cubicBezTo>
                <a:cubicBezTo>
                  <a:pt x="2418027" y="418778"/>
                  <a:pt x="2353656" y="353773"/>
                  <a:pt x="2278727" y="301984"/>
                </a:cubicBezTo>
                <a:cubicBezTo>
                  <a:pt x="2186745" y="244491"/>
                  <a:pt x="2091431" y="190161"/>
                  <a:pt x="1989907" y="151305"/>
                </a:cubicBezTo>
                <a:cubicBezTo>
                  <a:pt x="1894706" y="115724"/>
                  <a:pt x="1791431" y="93755"/>
                  <a:pt x="1693407" y="71108"/>
                </a:cubicBezTo>
                <a:cubicBezTo>
                  <a:pt x="1535304" y="37674"/>
                  <a:pt x="1372853" y="30388"/>
                  <a:pt x="1211814" y="31236"/>
                </a:cubicBezTo>
                <a:cubicBezTo>
                  <a:pt x="999052" y="44056"/>
                  <a:pt x="784258" y="89858"/>
                  <a:pt x="595551" y="191798"/>
                </a:cubicBezTo>
                <a:cubicBezTo>
                  <a:pt x="419435" y="291197"/>
                  <a:pt x="266922" y="435551"/>
                  <a:pt x="168616" y="613001"/>
                </a:cubicBezTo>
                <a:cubicBezTo>
                  <a:pt x="124856" y="686025"/>
                  <a:pt x="86741" y="763341"/>
                  <a:pt x="62010" y="844950"/>
                </a:cubicBezTo>
                <a:cubicBezTo>
                  <a:pt x="48740" y="892955"/>
                  <a:pt x="41795" y="942202"/>
                  <a:pt x="36036" y="991563"/>
                </a:cubicBezTo>
                <a:cubicBezTo>
                  <a:pt x="24855" y="1090002"/>
                  <a:pt x="32535" y="1190699"/>
                  <a:pt x="57831" y="1286427"/>
                </a:cubicBezTo>
                <a:cubicBezTo>
                  <a:pt x="70197" y="1328897"/>
                  <a:pt x="92049" y="1367640"/>
                  <a:pt x="108594" y="1408473"/>
                </a:cubicBezTo>
                <a:cubicBezTo>
                  <a:pt x="131857" y="1473421"/>
                  <a:pt x="161558" y="1535150"/>
                  <a:pt x="200801" y="1591739"/>
                </a:cubicBezTo>
                <a:cubicBezTo>
                  <a:pt x="232309" y="1636808"/>
                  <a:pt x="262857" y="1683231"/>
                  <a:pt x="301366" y="1722765"/>
                </a:cubicBezTo>
                <a:cubicBezTo>
                  <a:pt x="403399" y="1824649"/>
                  <a:pt x="522767" y="1907556"/>
                  <a:pt x="649588" y="1974989"/>
                </a:cubicBezTo>
                <a:cubicBezTo>
                  <a:pt x="779346" y="2045811"/>
                  <a:pt x="918476" y="2101214"/>
                  <a:pt x="1064044" y="2128097"/>
                </a:cubicBezTo>
                <a:cubicBezTo>
                  <a:pt x="1131633" y="2138545"/>
                  <a:pt x="1058567" y="2255847"/>
                  <a:pt x="1038917" y="2287418"/>
                </a:cubicBezTo>
                <a:cubicBezTo>
                  <a:pt x="1014354" y="2328420"/>
                  <a:pt x="989848" y="2369534"/>
                  <a:pt x="958397" y="2405793"/>
                </a:cubicBezTo>
                <a:cubicBezTo>
                  <a:pt x="935303" y="2434483"/>
                  <a:pt x="913620" y="2464415"/>
                  <a:pt x="888324" y="2491298"/>
                </a:cubicBezTo>
                <a:cubicBezTo>
                  <a:pt x="861277" y="2515922"/>
                  <a:pt x="834004" y="2540545"/>
                  <a:pt x="804868" y="2562797"/>
                </a:cubicBezTo>
                <a:cubicBezTo>
                  <a:pt x="811644" y="2563080"/>
                  <a:pt x="818363" y="2563136"/>
                  <a:pt x="825083" y="2563193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2"/>
          <p:cNvSpPr/>
          <p:nvPr/>
        </p:nvSpPr>
        <p:spPr>
          <a:xfrm>
            <a:off x="13550271" y="866057"/>
            <a:ext cx="2353785" cy="2164925"/>
          </a:xfrm>
          <a:custGeom>
            <a:avLst/>
            <a:gdLst/>
            <a:ahLst/>
            <a:cxnLst/>
            <a:rect l="l" t="t" r="r" b="b"/>
            <a:pathLst>
              <a:path w="2752965" h="2532076" extrusionOk="0">
                <a:moveTo>
                  <a:pt x="2749476" y="1084082"/>
                </a:moveTo>
                <a:cubicBezTo>
                  <a:pt x="2750831" y="1132426"/>
                  <a:pt x="2758398" y="1182408"/>
                  <a:pt x="2745806" y="1229679"/>
                </a:cubicBezTo>
                <a:cubicBezTo>
                  <a:pt x="2729657" y="1298128"/>
                  <a:pt x="2700351" y="1363246"/>
                  <a:pt x="2666754" y="1425370"/>
                </a:cubicBezTo>
                <a:cubicBezTo>
                  <a:pt x="2643039" y="1469083"/>
                  <a:pt x="2618533" y="1512005"/>
                  <a:pt x="2588663" y="1551878"/>
                </a:cubicBezTo>
                <a:cubicBezTo>
                  <a:pt x="2512152" y="1668784"/>
                  <a:pt x="2421300" y="1778349"/>
                  <a:pt x="2314072" y="1868937"/>
                </a:cubicBezTo>
                <a:cubicBezTo>
                  <a:pt x="2224574" y="1943656"/>
                  <a:pt x="2123275" y="2003012"/>
                  <a:pt x="2016047" y="2048532"/>
                </a:cubicBezTo>
                <a:cubicBezTo>
                  <a:pt x="1872174" y="2113706"/>
                  <a:pt x="1719040" y="2162389"/>
                  <a:pt x="1561445" y="2178654"/>
                </a:cubicBezTo>
                <a:cubicBezTo>
                  <a:pt x="1534850" y="2180518"/>
                  <a:pt x="1504133" y="2181930"/>
                  <a:pt x="1475843" y="2181535"/>
                </a:cubicBezTo>
                <a:cubicBezTo>
                  <a:pt x="1450547" y="2183512"/>
                  <a:pt x="1409497" y="2175322"/>
                  <a:pt x="1391597" y="2196049"/>
                </a:cubicBezTo>
                <a:cubicBezTo>
                  <a:pt x="1371439" y="2224513"/>
                  <a:pt x="1349474" y="2251961"/>
                  <a:pt x="1323613" y="2275455"/>
                </a:cubicBezTo>
                <a:cubicBezTo>
                  <a:pt x="1281433" y="2310810"/>
                  <a:pt x="1235922" y="2341985"/>
                  <a:pt x="1191992" y="2375023"/>
                </a:cubicBezTo>
                <a:cubicBezTo>
                  <a:pt x="1154499" y="2401963"/>
                  <a:pt x="1117345" y="2430709"/>
                  <a:pt x="1076012" y="2452340"/>
                </a:cubicBezTo>
                <a:cubicBezTo>
                  <a:pt x="1029711" y="2476907"/>
                  <a:pt x="980586" y="2494923"/>
                  <a:pt x="930049" y="2508816"/>
                </a:cubicBezTo>
                <a:cubicBezTo>
                  <a:pt x="885385" y="2519321"/>
                  <a:pt x="840382" y="2532988"/>
                  <a:pt x="794024" y="2532028"/>
                </a:cubicBezTo>
                <a:cubicBezTo>
                  <a:pt x="787305" y="2531972"/>
                  <a:pt x="780585" y="2531915"/>
                  <a:pt x="773923" y="2531633"/>
                </a:cubicBezTo>
                <a:cubicBezTo>
                  <a:pt x="803002" y="2509381"/>
                  <a:pt x="830275" y="2484757"/>
                  <a:pt x="857378" y="2460134"/>
                </a:cubicBezTo>
                <a:cubicBezTo>
                  <a:pt x="882675" y="2433307"/>
                  <a:pt x="904358" y="2403375"/>
                  <a:pt x="927452" y="2374628"/>
                </a:cubicBezTo>
                <a:cubicBezTo>
                  <a:pt x="958903" y="2338370"/>
                  <a:pt x="983409" y="2297312"/>
                  <a:pt x="1007971" y="2256253"/>
                </a:cubicBezTo>
                <a:cubicBezTo>
                  <a:pt x="1027621" y="2224683"/>
                  <a:pt x="1100688" y="2107381"/>
                  <a:pt x="1033099" y="2096933"/>
                </a:cubicBezTo>
                <a:cubicBezTo>
                  <a:pt x="887531" y="2070050"/>
                  <a:pt x="748344" y="2014590"/>
                  <a:pt x="618643" y="1943825"/>
                </a:cubicBezTo>
                <a:cubicBezTo>
                  <a:pt x="491822" y="1876448"/>
                  <a:pt x="372397" y="1793484"/>
                  <a:pt x="270421" y="1691601"/>
                </a:cubicBezTo>
                <a:cubicBezTo>
                  <a:pt x="231912" y="1652123"/>
                  <a:pt x="201307" y="1605643"/>
                  <a:pt x="169800" y="1560575"/>
                </a:cubicBezTo>
                <a:cubicBezTo>
                  <a:pt x="130556" y="1503985"/>
                  <a:pt x="100855" y="1442257"/>
                  <a:pt x="77592" y="1377309"/>
                </a:cubicBezTo>
                <a:cubicBezTo>
                  <a:pt x="61047" y="1336419"/>
                  <a:pt x="39195" y="1297733"/>
                  <a:pt x="26829" y="1255263"/>
                </a:cubicBezTo>
                <a:cubicBezTo>
                  <a:pt x="1476" y="1159535"/>
                  <a:pt x="-6146" y="1058837"/>
                  <a:pt x="4977" y="960399"/>
                </a:cubicBezTo>
                <a:cubicBezTo>
                  <a:pt x="10737" y="911095"/>
                  <a:pt x="17682" y="861790"/>
                  <a:pt x="30951" y="813785"/>
                </a:cubicBezTo>
                <a:cubicBezTo>
                  <a:pt x="55683" y="732233"/>
                  <a:pt x="93797" y="654860"/>
                  <a:pt x="137558" y="581836"/>
                </a:cubicBezTo>
                <a:cubicBezTo>
                  <a:pt x="235921" y="404387"/>
                  <a:pt x="388434" y="260033"/>
                  <a:pt x="564493" y="160634"/>
                </a:cubicBezTo>
                <a:cubicBezTo>
                  <a:pt x="753200" y="58694"/>
                  <a:pt x="967994" y="12948"/>
                  <a:pt x="1180755" y="71"/>
                </a:cubicBezTo>
                <a:cubicBezTo>
                  <a:pt x="1341795" y="-832"/>
                  <a:pt x="1504246" y="6566"/>
                  <a:pt x="1662349" y="39944"/>
                </a:cubicBezTo>
                <a:cubicBezTo>
                  <a:pt x="1760372" y="62591"/>
                  <a:pt x="1863648" y="84560"/>
                  <a:pt x="1958848" y="120140"/>
                </a:cubicBezTo>
                <a:cubicBezTo>
                  <a:pt x="2060373" y="159053"/>
                  <a:pt x="2155630" y="213327"/>
                  <a:pt x="2247669" y="270876"/>
                </a:cubicBezTo>
                <a:cubicBezTo>
                  <a:pt x="2322598" y="322665"/>
                  <a:pt x="2386969" y="387670"/>
                  <a:pt x="2449363" y="453578"/>
                </a:cubicBezTo>
                <a:cubicBezTo>
                  <a:pt x="2485501" y="490118"/>
                  <a:pt x="2519154" y="529200"/>
                  <a:pt x="2548911" y="571162"/>
                </a:cubicBezTo>
                <a:cubicBezTo>
                  <a:pt x="2568392" y="601321"/>
                  <a:pt x="2584541" y="633286"/>
                  <a:pt x="2602045" y="664574"/>
                </a:cubicBezTo>
                <a:cubicBezTo>
                  <a:pt x="2661616" y="768999"/>
                  <a:pt x="2716952" y="879185"/>
                  <a:pt x="2736433" y="999311"/>
                </a:cubicBezTo>
                <a:cubicBezTo>
                  <a:pt x="2742362" y="1027323"/>
                  <a:pt x="2747330" y="1055505"/>
                  <a:pt x="2749476" y="1084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2"/>
          <p:cNvSpPr txBox="1"/>
          <p:nvPr/>
        </p:nvSpPr>
        <p:spPr>
          <a:xfrm>
            <a:off x="2741618" y="7478068"/>
            <a:ext cx="12804764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                                  Teşekkür ederiz </a:t>
            </a:r>
            <a:endParaRPr sz="3200" b="1" dirty="0"/>
          </a:p>
        </p:txBody>
      </p:sp>
      <p:sp>
        <p:nvSpPr>
          <p:cNvPr id="585" name="Google Shape;585;p22"/>
          <p:cNvSpPr/>
          <p:nvPr/>
        </p:nvSpPr>
        <p:spPr>
          <a:xfrm>
            <a:off x="2238857" y="1230170"/>
            <a:ext cx="1005521" cy="909620"/>
          </a:xfrm>
          <a:custGeom>
            <a:avLst/>
            <a:gdLst/>
            <a:ahLst/>
            <a:cxnLst/>
            <a:rect l="l" t="t" r="r" b="b"/>
            <a:pathLst>
              <a:path w="1005521" h="909620" extrusionOk="0">
                <a:moveTo>
                  <a:pt x="992136" y="445041"/>
                </a:moveTo>
                <a:cubicBezTo>
                  <a:pt x="1013619" y="458791"/>
                  <a:pt x="1007724" y="477117"/>
                  <a:pt x="985255" y="483972"/>
                </a:cubicBezTo>
                <a:cubicBezTo>
                  <a:pt x="968414" y="489266"/>
                  <a:pt x="951942" y="495916"/>
                  <a:pt x="934587" y="499445"/>
                </a:cubicBezTo>
                <a:cubicBezTo>
                  <a:pt x="917622" y="502647"/>
                  <a:pt x="900267" y="502462"/>
                  <a:pt x="883158" y="504637"/>
                </a:cubicBezTo>
                <a:cubicBezTo>
                  <a:pt x="861798" y="507531"/>
                  <a:pt x="840253" y="506484"/>
                  <a:pt x="818790" y="507223"/>
                </a:cubicBezTo>
                <a:cubicBezTo>
                  <a:pt x="792275" y="508988"/>
                  <a:pt x="765842" y="506628"/>
                  <a:pt x="739388" y="505294"/>
                </a:cubicBezTo>
                <a:cubicBezTo>
                  <a:pt x="726839" y="505109"/>
                  <a:pt x="714167" y="503878"/>
                  <a:pt x="701679" y="505027"/>
                </a:cubicBezTo>
                <a:cubicBezTo>
                  <a:pt x="690239" y="509522"/>
                  <a:pt x="701351" y="520583"/>
                  <a:pt x="707019" y="525098"/>
                </a:cubicBezTo>
                <a:cubicBezTo>
                  <a:pt x="715112" y="531747"/>
                  <a:pt x="724066" y="537247"/>
                  <a:pt x="731953" y="544142"/>
                </a:cubicBezTo>
                <a:cubicBezTo>
                  <a:pt x="742079" y="553254"/>
                  <a:pt x="751321" y="563310"/>
                  <a:pt x="761775" y="572053"/>
                </a:cubicBezTo>
                <a:cubicBezTo>
                  <a:pt x="778658" y="585905"/>
                  <a:pt x="794555" y="601604"/>
                  <a:pt x="809363" y="617817"/>
                </a:cubicBezTo>
                <a:cubicBezTo>
                  <a:pt x="823001" y="633660"/>
                  <a:pt x="834749" y="651022"/>
                  <a:pt x="847195" y="667788"/>
                </a:cubicBezTo>
                <a:cubicBezTo>
                  <a:pt x="857423" y="683344"/>
                  <a:pt x="865495" y="700152"/>
                  <a:pt x="873936" y="716713"/>
                </a:cubicBezTo>
                <a:cubicBezTo>
                  <a:pt x="877120" y="723136"/>
                  <a:pt x="880057" y="729703"/>
                  <a:pt x="881371" y="736804"/>
                </a:cubicBezTo>
                <a:cubicBezTo>
                  <a:pt x="883055" y="741935"/>
                  <a:pt x="880385" y="746655"/>
                  <a:pt x="876216" y="749651"/>
                </a:cubicBezTo>
                <a:cubicBezTo>
                  <a:pt x="855390" y="760405"/>
                  <a:pt x="827540" y="737563"/>
                  <a:pt x="810739" y="726153"/>
                </a:cubicBezTo>
                <a:cubicBezTo>
                  <a:pt x="794473" y="713224"/>
                  <a:pt x="779623" y="698489"/>
                  <a:pt x="765226" y="683529"/>
                </a:cubicBezTo>
                <a:cubicBezTo>
                  <a:pt x="757955" y="675197"/>
                  <a:pt x="751157" y="666413"/>
                  <a:pt x="743414" y="658492"/>
                </a:cubicBezTo>
                <a:cubicBezTo>
                  <a:pt x="732035" y="647163"/>
                  <a:pt x="720595" y="635958"/>
                  <a:pt x="710306" y="623625"/>
                </a:cubicBezTo>
                <a:cubicBezTo>
                  <a:pt x="700570" y="612625"/>
                  <a:pt x="689562" y="602897"/>
                  <a:pt x="679375" y="592328"/>
                </a:cubicBezTo>
                <a:cubicBezTo>
                  <a:pt x="665840" y="577655"/>
                  <a:pt x="650846" y="564541"/>
                  <a:pt x="636223" y="550997"/>
                </a:cubicBezTo>
                <a:cubicBezTo>
                  <a:pt x="630719" y="545907"/>
                  <a:pt x="625584" y="540428"/>
                  <a:pt x="620265" y="535154"/>
                </a:cubicBezTo>
                <a:cubicBezTo>
                  <a:pt x="615828" y="531542"/>
                  <a:pt x="610427" y="535277"/>
                  <a:pt x="609646" y="540284"/>
                </a:cubicBezTo>
                <a:cubicBezTo>
                  <a:pt x="604573" y="580939"/>
                  <a:pt x="603464" y="621983"/>
                  <a:pt x="599972" y="662822"/>
                </a:cubicBezTo>
                <a:cubicBezTo>
                  <a:pt x="595269" y="721926"/>
                  <a:pt x="583377" y="780249"/>
                  <a:pt x="569575" y="837834"/>
                </a:cubicBezTo>
                <a:cubicBezTo>
                  <a:pt x="565694" y="854745"/>
                  <a:pt x="560867" y="871429"/>
                  <a:pt x="555157" y="887826"/>
                </a:cubicBezTo>
                <a:cubicBezTo>
                  <a:pt x="552467" y="895707"/>
                  <a:pt x="548606" y="903095"/>
                  <a:pt x="543409" y="909621"/>
                </a:cubicBezTo>
                <a:cubicBezTo>
                  <a:pt x="532976" y="900837"/>
                  <a:pt x="530162" y="886472"/>
                  <a:pt x="525356" y="874282"/>
                </a:cubicBezTo>
                <a:cubicBezTo>
                  <a:pt x="519441" y="857679"/>
                  <a:pt x="515621" y="840400"/>
                  <a:pt x="511924" y="823182"/>
                </a:cubicBezTo>
                <a:cubicBezTo>
                  <a:pt x="503831" y="786981"/>
                  <a:pt x="500586" y="750082"/>
                  <a:pt x="500381" y="713039"/>
                </a:cubicBezTo>
                <a:cubicBezTo>
                  <a:pt x="498779" y="661714"/>
                  <a:pt x="498861" y="610347"/>
                  <a:pt x="498902" y="559000"/>
                </a:cubicBezTo>
                <a:cubicBezTo>
                  <a:pt x="498635" y="554034"/>
                  <a:pt x="499518" y="548883"/>
                  <a:pt x="498450" y="544019"/>
                </a:cubicBezTo>
                <a:cubicBezTo>
                  <a:pt x="493809" y="534333"/>
                  <a:pt x="484813" y="544676"/>
                  <a:pt x="480150" y="548986"/>
                </a:cubicBezTo>
                <a:cubicBezTo>
                  <a:pt x="470169" y="558364"/>
                  <a:pt x="459181" y="566573"/>
                  <a:pt x="448911" y="575623"/>
                </a:cubicBezTo>
                <a:cubicBezTo>
                  <a:pt x="413749" y="606448"/>
                  <a:pt x="379470" y="638257"/>
                  <a:pt x="347574" y="672467"/>
                </a:cubicBezTo>
                <a:cubicBezTo>
                  <a:pt x="340036" y="680184"/>
                  <a:pt x="331944" y="687305"/>
                  <a:pt x="323996" y="694611"/>
                </a:cubicBezTo>
                <a:cubicBezTo>
                  <a:pt x="312227" y="705877"/>
                  <a:pt x="301054" y="717801"/>
                  <a:pt x="288608" y="728369"/>
                </a:cubicBezTo>
                <a:cubicBezTo>
                  <a:pt x="264146" y="750020"/>
                  <a:pt x="237878" y="769455"/>
                  <a:pt x="211177" y="788233"/>
                </a:cubicBezTo>
                <a:cubicBezTo>
                  <a:pt x="192364" y="801018"/>
                  <a:pt x="173181" y="813352"/>
                  <a:pt x="152047" y="822012"/>
                </a:cubicBezTo>
                <a:cubicBezTo>
                  <a:pt x="143195" y="825767"/>
                  <a:pt x="134302" y="829564"/>
                  <a:pt x="124854" y="831616"/>
                </a:cubicBezTo>
                <a:cubicBezTo>
                  <a:pt x="121301" y="831698"/>
                  <a:pt x="115653" y="834510"/>
                  <a:pt x="113167" y="831144"/>
                </a:cubicBezTo>
                <a:cubicBezTo>
                  <a:pt x="106102" y="810335"/>
                  <a:pt x="118097" y="789813"/>
                  <a:pt x="128592" y="772430"/>
                </a:cubicBezTo>
                <a:cubicBezTo>
                  <a:pt x="134877" y="762252"/>
                  <a:pt x="141408" y="752175"/>
                  <a:pt x="148658" y="742632"/>
                </a:cubicBezTo>
                <a:cubicBezTo>
                  <a:pt x="169032" y="716795"/>
                  <a:pt x="193165" y="694262"/>
                  <a:pt x="218387" y="673247"/>
                </a:cubicBezTo>
                <a:cubicBezTo>
                  <a:pt x="235742" y="657507"/>
                  <a:pt x="253487" y="642238"/>
                  <a:pt x="271602" y="627360"/>
                </a:cubicBezTo>
                <a:cubicBezTo>
                  <a:pt x="296926" y="607720"/>
                  <a:pt x="321860" y="587567"/>
                  <a:pt x="347985" y="569056"/>
                </a:cubicBezTo>
                <a:cubicBezTo>
                  <a:pt x="359979" y="560027"/>
                  <a:pt x="369776" y="548473"/>
                  <a:pt x="382120" y="539874"/>
                </a:cubicBezTo>
                <a:cubicBezTo>
                  <a:pt x="387111" y="536057"/>
                  <a:pt x="392512" y="532773"/>
                  <a:pt x="397380" y="528833"/>
                </a:cubicBezTo>
                <a:cubicBezTo>
                  <a:pt x="398304" y="527909"/>
                  <a:pt x="399003" y="526534"/>
                  <a:pt x="399187" y="525242"/>
                </a:cubicBezTo>
                <a:cubicBezTo>
                  <a:pt x="399146" y="515432"/>
                  <a:pt x="385447" y="517669"/>
                  <a:pt x="378669" y="516786"/>
                </a:cubicBezTo>
                <a:cubicBezTo>
                  <a:pt x="346958" y="515432"/>
                  <a:pt x="315390" y="519003"/>
                  <a:pt x="283822" y="521383"/>
                </a:cubicBezTo>
                <a:cubicBezTo>
                  <a:pt x="240281" y="523805"/>
                  <a:pt x="196718" y="526432"/>
                  <a:pt x="153115" y="527089"/>
                </a:cubicBezTo>
                <a:cubicBezTo>
                  <a:pt x="113126" y="526945"/>
                  <a:pt x="71988" y="528587"/>
                  <a:pt x="33375" y="516643"/>
                </a:cubicBezTo>
                <a:cubicBezTo>
                  <a:pt x="21689" y="512087"/>
                  <a:pt x="657" y="499794"/>
                  <a:pt x="0" y="486024"/>
                </a:cubicBezTo>
                <a:cubicBezTo>
                  <a:pt x="1869" y="478636"/>
                  <a:pt x="10577" y="476461"/>
                  <a:pt x="16821" y="473793"/>
                </a:cubicBezTo>
                <a:cubicBezTo>
                  <a:pt x="44076" y="463922"/>
                  <a:pt x="72090" y="463942"/>
                  <a:pt x="101050" y="463142"/>
                </a:cubicBezTo>
                <a:cubicBezTo>
                  <a:pt x="133665" y="462608"/>
                  <a:pt x="166239" y="460843"/>
                  <a:pt x="198813" y="459201"/>
                </a:cubicBezTo>
                <a:cubicBezTo>
                  <a:pt x="252768" y="458709"/>
                  <a:pt x="306682" y="455692"/>
                  <a:pt x="360637" y="455897"/>
                </a:cubicBezTo>
                <a:cubicBezTo>
                  <a:pt x="370639" y="455384"/>
                  <a:pt x="395265" y="463593"/>
                  <a:pt x="401447" y="456041"/>
                </a:cubicBezTo>
                <a:cubicBezTo>
                  <a:pt x="408019" y="442332"/>
                  <a:pt x="385509" y="420579"/>
                  <a:pt x="377376" y="410379"/>
                </a:cubicBezTo>
                <a:cubicBezTo>
                  <a:pt x="363758" y="393633"/>
                  <a:pt x="350059" y="376949"/>
                  <a:pt x="335230" y="361229"/>
                </a:cubicBezTo>
                <a:cubicBezTo>
                  <a:pt x="326727" y="351891"/>
                  <a:pt x="319292" y="341671"/>
                  <a:pt x="311673" y="331656"/>
                </a:cubicBezTo>
                <a:cubicBezTo>
                  <a:pt x="297850" y="313966"/>
                  <a:pt x="283350" y="296830"/>
                  <a:pt x="270431" y="278443"/>
                </a:cubicBezTo>
                <a:cubicBezTo>
                  <a:pt x="252542" y="255766"/>
                  <a:pt x="238021" y="230913"/>
                  <a:pt x="224199" y="205630"/>
                </a:cubicBezTo>
                <a:cubicBezTo>
                  <a:pt x="215080" y="189602"/>
                  <a:pt x="204379" y="174478"/>
                  <a:pt x="196164" y="157937"/>
                </a:cubicBezTo>
                <a:cubicBezTo>
                  <a:pt x="184642" y="134562"/>
                  <a:pt x="176077" y="109812"/>
                  <a:pt x="170696" y="84303"/>
                </a:cubicBezTo>
                <a:cubicBezTo>
                  <a:pt x="169012" y="73796"/>
                  <a:pt x="165582" y="62016"/>
                  <a:pt x="171066" y="52104"/>
                </a:cubicBezTo>
                <a:cubicBezTo>
                  <a:pt x="191502" y="43936"/>
                  <a:pt x="219126" y="60169"/>
                  <a:pt x="235536" y="72544"/>
                </a:cubicBezTo>
                <a:cubicBezTo>
                  <a:pt x="261682" y="93456"/>
                  <a:pt x="282816" y="119930"/>
                  <a:pt x="302697" y="146670"/>
                </a:cubicBezTo>
                <a:cubicBezTo>
                  <a:pt x="313151" y="164483"/>
                  <a:pt x="324817" y="181455"/>
                  <a:pt x="337140" y="198037"/>
                </a:cubicBezTo>
                <a:cubicBezTo>
                  <a:pt x="358131" y="230934"/>
                  <a:pt x="379614" y="263831"/>
                  <a:pt x="397339" y="298677"/>
                </a:cubicBezTo>
                <a:cubicBezTo>
                  <a:pt x="406787" y="318543"/>
                  <a:pt x="418186" y="337341"/>
                  <a:pt x="429646" y="356078"/>
                </a:cubicBezTo>
                <a:cubicBezTo>
                  <a:pt x="436691" y="366503"/>
                  <a:pt x="441415" y="378878"/>
                  <a:pt x="450534" y="387723"/>
                </a:cubicBezTo>
                <a:cubicBezTo>
                  <a:pt x="453779" y="390227"/>
                  <a:pt x="458811" y="388051"/>
                  <a:pt x="459016" y="383885"/>
                </a:cubicBezTo>
                <a:cubicBezTo>
                  <a:pt x="461994" y="382531"/>
                  <a:pt x="460926" y="378980"/>
                  <a:pt x="461358" y="376354"/>
                </a:cubicBezTo>
                <a:cubicBezTo>
                  <a:pt x="461851" y="370012"/>
                  <a:pt x="462652" y="363692"/>
                  <a:pt x="463453" y="357371"/>
                </a:cubicBezTo>
                <a:cubicBezTo>
                  <a:pt x="465835" y="337382"/>
                  <a:pt x="469450" y="317578"/>
                  <a:pt x="472490" y="297713"/>
                </a:cubicBezTo>
                <a:cubicBezTo>
                  <a:pt x="475386" y="276801"/>
                  <a:pt x="480212" y="256197"/>
                  <a:pt x="482738" y="235244"/>
                </a:cubicBezTo>
                <a:cubicBezTo>
                  <a:pt x="488920" y="195964"/>
                  <a:pt x="497834" y="157116"/>
                  <a:pt x="506255" y="118268"/>
                </a:cubicBezTo>
                <a:cubicBezTo>
                  <a:pt x="514881" y="86212"/>
                  <a:pt x="525808" y="36159"/>
                  <a:pt x="550926" y="13933"/>
                </a:cubicBezTo>
                <a:cubicBezTo>
                  <a:pt x="563722" y="1866"/>
                  <a:pt x="590319" y="-8436"/>
                  <a:pt x="601718" y="10260"/>
                </a:cubicBezTo>
                <a:cubicBezTo>
                  <a:pt x="605189" y="21321"/>
                  <a:pt x="603998" y="33737"/>
                  <a:pt x="604409" y="45270"/>
                </a:cubicBezTo>
                <a:cubicBezTo>
                  <a:pt x="604717" y="70902"/>
                  <a:pt x="600691" y="96288"/>
                  <a:pt x="598227" y="121756"/>
                </a:cubicBezTo>
                <a:cubicBezTo>
                  <a:pt x="596091" y="142956"/>
                  <a:pt x="593380" y="164073"/>
                  <a:pt x="589477" y="185005"/>
                </a:cubicBezTo>
                <a:cubicBezTo>
                  <a:pt x="582186" y="231714"/>
                  <a:pt x="574238" y="278381"/>
                  <a:pt x="568733" y="325336"/>
                </a:cubicBezTo>
                <a:cubicBezTo>
                  <a:pt x="566926" y="339804"/>
                  <a:pt x="565632" y="354313"/>
                  <a:pt x="564831" y="368884"/>
                </a:cubicBezTo>
                <a:cubicBezTo>
                  <a:pt x="564790" y="371634"/>
                  <a:pt x="563989" y="374753"/>
                  <a:pt x="564502" y="377544"/>
                </a:cubicBezTo>
                <a:cubicBezTo>
                  <a:pt x="565427" y="380889"/>
                  <a:pt x="569534" y="382654"/>
                  <a:pt x="572595" y="380910"/>
                </a:cubicBezTo>
                <a:cubicBezTo>
                  <a:pt x="577606" y="377708"/>
                  <a:pt x="581406" y="372824"/>
                  <a:pt x="586047" y="369089"/>
                </a:cubicBezTo>
                <a:cubicBezTo>
                  <a:pt x="599890" y="358171"/>
                  <a:pt x="612460" y="345858"/>
                  <a:pt x="624023" y="332580"/>
                </a:cubicBezTo>
                <a:cubicBezTo>
                  <a:pt x="635217" y="320492"/>
                  <a:pt x="647581" y="309595"/>
                  <a:pt x="658384" y="297159"/>
                </a:cubicBezTo>
                <a:cubicBezTo>
                  <a:pt x="672083" y="280639"/>
                  <a:pt x="688432" y="266827"/>
                  <a:pt x="703898" y="252072"/>
                </a:cubicBezTo>
                <a:cubicBezTo>
                  <a:pt x="711887" y="244171"/>
                  <a:pt x="720082" y="236434"/>
                  <a:pt x="728544" y="229046"/>
                </a:cubicBezTo>
                <a:cubicBezTo>
                  <a:pt x="749945" y="209960"/>
                  <a:pt x="772414" y="190731"/>
                  <a:pt x="794699" y="172487"/>
                </a:cubicBezTo>
                <a:cubicBezTo>
                  <a:pt x="814724" y="156357"/>
                  <a:pt x="834954" y="139877"/>
                  <a:pt x="858615" y="129267"/>
                </a:cubicBezTo>
                <a:cubicBezTo>
                  <a:pt x="878557" y="119766"/>
                  <a:pt x="909427" y="114758"/>
                  <a:pt x="914459" y="143387"/>
                </a:cubicBezTo>
                <a:cubicBezTo>
                  <a:pt x="913699" y="161898"/>
                  <a:pt x="902259" y="177474"/>
                  <a:pt x="891497" y="192024"/>
                </a:cubicBezTo>
                <a:cubicBezTo>
                  <a:pt x="877407" y="210720"/>
                  <a:pt x="859190" y="225188"/>
                  <a:pt x="841280" y="239984"/>
                </a:cubicBezTo>
                <a:cubicBezTo>
                  <a:pt x="826882" y="253426"/>
                  <a:pt x="812095" y="266437"/>
                  <a:pt x="797594" y="279756"/>
                </a:cubicBezTo>
                <a:cubicBezTo>
                  <a:pt x="783526" y="293793"/>
                  <a:pt x="768101" y="306373"/>
                  <a:pt x="753519" y="319856"/>
                </a:cubicBezTo>
                <a:cubicBezTo>
                  <a:pt x="739039" y="334242"/>
                  <a:pt x="723389" y="346987"/>
                  <a:pt x="708478" y="361024"/>
                </a:cubicBezTo>
                <a:cubicBezTo>
                  <a:pt x="700919" y="368453"/>
                  <a:pt x="693238" y="375820"/>
                  <a:pt x="685310" y="382880"/>
                </a:cubicBezTo>
                <a:cubicBezTo>
                  <a:pt x="678122" y="389344"/>
                  <a:pt x="670954" y="395850"/>
                  <a:pt x="664340" y="402930"/>
                </a:cubicBezTo>
                <a:cubicBezTo>
                  <a:pt x="661485" y="406254"/>
                  <a:pt x="656721" y="409969"/>
                  <a:pt x="658856" y="414874"/>
                </a:cubicBezTo>
                <a:cubicBezTo>
                  <a:pt x="663190" y="423165"/>
                  <a:pt x="684283" y="418691"/>
                  <a:pt x="692663" y="419101"/>
                </a:cubicBezTo>
                <a:cubicBezTo>
                  <a:pt x="729489" y="417952"/>
                  <a:pt x="766335" y="419450"/>
                  <a:pt x="803119" y="421297"/>
                </a:cubicBezTo>
                <a:cubicBezTo>
                  <a:pt x="839966" y="424273"/>
                  <a:pt x="876914" y="428090"/>
                  <a:pt x="913761" y="431332"/>
                </a:cubicBezTo>
                <a:cubicBezTo>
                  <a:pt x="924133" y="432338"/>
                  <a:pt x="934484" y="433590"/>
                  <a:pt x="944815" y="434821"/>
                </a:cubicBezTo>
                <a:cubicBezTo>
                  <a:pt x="960753" y="437202"/>
                  <a:pt x="977492" y="438043"/>
                  <a:pt x="992136" y="4450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2F3065A-EA91-83C1-BBF0-2390258E31A8}"/>
              </a:ext>
            </a:extLst>
          </p:cNvPr>
          <p:cNvSpPr txBox="1"/>
          <p:nvPr/>
        </p:nvSpPr>
        <p:spPr>
          <a:xfrm>
            <a:off x="4235824" y="995082"/>
            <a:ext cx="70328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solidFill>
                  <a:schemeClr val="bg1"/>
                </a:solidFill>
              </a:rPr>
              <a:t>KAYNAKÇA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ellow, Green and Violet College Newsletter Presentation">
  <a:themeElements>
    <a:clrScheme name="Office">
      <a:dk1>
        <a:srgbClr val="883DF8"/>
      </a:dk1>
      <a:lt1>
        <a:srgbClr val="FFFFFF"/>
      </a:lt1>
      <a:dk2>
        <a:srgbClr val="666666"/>
      </a:dk2>
      <a:lt2>
        <a:srgbClr val="EEECE1"/>
      </a:lt2>
      <a:accent1>
        <a:srgbClr val="28C451"/>
      </a:accent1>
      <a:accent2>
        <a:srgbClr val="2843FF"/>
      </a:accent2>
      <a:accent3>
        <a:srgbClr val="F2D925"/>
      </a:accent3>
      <a:accent4>
        <a:srgbClr val="FF4F63"/>
      </a:accent4>
      <a:accent5>
        <a:srgbClr val="E03E26"/>
      </a:accent5>
      <a:accent6>
        <a:srgbClr val="F48723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144</Words>
  <Application>Microsoft Office PowerPoint</Application>
  <PresentationFormat>Özel</PresentationFormat>
  <Paragraphs>43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Luckiest Guy</vt:lpstr>
      <vt:lpstr>Calibri</vt:lpstr>
      <vt:lpstr>Poppins</vt:lpstr>
      <vt:lpstr>Arial</vt:lpstr>
      <vt:lpstr>Yellow, Green and Violet College Newsletter Presentation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SAMET</dc:creator>
  <cp:lastModifiedBy>Samet Korkmaz</cp:lastModifiedBy>
  <cp:revision>2</cp:revision>
  <dcterms:modified xsi:type="dcterms:W3CDTF">2022-12-23T16:56:10Z</dcterms:modified>
</cp:coreProperties>
</file>