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57" r:id="rId5"/>
    <p:sldId id="264" r:id="rId6"/>
    <p:sldId id="263" r:id="rId7"/>
    <p:sldId id="265" r:id="rId8"/>
    <p:sldId id="266" r:id="rId9"/>
    <p:sldId id="267" r:id="rId10"/>
    <p:sldId id="268" r:id="rId11"/>
    <p:sldId id="269" r:id="rId12"/>
    <p:sldId id="260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FD7A6ED-6E2F-4CDD-8160-759F1D63351F}" type="datetimeFigureOut">
              <a:rPr lang="tr-TR" smtClean="0"/>
              <a:t>27.05.2024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3284142-FA61-4313-BBA9-1F9055268F33}" type="slidenum">
              <a:rPr lang="tr-TR" smtClean="0"/>
              <a:t>‹#›</a:t>
            </a:fld>
            <a:endParaRPr lang="tr-T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10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6ED-6E2F-4CDD-8160-759F1D63351F}" type="datetimeFigureOut">
              <a:rPr lang="tr-TR" smtClean="0"/>
              <a:t>27.05.2024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4142-FA61-4313-BBA9-1F9055268F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261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6ED-6E2F-4CDD-8160-759F1D63351F}" type="datetimeFigureOut">
              <a:rPr lang="tr-TR" smtClean="0"/>
              <a:t>27.05.2024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4142-FA61-4313-BBA9-1F9055268F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674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6ED-6E2F-4CDD-8160-759F1D63351F}" type="datetimeFigureOut">
              <a:rPr lang="tr-TR" smtClean="0"/>
              <a:t>27.05.2024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4142-FA61-4313-BBA9-1F9055268F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288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FD7A6ED-6E2F-4CDD-8160-759F1D63351F}" type="datetimeFigureOut">
              <a:rPr lang="tr-TR" smtClean="0"/>
              <a:t>27.05.2024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284142-FA61-4313-BBA9-1F9055268F33}" type="slidenum">
              <a:rPr lang="tr-TR" smtClean="0"/>
              <a:t>‹#›</a:t>
            </a:fld>
            <a:endParaRPr lang="tr-T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67045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6ED-6E2F-4CDD-8160-759F1D63351F}" type="datetimeFigureOut">
              <a:rPr lang="tr-TR" smtClean="0"/>
              <a:t>27.05.2024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4142-FA61-4313-BBA9-1F9055268F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39774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6ED-6E2F-4CDD-8160-759F1D63351F}" type="datetimeFigureOut">
              <a:rPr lang="tr-TR" smtClean="0"/>
              <a:t>27.05.2024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4142-FA61-4313-BBA9-1F9055268F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2492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6ED-6E2F-4CDD-8160-759F1D63351F}" type="datetimeFigureOut">
              <a:rPr lang="tr-TR" smtClean="0"/>
              <a:t>27.05.2024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4142-FA61-4313-BBA9-1F9055268F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275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6ED-6E2F-4CDD-8160-759F1D63351F}" type="datetimeFigureOut">
              <a:rPr lang="tr-TR" smtClean="0"/>
              <a:t>27.05.2024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4142-FA61-4313-BBA9-1F9055268F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12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FD7A6ED-6E2F-4CDD-8160-759F1D63351F}" type="datetimeFigureOut">
              <a:rPr lang="tr-TR" smtClean="0"/>
              <a:t>27.05.2024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3284142-FA61-4313-BBA9-1F9055268F33}" type="slidenum">
              <a:rPr lang="tr-TR" smtClean="0"/>
              <a:t>‹#›</a:t>
            </a:fld>
            <a:endParaRPr lang="tr-T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589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FD7A6ED-6E2F-4CDD-8160-759F1D63351F}" type="datetimeFigureOut">
              <a:rPr lang="tr-TR" smtClean="0"/>
              <a:t>27.05.2024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3284142-FA61-4313-BBA9-1F9055268F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767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FD7A6ED-6E2F-4CDD-8160-759F1D63351F}" type="datetimeFigureOut">
              <a:rPr lang="tr-TR" smtClean="0"/>
              <a:t>27.05.2024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3284142-FA61-4313-BBA9-1F9055268F33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724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516CB5-CF85-2118-B038-A8E01BE032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Kamera izleme sistemi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01A6EE9-188E-D09C-D2C3-B4A24D9CAA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mikrodenetleyiciler</a:t>
            </a:r>
          </a:p>
        </p:txBody>
      </p:sp>
    </p:spTree>
    <p:extLst>
      <p:ext uri="{BB962C8B-B14F-4D97-AF65-F5344CB8AC3E}">
        <p14:creationId xmlns:p14="http://schemas.microsoft.com/office/powerpoint/2010/main" val="3490305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BB68E4-912C-082A-FC0B-A928824A2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/>
              <a:t>Arduıno</a:t>
            </a:r>
            <a:r>
              <a:rPr lang="tr-TR" dirty="0"/>
              <a:t> </a:t>
            </a:r>
            <a:r>
              <a:rPr lang="tr-TR" dirty="0" err="1"/>
              <a:t>unodan</a:t>
            </a:r>
            <a:r>
              <a:rPr lang="tr-TR" dirty="0"/>
              <a:t> esp8266’ya veri gönderme avantajı ve dezavantajı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2CC312A-1AB8-A9F7-925C-A96C2FD4C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Avantaj</a:t>
            </a:r>
          </a:p>
          <a:p>
            <a:r>
              <a:rPr lang="tr-TR" dirty="0"/>
              <a:t>LED’de süre bakımından daha hızlı tepki verme</a:t>
            </a:r>
          </a:p>
          <a:p>
            <a:endParaRPr lang="tr-TR" dirty="0"/>
          </a:p>
          <a:p>
            <a:r>
              <a:rPr lang="tr-TR" dirty="0"/>
              <a:t>Dezavantaj</a:t>
            </a:r>
          </a:p>
          <a:p>
            <a:r>
              <a:rPr lang="tr-TR" dirty="0"/>
              <a:t>Hatalı veri gönderimi</a:t>
            </a:r>
          </a:p>
        </p:txBody>
      </p:sp>
    </p:spTree>
    <p:extLst>
      <p:ext uri="{BB962C8B-B14F-4D97-AF65-F5344CB8AC3E}">
        <p14:creationId xmlns:p14="http://schemas.microsoft.com/office/powerpoint/2010/main" val="2918680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A6798B-7253-744B-7DCD-8C60CC33C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Esp8266’dan </a:t>
            </a:r>
            <a:r>
              <a:rPr lang="tr-TR" dirty="0" err="1"/>
              <a:t>arduıno</a:t>
            </a:r>
            <a:r>
              <a:rPr lang="tr-TR" dirty="0"/>
              <a:t> </a:t>
            </a:r>
            <a:r>
              <a:rPr lang="tr-TR" dirty="0" err="1"/>
              <a:t>unoya</a:t>
            </a:r>
            <a:r>
              <a:rPr lang="tr-TR" dirty="0"/>
              <a:t> gönderme avantajı ve dezavantajı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8192FA2-115C-E7C2-527B-9394ACC95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Avantaj</a:t>
            </a:r>
          </a:p>
          <a:p>
            <a:r>
              <a:rPr lang="tr-TR" dirty="0"/>
              <a:t>Doğru veri gönderimi</a:t>
            </a:r>
          </a:p>
          <a:p>
            <a:endParaRPr lang="tr-TR" dirty="0"/>
          </a:p>
          <a:p>
            <a:r>
              <a:rPr lang="tr-TR" dirty="0"/>
              <a:t>Dezavantaj</a:t>
            </a:r>
          </a:p>
          <a:p>
            <a:r>
              <a:rPr lang="tr-TR" dirty="0"/>
              <a:t>Esp8266 içerisinde wifi işlemleri yapıldığı için LED’lerin tepki verme süresi geç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b="1" dirty="0"/>
              <a:t>Tercih edilen bağlantı şeklidir.</a:t>
            </a:r>
          </a:p>
        </p:txBody>
      </p:sp>
    </p:spTree>
    <p:extLst>
      <p:ext uri="{BB962C8B-B14F-4D97-AF65-F5344CB8AC3E}">
        <p14:creationId xmlns:p14="http://schemas.microsoft.com/office/powerpoint/2010/main" val="3962634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29A977-9988-BEE3-6E96-D3ECEF44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Beraber kullanalım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9E632D7-FAE3-EC50-1947-C4C8B7BDD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339" y="5897696"/>
            <a:ext cx="7239000" cy="82339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tr-TR" sz="3600" dirty="0"/>
              <a:t>@mikrodenetleyiciler_bot</a:t>
            </a:r>
          </a:p>
        </p:txBody>
      </p:sp>
      <p:pic>
        <p:nvPicPr>
          <p:cNvPr id="1026" name="Picture 2" descr="Telegram Api için bot oluşturma / chatid oluşturma | Mikrotik Türkiye  Eğitim &amp; Ubiquiti Network Eğitim Merkezi">
            <a:extLst>
              <a:ext uri="{FF2B5EF4-FFF2-40B4-BE49-F238E27FC236}">
                <a16:creationId xmlns:a16="http://schemas.microsoft.com/office/drawing/2014/main" id="{A078991F-9601-F530-E2C4-C14EA63FD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339" y="1408615"/>
            <a:ext cx="7239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129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AF8248C-B99D-AF18-F568-5049B7F69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2682934"/>
            <a:ext cx="10178322" cy="1492132"/>
          </a:xfrm>
        </p:spPr>
        <p:txBody>
          <a:bodyPr/>
          <a:lstStyle/>
          <a:p>
            <a:pPr algn="ctr"/>
            <a:r>
              <a:rPr lang="tr-TR" dirty="0"/>
              <a:t>Ahmet </a:t>
            </a:r>
            <a:r>
              <a:rPr lang="tr-TR" dirty="0" err="1"/>
              <a:t>samet</a:t>
            </a:r>
            <a:r>
              <a:rPr lang="tr-TR" dirty="0"/>
              <a:t> Özalp</a:t>
            </a:r>
            <a:br>
              <a:rPr lang="tr-TR" dirty="0"/>
            </a:br>
            <a:r>
              <a:rPr lang="tr-TR" dirty="0"/>
              <a:t>202113171084</a:t>
            </a:r>
          </a:p>
        </p:txBody>
      </p:sp>
    </p:spTree>
    <p:extLst>
      <p:ext uri="{BB962C8B-B14F-4D97-AF65-F5344CB8AC3E}">
        <p14:creationId xmlns:p14="http://schemas.microsoft.com/office/powerpoint/2010/main" val="3097759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35A17C-E51C-9733-72BC-0E8C84DD1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779231"/>
            <a:ext cx="10178322" cy="896109"/>
          </a:xfrm>
        </p:spPr>
        <p:txBody>
          <a:bodyPr/>
          <a:lstStyle/>
          <a:p>
            <a:pPr algn="ctr"/>
            <a:r>
              <a:rPr lang="tr-TR" dirty="0"/>
              <a:t>Ne işe yarar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CE2F85E-76C1-5728-66F3-C5BFE9E91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Arduino </a:t>
            </a:r>
            <a:r>
              <a:rPr lang="tr-TR" dirty="0" err="1"/>
              <a:t>uno</a:t>
            </a:r>
            <a:r>
              <a:rPr lang="tr-TR" dirty="0"/>
              <a:t> ve esp8266 arasındaki bağlantılar yapıldıktan sonra Python görüntü işleme programı çalıştırılır.</a:t>
            </a:r>
          </a:p>
          <a:p>
            <a:r>
              <a:rPr lang="tr-TR" dirty="0"/>
              <a:t>Kameradan görüntü işleme yardımıyla kişi sayısını alınır.  Tespit edilen kişi sayısına göre LED’ler yanar.</a:t>
            </a:r>
          </a:p>
          <a:p>
            <a:r>
              <a:rPr lang="tr-TR" dirty="0"/>
              <a:t>ESP8266 sayesinde kullanıcı, sistem ile uzaktan etkileşime izin verir. Kamera bilgileri kullanıcılara iletilir.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60876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9E4EF0-1B2D-BF03-DEC2-B7744A4C0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3055967"/>
            <a:ext cx="10178322" cy="746066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/>
              <a:t>Kullanılan teknolojiler</a:t>
            </a:r>
          </a:p>
        </p:txBody>
      </p:sp>
    </p:spTree>
    <p:extLst>
      <p:ext uri="{BB962C8B-B14F-4D97-AF65-F5344CB8AC3E}">
        <p14:creationId xmlns:p14="http://schemas.microsoft.com/office/powerpoint/2010/main" val="113112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09EBE7-4BB3-AB3D-FE6F-E17BBAAB7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" name="İçerik Yer Tutucusu 5" descr="metin, ekran görüntüsü, elektronik donanım, sürmek içeren bir resim&#10;&#10;Açıklama otomatik olarak oluşturuldu">
            <a:extLst>
              <a:ext uri="{FF2B5EF4-FFF2-40B4-BE49-F238E27FC236}">
                <a16:creationId xmlns:a16="http://schemas.microsoft.com/office/drawing/2014/main" id="{A93363DA-049E-72B7-16D1-16CA1458F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033847"/>
          </a:xfrm>
        </p:spPr>
      </p:pic>
    </p:spTree>
    <p:extLst>
      <p:ext uri="{BB962C8B-B14F-4D97-AF65-F5344CB8AC3E}">
        <p14:creationId xmlns:p14="http://schemas.microsoft.com/office/powerpoint/2010/main" val="1832193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FEF8384-2545-4ACD-9071-49DD1CFC4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F77DB8FA-61A7-4DE7-A777-6D258D172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C18B7F0-DB50-745B-6898-7A6BFA5B2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54" y="643464"/>
            <a:ext cx="3437290" cy="4374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tr-TR" sz="5600" spc="800" dirty="0">
                <a:solidFill>
                  <a:srgbClr val="2A1A00"/>
                </a:solidFill>
              </a:rPr>
              <a:t>iletişim</a:t>
            </a:r>
            <a:endParaRPr lang="en-US" sz="5600" spc="800" dirty="0">
              <a:solidFill>
                <a:srgbClr val="2A1A00"/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AF9C7FE-4611-CC03-8906-CBFAD8C7E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444" y="997839"/>
            <a:ext cx="7058734" cy="547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70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8B0AD6-734E-4B12-CB28-59752B03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Python ile görüntü işleme programı detayları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FACA3A9-C8B2-B64B-1410-35B15FC74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3 farklı </a:t>
            </a:r>
            <a:r>
              <a:rPr lang="tr-TR" dirty="0" err="1"/>
              <a:t>thread’den</a:t>
            </a:r>
            <a:r>
              <a:rPr lang="tr-TR" dirty="0"/>
              <a:t> oluşur.</a:t>
            </a:r>
          </a:p>
          <a:p>
            <a:endParaRPr lang="tr-TR" dirty="0"/>
          </a:p>
          <a:p>
            <a:r>
              <a:rPr lang="tr-TR" dirty="0"/>
              <a:t>Main </a:t>
            </a:r>
            <a:r>
              <a:rPr lang="tr-TR" dirty="0" err="1"/>
              <a:t>thread</a:t>
            </a:r>
            <a:r>
              <a:rPr lang="tr-TR" dirty="0"/>
              <a:t>: Kişi sayısını tespit eder.</a:t>
            </a:r>
          </a:p>
          <a:p>
            <a:r>
              <a:rPr lang="tr-TR" dirty="0"/>
              <a:t>Thread1:  Ekranda gözüken görüntüyü </a:t>
            </a:r>
            <a:r>
              <a:rPr lang="tr-TR" dirty="0" err="1"/>
              <a:t>firebase’e</a:t>
            </a:r>
            <a:r>
              <a:rPr lang="tr-TR" dirty="0"/>
              <a:t> yükler. İndirme bağlantısını </a:t>
            </a:r>
            <a:r>
              <a:rPr lang="tr-TR" dirty="0" err="1"/>
              <a:t>Thingspeak’e</a:t>
            </a:r>
            <a:r>
              <a:rPr lang="tr-TR" dirty="0"/>
              <a:t> gönderir.</a:t>
            </a:r>
          </a:p>
          <a:p>
            <a:r>
              <a:rPr lang="tr-TR" dirty="0"/>
              <a:t>Thread2:  Tespit edilen kişi sayısını com port yardımıyla esp8266’ya gönderir.</a:t>
            </a:r>
          </a:p>
        </p:txBody>
      </p:sp>
    </p:spTree>
    <p:extLst>
      <p:ext uri="{BB962C8B-B14F-4D97-AF65-F5344CB8AC3E}">
        <p14:creationId xmlns:p14="http://schemas.microsoft.com/office/powerpoint/2010/main" val="2843491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14EA6A-8D53-0E97-11A3-25A870F8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Arduıno</a:t>
            </a:r>
            <a:r>
              <a:rPr lang="tr-TR" dirty="0"/>
              <a:t> </a:t>
            </a:r>
            <a:r>
              <a:rPr lang="tr-TR" dirty="0" err="1"/>
              <a:t>uno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0568D6D-8858-E94B-AA88-2E4AF0965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Programdan gelen kişi adedini com port üzerinden alarak led yakar. </a:t>
            </a:r>
          </a:p>
          <a:p>
            <a:r>
              <a:rPr lang="tr-TR" dirty="0"/>
              <a:t>Kişi sayısının tek ve çift olma durumuna göre </a:t>
            </a:r>
            <a:r>
              <a:rPr lang="tr-TR" dirty="0" err="1"/>
              <a:t>timer</a:t>
            </a:r>
            <a:r>
              <a:rPr lang="tr-TR" dirty="0"/>
              <a:t> kullanılarak; tekse led yakması, çift ise ledi söndürmesi sağlanır.</a:t>
            </a:r>
          </a:p>
        </p:txBody>
      </p:sp>
    </p:spTree>
    <p:extLst>
      <p:ext uri="{BB962C8B-B14F-4D97-AF65-F5344CB8AC3E}">
        <p14:creationId xmlns:p14="http://schemas.microsoft.com/office/powerpoint/2010/main" val="2991670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CF739B-B169-094A-01A5-9D6FF243D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409546"/>
            <a:ext cx="10178322" cy="1492132"/>
          </a:xfrm>
        </p:spPr>
        <p:txBody>
          <a:bodyPr/>
          <a:lstStyle/>
          <a:p>
            <a:pPr algn="ctr"/>
            <a:r>
              <a:rPr lang="tr-TR" dirty="0"/>
              <a:t>Esp8266 (</a:t>
            </a:r>
            <a:r>
              <a:rPr lang="tr-TR" dirty="0" err="1"/>
              <a:t>nodemcu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9F8504-24F6-EDE1-CA67-8222980A0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Wifi işlemleri</a:t>
            </a:r>
          </a:p>
          <a:p>
            <a:r>
              <a:rPr lang="tr-TR" dirty="0"/>
              <a:t>Port üzerinden kişi sayısı gelir ve bu bilgiyi Arduino </a:t>
            </a:r>
            <a:r>
              <a:rPr lang="tr-TR" dirty="0" err="1"/>
              <a:t>unoya</a:t>
            </a:r>
            <a:r>
              <a:rPr lang="tr-TR" dirty="0"/>
              <a:t> iletir.</a:t>
            </a:r>
          </a:p>
          <a:p>
            <a:r>
              <a:rPr lang="tr-TR" dirty="0"/>
              <a:t>Telegram işlemleri</a:t>
            </a:r>
          </a:p>
          <a:p>
            <a:r>
              <a:rPr lang="tr-TR" dirty="0" err="1"/>
              <a:t>Firebase</a:t>
            </a:r>
            <a:r>
              <a:rPr lang="tr-TR" dirty="0"/>
              <a:t> işlemleri</a:t>
            </a:r>
          </a:p>
          <a:p>
            <a:r>
              <a:rPr lang="tr-TR" dirty="0" err="1"/>
              <a:t>Thingspeak</a:t>
            </a:r>
            <a:r>
              <a:rPr lang="tr-TR" dirty="0"/>
              <a:t> işlemleri</a:t>
            </a:r>
          </a:p>
        </p:txBody>
      </p:sp>
    </p:spTree>
    <p:extLst>
      <p:ext uri="{BB962C8B-B14F-4D97-AF65-F5344CB8AC3E}">
        <p14:creationId xmlns:p14="http://schemas.microsoft.com/office/powerpoint/2010/main" val="3599135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D405AB5E-65E3-2101-179B-4DB8523AE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117" y="0"/>
            <a:ext cx="83377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83813"/>
      </p:ext>
    </p:extLst>
  </p:cSld>
  <p:clrMapOvr>
    <a:masterClrMapping/>
  </p:clrMapOvr>
</p:sld>
</file>

<file path=ppt/theme/theme1.xml><?xml version="1.0" encoding="utf-8"?>
<a:theme xmlns:a="http://schemas.openxmlformats.org/drawingml/2006/main" name="Rozet">
  <a:themeElements>
    <a:clrScheme name="Rozet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Rozet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oze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TM10001106[[fn=Rozet]]</Template>
  <TotalTime>103</TotalTime>
  <Words>219</Words>
  <Application>Microsoft Office PowerPoint</Application>
  <PresentationFormat>Geniş ekran</PresentationFormat>
  <Paragraphs>40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Impact</vt:lpstr>
      <vt:lpstr>Rozet</vt:lpstr>
      <vt:lpstr>Kamera izleme sistemi</vt:lpstr>
      <vt:lpstr>Ne işe yarar ?</vt:lpstr>
      <vt:lpstr>Kullanılan teknolojiler</vt:lpstr>
      <vt:lpstr>PowerPoint Sunusu</vt:lpstr>
      <vt:lpstr>iletişim</vt:lpstr>
      <vt:lpstr>Python ile görüntü işleme programı detayları</vt:lpstr>
      <vt:lpstr>Arduıno uno</vt:lpstr>
      <vt:lpstr>Esp8266 (nodemcu)</vt:lpstr>
      <vt:lpstr>PowerPoint Sunusu</vt:lpstr>
      <vt:lpstr>Arduıno unodan esp8266’ya veri gönderme avantajı ve dezavantajı</vt:lpstr>
      <vt:lpstr>Esp8266’dan arduıno unoya gönderme avantajı ve dezavantajı</vt:lpstr>
      <vt:lpstr>Beraber kullanalım</vt:lpstr>
      <vt:lpstr>Ahmet samet Özalp 202113171084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Kamera gözetleme sistemi</dc:title>
  <dc:creator>Samet Özalp</dc:creator>
  <cp:lastModifiedBy>Samet Özalp</cp:lastModifiedBy>
  <cp:revision>51</cp:revision>
  <dcterms:created xsi:type="dcterms:W3CDTF">2024-05-06T20:38:09Z</dcterms:created>
  <dcterms:modified xsi:type="dcterms:W3CDTF">2024-05-27T15:14:45Z</dcterms:modified>
</cp:coreProperties>
</file>