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0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261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7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8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704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9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49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27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8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767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D7A6ED-6E2F-4CDD-8160-759F1D63351F}" type="datetimeFigureOut">
              <a:rPr lang="tr-TR" smtClean="0"/>
              <a:t>6.05.2024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284142-FA61-4313-BBA9-1F9055268F3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16CB5-CF85-2118-B038-A8E01BE03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Kamera izleme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1A6EE9-188E-D09C-D2C3-B4A24D9CA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mikrodenetleyiciler</a:t>
            </a:r>
          </a:p>
        </p:txBody>
      </p:sp>
    </p:spTree>
    <p:extLst>
      <p:ext uri="{BB962C8B-B14F-4D97-AF65-F5344CB8AC3E}">
        <p14:creationId xmlns:p14="http://schemas.microsoft.com/office/powerpoint/2010/main" val="349030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5A17C-E51C-9733-72BC-0E8C84DD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 işe yarar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E2F85E-76C1-5728-66F3-C5BFE9E9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Kameradan görüntü işleme yardımıyla kişi sayısını alır. Kişi sayısı kadar LED yakar.</a:t>
            </a:r>
          </a:p>
          <a:p>
            <a:endParaRPr lang="tr-TR" dirty="0"/>
          </a:p>
          <a:p>
            <a:r>
              <a:rPr lang="tr-TR" dirty="0"/>
              <a:t>Kullanıcı ile etkileşime izin verir. Kamera bilgileri kullanıcılara iletilir.</a:t>
            </a:r>
          </a:p>
        </p:txBody>
      </p:sp>
    </p:spTree>
    <p:extLst>
      <p:ext uri="{BB962C8B-B14F-4D97-AF65-F5344CB8AC3E}">
        <p14:creationId xmlns:p14="http://schemas.microsoft.com/office/powerpoint/2010/main" val="46087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29A977-9988-BEE3-6E96-D3ECEF4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Beraber kullanalım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632D7-FAE3-EC50-1947-C4C8B7BD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339" y="5897696"/>
            <a:ext cx="7239000" cy="823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600" dirty="0"/>
              <a:t>@mikrodenetleyiciler_bot</a:t>
            </a:r>
          </a:p>
        </p:txBody>
      </p:sp>
      <p:pic>
        <p:nvPicPr>
          <p:cNvPr id="1026" name="Picture 2" descr="Telegram Api için bot oluşturma / chatid oluşturma | Mikrotik Türkiye  Eğitim &amp; Ubiquiti Network Eğitim Merkezi">
            <a:extLst>
              <a:ext uri="{FF2B5EF4-FFF2-40B4-BE49-F238E27FC236}">
                <a16:creationId xmlns:a16="http://schemas.microsoft.com/office/drawing/2014/main" id="{A078991F-9601-F530-E2C4-C14EA63F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339" y="1408615"/>
            <a:ext cx="7239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9EBE7-4BB3-AB3D-FE6F-E17BBAAB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D2A6DF-E285-3DDE-6353-90CE0701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E3A2F9-3447-4C31-FA3E-E28F175E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2" y="0"/>
            <a:ext cx="11891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8248C-B99D-AF18-F568-5049B7F6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/>
          <a:lstStyle/>
          <a:p>
            <a:pPr algn="ctr"/>
            <a:r>
              <a:rPr lang="tr-TR" dirty="0"/>
              <a:t>Ahmet </a:t>
            </a:r>
            <a:r>
              <a:rPr lang="tr-TR" dirty="0" err="1"/>
              <a:t>samet</a:t>
            </a:r>
            <a:r>
              <a:rPr lang="tr-TR" dirty="0"/>
              <a:t> Özalp</a:t>
            </a:r>
            <a:br>
              <a:rPr lang="tr-TR" dirty="0"/>
            </a:br>
            <a:r>
              <a:rPr lang="tr-TR" dirty="0"/>
              <a:t>202113171084</a:t>
            </a:r>
          </a:p>
        </p:txBody>
      </p:sp>
    </p:spTree>
    <p:extLst>
      <p:ext uri="{BB962C8B-B14F-4D97-AF65-F5344CB8AC3E}">
        <p14:creationId xmlns:p14="http://schemas.microsoft.com/office/powerpoint/2010/main" val="3097759777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61</TotalTime>
  <Words>44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Rozet</vt:lpstr>
      <vt:lpstr>Kamera izleme sistemi</vt:lpstr>
      <vt:lpstr>Ne işe yarar ?</vt:lpstr>
      <vt:lpstr>Beraber kullanalım</vt:lpstr>
      <vt:lpstr>PowerPoint Sunusu</vt:lpstr>
      <vt:lpstr>Ahmet samet Özalp 202113171084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Kamera gözetleme sistemi</dc:title>
  <dc:creator>Samet Özalp</dc:creator>
  <cp:lastModifiedBy>Samet Özalp</cp:lastModifiedBy>
  <cp:revision>7</cp:revision>
  <dcterms:created xsi:type="dcterms:W3CDTF">2024-05-06T20:38:09Z</dcterms:created>
  <dcterms:modified xsi:type="dcterms:W3CDTF">2024-05-06T21:40:01Z</dcterms:modified>
</cp:coreProperties>
</file>