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1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9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9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4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0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2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5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4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6D73EB-92AD-47F2-849B-1B77247550F6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AEACFF-A0A6-4B59-90D4-9593FEF702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78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779752-0A14-4F22-2183-DBA51E0D6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5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</a:t>
            </a:r>
            <a:r>
              <a:rPr lang="tr-TR" sz="45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45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PrIncIples</a:t>
            </a:r>
            <a:endParaRPr lang="tr-TR" sz="4500" dirty="0"/>
          </a:p>
        </p:txBody>
      </p:sp>
    </p:spTree>
    <p:extLst>
      <p:ext uri="{BB962C8B-B14F-4D97-AF65-F5344CB8AC3E}">
        <p14:creationId xmlns:p14="http://schemas.microsoft.com/office/powerpoint/2010/main" val="404288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8F8484-63A9-6100-540F-0E7F6675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Daire alan hesabı eklememiz gerekti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7AA71F-E626-CFD5-26C7-A9205E08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34305"/>
            <a:ext cx="3120836" cy="119469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48AABBB-AAA5-92CD-E66D-AA6DA0D7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32" y="2093976"/>
            <a:ext cx="5760720" cy="317246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EBE539-AD41-8887-422E-8F12E2F84CBC}"/>
              </a:ext>
            </a:extLst>
          </p:cNvPr>
          <p:cNvSpPr txBox="1"/>
          <p:nvPr/>
        </p:nvSpPr>
        <p:spPr>
          <a:xfrm>
            <a:off x="2308194" y="5486400"/>
            <a:ext cx="647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Else </a:t>
            </a:r>
            <a:r>
              <a:rPr lang="tr-TR" dirty="0" err="1"/>
              <a:t>if</a:t>
            </a:r>
            <a:r>
              <a:rPr lang="tr-TR" dirty="0"/>
              <a:t> ile her seferinde kontrol etmek zorunda mıyım ? </a:t>
            </a:r>
          </a:p>
          <a:p>
            <a:r>
              <a:rPr lang="tr-TR" dirty="0"/>
              <a:t>Üstelik her yeni özellikte gelip burayı değiştirmek zorundayız..</a:t>
            </a:r>
          </a:p>
        </p:txBody>
      </p:sp>
    </p:spTree>
    <p:extLst>
      <p:ext uri="{BB962C8B-B14F-4D97-AF65-F5344CB8AC3E}">
        <p14:creationId xmlns:p14="http://schemas.microsoft.com/office/powerpoint/2010/main" val="80687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14295E-C713-7747-D29C-D433E84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Ortalık karışıyor: ya üçgen eklememiz gerekirse 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B10AA0-625D-0E48-1849-BD2CDD3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782940"/>
            <a:ext cx="3848338" cy="105829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508153C-3730-4693-6330-6CD66A9C0BF5}"/>
              </a:ext>
            </a:extLst>
          </p:cNvPr>
          <p:cNvSpPr txBox="1"/>
          <p:nvPr/>
        </p:nvSpPr>
        <p:spPr>
          <a:xfrm>
            <a:off x="1069848" y="4500980"/>
            <a:ext cx="96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Bunu bir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interface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ekleyerek her şeklin kendi içinde hesaplama fonksiyonunu yazmasını sağlayabiliriz.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47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06963-3BAC-89DA-D699-0DCA4829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İşlemler kendi </a:t>
            </a:r>
            <a:r>
              <a:rPr lang="tr-TR" dirty="0" err="1"/>
              <a:t>classları</a:t>
            </a:r>
            <a:r>
              <a:rPr lang="tr-TR" dirty="0"/>
              <a:t> içerisinde yapıldı.</a:t>
            </a:r>
          </a:p>
        </p:txBody>
      </p:sp>
      <p:pic>
        <p:nvPicPr>
          <p:cNvPr id="4" name="Resim 3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448EC9C-CDBB-F5C2-512F-F58EE87D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329047"/>
            <a:ext cx="4133850" cy="1933575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9DF27ED-744C-F411-55A6-A741FBED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42" y="2329047"/>
            <a:ext cx="5048885" cy="1876425"/>
          </a:xfrm>
          <a:prstGeom prst="rect">
            <a:avLst/>
          </a:prstGeom>
        </p:spPr>
      </p:pic>
      <p:pic>
        <p:nvPicPr>
          <p:cNvPr id="6" name="Resim 5" descr="metin, yazı tipi, ekran görüntüsü, cebir içeren bir resim&#10;&#10;Açıklama otomatik olarak oluşturuldu">
            <a:extLst>
              <a:ext uri="{FF2B5EF4-FFF2-40B4-BE49-F238E27FC236}">
                <a16:creationId xmlns:a16="http://schemas.microsoft.com/office/drawing/2014/main" id="{684890C8-EDF7-4379-51C7-45D459F5B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4497693"/>
            <a:ext cx="5429885" cy="17430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7677C73-9140-DC09-70F4-B120CF6D55AF}"/>
              </a:ext>
            </a:extLst>
          </p:cNvPr>
          <p:cNvSpPr txBox="1"/>
          <p:nvPr/>
        </p:nvSpPr>
        <p:spPr>
          <a:xfrm>
            <a:off x="6652968" y="4497693"/>
            <a:ext cx="533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Else </a:t>
            </a:r>
            <a:r>
              <a:rPr lang="tr-TR" dirty="0" err="1"/>
              <a:t>if’ten</a:t>
            </a:r>
            <a:r>
              <a:rPr lang="tr-TR" dirty="0"/>
              <a:t> de kurtulduk.</a:t>
            </a:r>
          </a:p>
          <a:p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şekilde kod karmaşıklığından kurtulmuş oluyoruz.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5A19AD3-EF8A-444A-4C94-7F7174C16080}"/>
              </a:ext>
            </a:extLst>
          </p:cNvPr>
          <p:cNvSpPr txBox="1"/>
          <p:nvPr/>
        </p:nvSpPr>
        <p:spPr>
          <a:xfrm>
            <a:off x="6652967" y="5421023"/>
            <a:ext cx="533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koda yeni şekil eklense bile artık müdahale etmemiz gerekmiyor.</a:t>
            </a:r>
          </a:p>
        </p:txBody>
      </p:sp>
    </p:spTree>
    <p:extLst>
      <p:ext uri="{BB962C8B-B14F-4D97-AF65-F5344CB8AC3E}">
        <p14:creationId xmlns:p14="http://schemas.microsoft.com/office/powerpoint/2010/main" val="252608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5F95E7-0994-4D8D-137A-8D075A45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Lıskov</a:t>
            </a:r>
            <a:r>
              <a:rPr lang="tr-TR" dirty="0"/>
              <a:t> </a:t>
            </a:r>
            <a:r>
              <a:rPr lang="tr-TR" dirty="0" err="1"/>
              <a:t>substıtıon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08165D-35E9-3DDE-1B8F-FD5A6689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kern="100" spc="-5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Kodlarımızda herhangi bir değişiklik yapmaya gerek duymadan alt sınıfları, türedikleri(üst) sınıfların yerine kullanabilmeliyiz.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kalıtım aldığı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gibi davranamıyorsa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burda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bir problem vardır.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BMW SMS göndermek istemiyorsa fakat Mercedes göndermek istiyorsa (ki bu fonksiyon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BaseCar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içerisinde) bu fonksiyonları </a:t>
            </a:r>
            <a:r>
              <a:rPr lang="tr-T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kullanarak ayırmalıyız.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785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3F067D-2314-8843-C03E-F8407D09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49" y="1625544"/>
            <a:ext cx="11211017" cy="436688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Responsibility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(SRP)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- Close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(OCP)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Liskov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Substition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(LSP)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Segregation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(ISP)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Inversion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Principle</a:t>
            </a:r>
            <a:r>
              <a:rPr lang="tr-TR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(DIP)</a:t>
            </a:r>
            <a:endParaRPr lang="tr-T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2519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54D233-DF3F-98C9-5924-D885A8D4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F36CE-9978-E9EF-C87D-F80583E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524389" cy="39331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Solid prensibinde amaç, yazılımda sürdürülebilirliği sağlamaktır.</a:t>
            </a:r>
            <a:endParaRPr lang="tr-T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Geliştirdiğimiz yazılımın gelecekte gereksinimlere kolayca adapte olması,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özellikleri kodda bir değişikliğe gerek kalmadan kolayca ekleyebileceğimiz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 gereksinimlere karşın kodun üzerinde en az değişimi sağlaması,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tr-TR" sz="2400" spc="-5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 üzerinde sürekli düzeltme hatta yeniden yazma gibi sorunların yol açtığı zaman kaybını da minimuma indirmektir.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874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CB51B8-C7A9-9475-4EE3-89ABB87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Sıngle</a:t>
            </a:r>
            <a:r>
              <a:rPr lang="tr-TR" dirty="0"/>
              <a:t> </a:t>
            </a:r>
            <a:r>
              <a:rPr lang="tr-TR" dirty="0" err="1"/>
              <a:t>responsıbılıty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DFE2E-E7AE-0706-76F4-67F16013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60109" cy="4050792"/>
          </a:xfrm>
        </p:spPr>
        <p:txBody>
          <a:bodyPr>
            <a:normAutofit fontScale="92500"/>
          </a:bodyPr>
          <a:lstStyle/>
          <a:p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sınıf veya bir fonksiyon sadece bir işi yapmalıdır. Bir fonksiyon birden fazla amaca hitap edemez.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 fonksiyonda iki ayrı işlem yapmamalıyız.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Ayrıca iki araba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olduğunu düşünelim. Ortak parametreleri, fonksiyonları ortak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classa</a:t>
            </a:r>
            <a:r>
              <a:rPr lang="tr-TR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taşımak gerekir.</a:t>
            </a:r>
            <a:endParaRPr lang="tr-T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57D80CB-2CD4-8333-52E4-27D7B5D3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3771"/>
            <a:ext cx="5160885" cy="4253690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458EE0D-20C3-D341-CA6B-855BF66C3B20}"/>
              </a:ext>
            </a:extLst>
          </p:cNvPr>
          <p:cNvSpPr txBox="1">
            <a:spLocks/>
          </p:cNvSpPr>
          <p:nvPr/>
        </p:nvSpPr>
        <p:spPr>
          <a:xfrm>
            <a:off x="8506199" y="6172200"/>
            <a:ext cx="2615953" cy="8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yanlış</a:t>
            </a:r>
            <a:endParaRPr lang="tr-TR" sz="18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601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D7D0A-45DB-A5B5-CA9D-8BC291C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 olmayan bir kod</a:t>
            </a:r>
          </a:p>
        </p:txBody>
      </p:sp>
      <p:pic>
        <p:nvPicPr>
          <p:cNvPr id="4" name="Resim 3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AE83C8B6-FC4E-7FAF-22F2-FFEA8EC1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5488340" cy="39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D7D0A-45DB-A5B5-CA9D-8BC291C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 olan kodlar</a:t>
            </a:r>
          </a:p>
        </p:txBody>
      </p:sp>
      <p:pic>
        <p:nvPicPr>
          <p:cNvPr id="3" name="Resim 2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42B434FA-5F77-05B3-46FE-BD3FF9B4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57989"/>
            <a:ext cx="4315604" cy="194202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0F3CDA7-18D7-303A-39FB-F91EAE5F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19" y="2434035"/>
            <a:ext cx="3800281" cy="21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4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CB51B8-C7A9-9475-4EE3-89ABB87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Open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prıncıple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DFE2E-E7AE-0706-76F4-67F16013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360109" cy="405079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Geliştirmeye açık, değiştirmeye kapalı olma durumu.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Buraya yeni bir araba eklersem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burdaki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kodu güncellemem gerekecek bu durumda bu istemeyeceğimiz bir olaydır. 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Bunun yerine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BaseCar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classını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tanımlarız ve bir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metotla kalıtım alan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classlara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tr-T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etmesini sağlarız. </a:t>
            </a:r>
            <a:endParaRPr lang="tr-T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6" name="Resim 5" descr="metin, ekran görüntüsü, yazılım, yazı tipi içeren bir resim&#10;&#10;Açıklama otomatik olarak oluşturuldu">
            <a:extLst>
              <a:ext uri="{FF2B5EF4-FFF2-40B4-BE49-F238E27FC236}">
                <a16:creationId xmlns:a16="http://schemas.microsoft.com/office/drawing/2014/main" id="{9293DEBF-FDD5-231F-171F-61C80C93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20" y="1751980"/>
            <a:ext cx="5228661" cy="443843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7CEDCEEF-E22C-2E66-E41F-8CFC88F15CFA}"/>
              </a:ext>
            </a:extLst>
          </p:cNvPr>
          <p:cNvSpPr txBox="1">
            <a:spLocks/>
          </p:cNvSpPr>
          <p:nvPr/>
        </p:nvSpPr>
        <p:spPr>
          <a:xfrm>
            <a:off x="8506199" y="6172200"/>
            <a:ext cx="2615953" cy="8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yanlış</a:t>
            </a:r>
            <a:endParaRPr lang="tr-TR" sz="18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40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5CB035-A5CC-5AAE-1F8C-48F0E49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62ED84-D376-328D-AC40-8AF5F56B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488024"/>
            <a:ext cx="9781654" cy="1684176"/>
          </a:xfrm>
        </p:spPr>
        <p:txBody>
          <a:bodyPr/>
          <a:lstStyle/>
          <a:p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Kısacası dinamiklik diye özetleyebiliriz. Var olan </a:t>
            </a:r>
            <a:r>
              <a:rPr lang="tr-T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classı</a:t>
            </a:r>
            <a:r>
              <a:rPr lang="tr-T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değiştirmeyiz, yeni ekleneni güncelleriz.</a:t>
            </a:r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AE54AD3-99E6-4DAC-5456-F8CD2D92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02" y="2281206"/>
            <a:ext cx="6147673" cy="16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8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C53162-91A6-8D75-A15B-21F55B5F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örnek daha: alan hesaplama</a:t>
            </a:r>
          </a:p>
        </p:txBody>
      </p:sp>
      <p:pic>
        <p:nvPicPr>
          <p:cNvPr id="4" name="Resim 3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606AA48D-08BA-C4EB-97BF-4A00072D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62175"/>
            <a:ext cx="4222710" cy="1903798"/>
          </a:xfrm>
          <a:prstGeom prst="rect">
            <a:avLst/>
          </a:prstGeom>
        </p:spPr>
      </p:pic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27250277-8D89-6AAA-3F94-46A4B871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08" y="2162175"/>
            <a:ext cx="5391080" cy="193014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BFD13B9-D08A-A046-A29B-0618F720E3E1}"/>
              </a:ext>
            </a:extLst>
          </p:cNvPr>
          <p:cNvSpPr txBox="1"/>
          <p:nvPr/>
        </p:nvSpPr>
        <p:spPr>
          <a:xfrm>
            <a:off x="1069848" y="4764025"/>
            <a:ext cx="70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Elimizde bu şekilde bir kod var.</a:t>
            </a:r>
          </a:p>
        </p:txBody>
      </p:sp>
    </p:spTree>
    <p:extLst>
      <p:ext uri="{BB962C8B-B14F-4D97-AF65-F5344CB8AC3E}">
        <p14:creationId xmlns:p14="http://schemas.microsoft.com/office/powerpoint/2010/main" val="218086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237</TotalTime>
  <Words>342</Words>
  <Application>Microsoft Office PowerPoint</Application>
  <PresentationFormat>Geniş ekran</PresentationFormat>
  <Paragraphs>41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Calibri</vt:lpstr>
      <vt:lpstr>Rockwell</vt:lpstr>
      <vt:lpstr>Rockwell Condensed</vt:lpstr>
      <vt:lpstr>Symbol</vt:lpstr>
      <vt:lpstr>Times New Roman</vt:lpstr>
      <vt:lpstr>Wingdings</vt:lpstr>
      <vt:lpstr>Tahta Yazı</vt:lpstr>
      <vt:lpstr>SolId PrIncIples</vt:lpstr>
      <vt:lpstr>PowerPoint Sunusu</vt:lpstr>
      <vt:lpstr>Amaç:</vt:lpstr>
      <vt:lpstr>Sıngle responsıbılıty prıncıple</vt:lpstr>
      <vt:lpstr>Doğru olmayan bir kod</vt:lpstr>
      <vt:lpstr>Doğru olan kodlar</vt:lpstr>
      <vt:lpstr>Open close prıncıple</vt:lpstr>
      <vt:lpstr>doğru</vt:lpstr>
      <vt:lpstr>Bir örnek daha: alan hesaplama</vt:lpstr>
      <vt:lpstr>Daire alan hesabı eklememiz gerekti</vt:lpstr>
      <vt:lpstr>Ortalık karışıyor: ya üçgen eklememiz gerekirse ?</vt:lpstr>
      <vt:lpstr>İşlemler kendi classları içerisinde yapıldı.</vt:lpstr>
      <vt:lpstr>Lıskov substıtıon prıncıple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Samet Özalp</dc:creator>
  <cp:lastModifiedBy>Samet Özalp</cp:lastModifiedBy>
  <cp:revision>30</cp:revision>
  <dcterms:created xsi:type="dcterms:W3CDTF">2023-08-31T07:52:43Z</dcterms:created>
  <dcterms:modified xsi:type="dcterms:W3CDTF">2023-08-31T11:52:12Z</dcterms:modified>
</cp:coreProperties>
</file>