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17FD7-2B91-41C5-B27D-EA41E27D4EA2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5BE9-7992-431C-9675-39588C68C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51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9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9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8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0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0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7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8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0A5570-B949-126E-B77F-8AD103C11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patterns</a:t>
            </a: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731941D1-1D16-2B10-0C90-A9FBC9C1ECC3}"/>
              </a:ext>
            </a:extLst>
          </p:cNvPr>
          <p:cNvSpPr txBox="1">
            <a:spLocks/>
          </p:cNvSpPr>
          <p:nvPr/>
        </p:nvSpPr>
        <p:spPr>
          <a:xfrm>
            <a:off x="2417779" y="2073013"/>
            <a:ext cx="8637073" cy="254143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(Tasarım Kalıpları)</a:t>
            </a:r>
          </a:p>
        </p:txBody>
      </p:sp>
    </p:spTree>
    <p:extLst>
      <p:ext uri="{BB962C8B-B14F-4D97-AF65-F5344CB8AC3E}">
        <p14:creationId xmlns:p14="http://schemas.microsoft.com/office/powerpoint/2010/main" val="363207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300E014-48E2-7286-82A5-1F93E520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6" y="461547"/>
            <a:ext cx="5667791" cy="593490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C26A8D1-BFC7-55ED-8EFC-F8F96397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74" y="461548"/>
            <a:ext cx="5096586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FE4600-FCD6-C5E3-A96E-4950E67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Şimdi nesne oluşturmak için bir fabrika tanımlamamız gerekiyor.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9FFDA2C-B550-0DB9-A1F0-8CA022F2B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949" y="1853754"/>
            <a:ext cx="7280101" cy="4524886"/>
          </a:xfrm>
        </p:spPr>
      </p:pic>
    </p:spTree>
    <p:extLst>
      <p:ext uri="{BB962C8B-B14F-4D97-AF65-F5344CB8AC3E}">
        <p14:creationId xmlns:p14="http://schemas.microsoft.com/office/powerpoint/2010/main" val="42262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1BBB5-1DB6-2467-3B13-3AED52A2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err="1"/>
              <a:t>buılder</a:t>
            </a:r>
            <a:endParaRPr lang="tr-TR" u="sng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1D1D00D-31E6-1D53-FE3F-51AA364FF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20" y="3331099"/>
            <a:ext cx="3641064" cy="113593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676DE66-91F2-7BD7-AA93-564BDB5A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830" y="2013151"/>
            <a:ext cx="6033757" cy="37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0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768F2-E0D7-EFEB-C15F-7865A7E2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 de aynı sınıfın yirmi tane alanı olduğunu düşünelim. Bu durumda </a:t>
            </a:r>
            <a:r>
              <a:rPr lang="tr-TR" sz="2200" b="0" i="0" cap="none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builder</a:t>
            </a:r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b="0" i="0" cap="none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b="0" i="0" cap="none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kullanmak güzel bir çözüm olacaktır.</a:t>
            </a:r>
            <a:endParaRPr lang="tr-TR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A0AEA25-6690-C787-AC37-7442D5084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118" y="1779109"/>
            <a:ext cx="7163764" cy="4834015"/>
          </a:xfrm>
        </p:spPr>
      </p:pic>
    </p:spTree>
    <p:extLst>
      <p:ext uri="{BB962C8B-B14F-4D97-AF65-F5344CB8AC3E}">
        <p14:creationId xmlns:p14="http://schemas.microsoft.com/office/powerpoint/2010/main" val="199753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9CDE94-CF4F-E4D4-481D-0F38C8F1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Nesne oluşturmak…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7567D6-095D-A3C4-8A07-3B2813E0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p1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(“1234”, “Samet”,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35, 1);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p2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“Ahmet”, “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Ozalp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”,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);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p3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“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Aln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”,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);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p4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“Mehmet”, “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Ozalp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”, 35,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96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A3482EC-BAE9-3926-ACCF-E77106AB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7148"/>
            <a:ext cx="5958413" cy="3143703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112F4B4-ADC6-144A-086D-34EEB912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53" y="316567"/>
            <a:ext cx="6162847" cy="622486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38FECCF4-E904-5507-E492-73EEE0A3D2CC}"/>
              </a:ext>
            </a:extLst>
          </p:cNvPr>
          <p:cNvSpPr txBox="1"/>
          <p:nvPr/>
        </p:nvSpPr>
        <p:spPr>
          <a:xfrm>
            <a:off x="9110576" y="754602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Person</a:t>
            </a:r>
            <a:r>
              <a:rPr lang="tr-TR" dirty="0"/>
              <a:t> sınıfı içerisinde bir Builder sınıfı tanımlandı.</a:t>
            </a:r>
          </a:p>
        </p:txBody>
      </p:sp>
    </p:spTree>
    <p:extLst>
      <p:ext uri="{BB962C8B-B14F-4D97-AF65-F5344CB8AC3E}">
        <p14:creationId xmlns:p14="http://schemas.microsoft.com/office/powerpoint/2010/main" val="259836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A9B3A9-E24D-B2F0-F288-AAFB769CA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13" y="1609425"/>
            <a:ext cx="5462643" cy="34496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E0E450-EA5C-14DF-99A6-9B4707DF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8129"/>
            <a:ext cx="582058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1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A787398-BF52-F3DB-9982-3F0FD955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238" y="293142"/>
            <a:ext cx="6917524" cy="582286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926335D-EEE9-7E7A-C863-8021BAB3D966}"/>
              </a:ext>
            </a:extLst>
          </p:cNvPr>
          <p:cNvSpPr txBox="1"/>
          <p:nvPr/>
        </p:nvSpPr>
        <p:spPr>
          <a:xfrm>
            <a:off x="3368351" y="6195526"/>
            <a:ext cx="545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Artık bir </a:t>
            </a:r>
            <a:r>
              <a:rPr lang="tr-TR" dirty="0" err="1"/>
              <a:t>builder</a:t>
            </a:r>
            <a:r>
              <a:rPr lang="tr-TR" dirty="0"/>
              <a:t> yapısı kullanarak nesne üretebiliriz.</a:t>
            </a:r>
          </a:p>
        </p:txBody>
      </p:sp>
    </p:spTree>
    <p:extLst>
      <p:ext uri="{BB962C8B-B14F-4D97-AF65-F5344CB8AC3E}">
        <p14:creationId xmlns:p14="http://schemas.microsoft.com/office/powerpoint/2010/main" val="158789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F4B7E-AB7B-389F-AD55-2DC2EBF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 err="1"/>
              <a:t>sturctural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C06F9-63EB-2E97-9234-459F2A59B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555555"/>
                </a:solidFill>
                <a:latin typeface="Rubik"/>
              </a:rPr>
              <a:t>N</a:t>
            </a:r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esnelerin ve sınıfların daha büyük yapılara nasıl monte edileceği ile ilgilenir.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464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AAB4D5-4303-24C2-A7C7-DF637B4B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 err="1"/>
              <a:t>adapter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D10C3-A10E-6234-9D23-CF23F49E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İki uyumsuz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interface’i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beraber kullanmamızı sağlar.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4E341E1-6575-B38F-F349-2F5E8A9C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86912"/>
            <a:ext cx="2545418" cy="14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7002F-157E-88BE-1FF4-E8AE2435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4208E1-BE2E-62EF-830C-512F5597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Yazılım geliştirirken </a:t>
            </a:r>
            <a:r>
              <a:rPr lang="tr-TR" dirty="0" err="1"/>
              <a:t>karışılaşılan</a:t>
            </a:r>
            <a:r>
              <a:rPr lang="tr-TR" dirty="0"/>
              <a:t> sorunları çözer. </a:t>
            </a:r>
          </a:p>
          <a:p>
            <a:r>
              <a:rPr lang="tr-TR" dirty="0"/>
              <a:t>Yazılım geliştirme sürecini anlaşılır kılar.</a:t>
            </a:r>
          </a:p>
          <a:p>
            <a:r>
              <a:rPr lang="tr-TR" dirty="0"/>
              <a:t>Bir kod veya </a:t>
            </a:r>
            <a:r>
              <a:rPr lang="tr-TR" dirty="0" err="1"/>
              <a:t>framework</a:t>
            </a:r>
            <a:r>
              <a:rPr lang="tr-TR" dirty="0"/>
              <a:t> değildir. </a:t>
            </a:r>
          </a:p>
          <a:p>
            <a:r>
              <a:rPr lang="tr-TR" dirty="0"/>
              <a:t>Bir düşünce tekniğidir.</a:t>
            </a:r>
          </a:p>
        </p:txBody>
      </p:sp>
    </p:spTree>
    <p:extLst>
      <p:ext uri="{BB962C8B-B14F-4D97-AF65-F5344CB8AC3E}">
        <p14:creationId xmlns:p14="http://schemas.microsoft.com/office/powerpoint/2010/main" val="305554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86B0FE2-28C1-C9B4-154B-5DA72D76B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835" y="237859"/>
            <a:ext cx="4305901" cy="312463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97819F9-EC20-F558-F53E-E07B21838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75" y="237859"/>
            <a:ext cx="4097576" cy="31246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0F12859-8DEE-6274-1D50-E9C325ABE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12" y="3476452"/>
            <a:ext cx="4658375" cy="314368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BE02126-2EF1-9E05-614D-21302FC94C85}"/>
              </a:ext>
            </a:extLst>
          </p:cNvPr>
          <p:cNvSpPr txBox="1"/>
          <p:nvPr/>
        </p:nvSpPr>
        <p:spPr>
          <a:xfrm>
            <a:off x="8873412" y="5131837"/>
            <a:ext cx="264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Burası uyumsuz sınıf. </a:t>
            </a:r>
            <a:r>
              <a:rPr lang="tr-TR" dirty="0" err="1"/>
              <a:t>Implement</a:t>
            </a:r>
            <a:r>
              <a:rPr lang="tr-TR" dirty="0"/>
              <a:t> etmiyor.</a:t>
            </a:r>
          </a:p>
        </p:txBody>
      </p:sp>
    </p:spTree>
    <p:extLst>
      <p:ext uri="{BB962C8B-B14F-4D97-AF65-F5344CB8AC3E}">
        <p14:creationId xmlns:p14="http://schemas.microsoft.com/office/powerpoint/2010/main" val="201930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EFDB6-C643-E4A2-DF96-540C0AE1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311220"/>
            <a:ext cx="9603275" cy="1047064"/>
          </a:xfrm>
        </p:spPr>
        <p:txBody>
          <a:bodyPr/>
          <a:lstStyle/>
          <a:p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Crypt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interface’i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kullanılarak türetilmediğinden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metodları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farklıdır. Bu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class’ın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adapter’ını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yazarak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CryptA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ve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CryptB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class’larının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kullanıldığı gibi kullanılabilir.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8F8B75-23F6-2E40-05C9-1DE682C1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38" y="1393036"/>
            <a:ext cx="409632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FBB8ED2-510B-D2AA-55D5-05B60EAC5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235" y="321906"/>
            <a:ext cx="4823530" cy="6214188"/>
          </a:xfrm>
        </p:spPr>
      </p:pic>
    </p:spTree>
    <p:extLst>
      <p:ext uri="{BB962C8B-B14F-4D97-AF65-F5344CB8AC3E}">
        <p14:creationId xmlns:p14="http://schemas.microsoft.com/office/powerpoint/2010/main" val="17738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67278F-02E0-2651-F3FF-97CDA710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composıte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7F71DF-C867-EB09-9846-5F87FBB4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Bazen yazılım tasarımları süreçlerinde nesnelerin ağaç yapıları halinde oluşturulması ve ardından bu yapılarla tek tek nesnelermiş gibi çalışılması gerekebilir. İşte böyle durumlarda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Composite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pattern</a:t>
            </a:r>
            <a:r>
              <a:rPr lang="tr-TR" b="0" i="0" dirty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tasarımsal açıdan imdadınıza yetişebilir.</a:t>
            </a:r>
          </a:p>
          <a:p>
            <a:r>
              <a:rPr lang="tr-TR" dirty="0">
                <a:solidFill>
                  <a:srgbClr val="666666"/>
                </a:solidFill>
                <a:latin typeface="Georgia" panose="02040502050405020303" pitchFamily="18" charset="0"/>
              </a:rPr>
              <a:t>Bir grup nesneyi tek bir nesneymiş </a:t>
            </a:r>
            <a:r>
              <a:rPr lang="tr-TR">
                <a:solidFill>
                  <a:srgbClr val="666666"/>
                </a:solidFill>
                <a:latin typeface="Georgia" panose="02040502050405020303" pitchFamily="18" charset="0"/>
              </a:rPr>
              <a:t>gibi kullanırız.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3957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219701-A534-3090-4DE6-6BF5F3D1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0" dirty="0">
                <a:effectLst/>
                <a:latin typeface="Georgia" panose="02040502050405020303" pitchFamily="18" charset="0"/>
              </a:rPr>
              <a:t>SENARYO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E6E6B8-313A-2241-8CC5-49267A1B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Georgia" panose="02040502050405020303" pitchFamily="18" charset="0"/>
              </a:rPr>
              <a:t>Emir komuta sistemine sahip ordu modelini yazılımsal olarak inşa edelim ve üst rütbelerden gelen emirleri tüm seviyelerdeki askerlere iletelim.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091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B4C8C53-F712-3F75-0AD9-394A7EAD8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541" y="1747603"/>
            <a:ext cx="6144482" cy="336279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61F5941-A35D-3FF2-D648-3B8B550A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25" y="2357288"/>
            <a:ext cx="345805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0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1CC3F1D-2190-CDF3-E206-814E3DD67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687" y="1390973"/>
            <a:ext cx="7399316" cy="42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7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055" name="Picture 10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6" name="Straight Connector 10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3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58" name="Rectangle 103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4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946CCD-ADB2-0B88-A4DD-4296114B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Yazılım Geliştirmede 23 Tasarım Kalıbı</a:t>
            </a:r>
          </a:p>
        </p:txBody>
      </p:sp>
      <p:cxnSp>
        <p:nvCxnSpPr>
          <p:cNvPr id="1060" name="Straight Connector 104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4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62" name="Rectangle 104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4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4" name="Rectangle 104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9AE8ECE9-275B-8720-132A-8C4E54EF0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667" y="1116345"/>
            <a:ext cx="5414332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105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4418A4-8D90-5874-F823-B8F91C3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creatıonal</a:t>
            </a:r>
            <a:r>
              <a:rPr lang="tr-TR" dirty="0"/>
              <a:t> tasarım kalıpları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F1BD43-1D00-1B05-CEED-96D90B0D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Nesne oluşturma ve başlatmayla ilgilenir.</a:t>
            </a:r>
          </a:p>
        </p:txBody>
      </p:sp>
    </p:spTree>
    <p:extLst>
      <p:ext uri="{BB962C8B-B14F-4D97-AF65-F5344CB8AC3E}">
        <p14:creationId xmlns:p14="http://schemas.microsoft.com/office/powerpoint/2010/main" val="214341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78F121-605E-5DB3-3BBD-DAA86405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Sıngleton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0A3282-8181-2C66-3118-5D27CF38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Bir sınıf için nesne oluşturmayı yalnızca bir örnekle sınırlar.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2852263-F72C-93D8-D813-69F791A9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2878170"/>
            <a:ext cx="6030167" cy="232442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2AC4020-1D41-2397-E8A2-DC411B572B6A}"/>
              </a:ext>
            </a:extLst>
          </p:cNvPr>
          <p:cNvSpPr txBox="1"/>
          <p:nvPr/>
        </p:nvSpPr>
        <p:spPr>
          <a:xfrm>
            <a:off x="3750906" y="5466345"/>
            <a:ext cx="497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Normal şartlarda nesne oluşumu</a:t>
            </a:r>
          </a:p>
        </p:txBody>
      </p:sp>
    </p:spTree>
    <p:extLst>
      <p:ext uri="{BB962C8B-B14F-4D97-AF65-F5344CB8AC3E}">
        <p14:creationId xmlns:p14="http://schemas.microsoft.com/office/powerpoint/2010/main" val="57823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3B3F781-028B-5DF2-5FFD-466D90A8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" y="452345"/>
            <a:ext cx="7187402" cy="387705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4FD018C-51D4-D1A4-8D15-729BEBC1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06" y="1955767"/>
            <a:ext cx="6831997" cy="389657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5481F5D-938F-DD0A-FFF0-12D2F4B7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349" y="4329404"/>
            <a:ext cx="2597954" cy="15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22E4F0-8C5A-A0EF-B2C6-909F91D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Prototype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E6FC66-38B9-A84C-2DD8-44DBCEF8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Kod sınıflara bağımlı hale gelmeden mevcut nesnelerin kopyalanmasını destekler.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7EBE7D-4AA9-2B7B-5A22-6EEE7EBA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2448795"/>
            <a:ext cx="7125694" cy="352474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74E08D1-1952-C56D-8BE9-7DF1D958ED4C}"/>
              </a:ext>
            </a:extLst>
          </p:cNvPr>
          <p:cNvSpPr txBox="1"/>
          <p:nvPr/>
        </p:nvSpPr>
        <p:spPr>
          <a:xfrm>
            <a:off x="5316528" y="6221934"/>
            <a:ext cx="57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ighlight>
                  <a:srgbClr val="00FFFF"/>
                </a:highlight>
              </a:rPr>
              <a:t>Sıradan kod: </a:t>
            </a:r>
          </a:p>
        </p:txBody>
      </p:sp>
    </p:spTree>
    <p:extLst>
      <p:ext uri="{BB962C8B-B14F-4D97-AF65-F5344CB8AC3E}">
        <p14:creationId xmlns:p14="http://schemas.microsoft.com/office/powerpoint/2010/main" val="38595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B8FB161F-D80D-3D23-173C-F836B628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81" y="0"/>
            <a:ext cx="7026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6A3979-560C-2ACE-133F-5C4227E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Factory</a:t>
            </a:r>
            <a:r>
              <a:rPr lang="tr-TR" b="1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method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AD5DC5-9431-2861-C058-734AE24A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6439"/>
            <a:ext cx="9603275" cy="3450613"/>
          </a:xfrm>
        </p:spPr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Ortak bir </a:t>
            </a:r>
            <a:r>
              <a:rPr lang="tr-TR" b="1" dirty="0" err="1">
                <a:solidFill>
                  <a:srgbClr val="555555"/>
                </a:solidFill>
                <a:latin typeface="Rubik"/>
              </a:rPr>
              <a:t>I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nterface’e</a:t>
            </a:r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 sahip nesneler oluşturur ve bir sınıfın somutlaştırmayı alt sınıflara ertelemesine izin verir.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243904B-5090-1F86-170F-6F7E0FF3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487013"/>
            <a:ext cx="3680259" cy="13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055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</Template>
  <TotalTime>377</TotalTime>
  <Words>327</Words>
  <Application>Microsoft Office PowerPoint</Application>
  <PresentationFormat>Geniş ekran</PresentationFormat>
  <Paragraphs>36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3" baseType="lpstr">
      <vt:lpstr>Arial</vt:lpstr>
      <vt:lpstr>Calibri</vt:lpstr>
      <vt:lpstr>Georgia</vt:lpstr>
      <vt:lpstr>Gill Sans MT</vt:lpstr>
      <vt:lpstr>Rubik</vt:lpstr>
      <vt:lpstr>source-serif-pro</vt:lpstr>
      <vt:lpstr>Galeri</vt:lpstr>
      <vt:lpstr>Desıgn patterns</vt:lpstr>
      <vt:lpstr>Desıgn patterns Nedir ?</vt:lpstr>
      <vt:lpstr>Yazılım Geliştirmede 23 Tasarım Kalıbı</vt:lpstr>
      <vt:lpstr>creatıonal tasarım kalıpları</vt:lpstr>
      <vt:lpstr>Sıngleton</vt:lpstr>
      <vt:lpstr>PowerPoint Sunusu</vt:lpstr>
      <vt:lpstr>Prototype</vt:lpstr>
      <vt:lpstr>PowerPoint Sunusu</vt:lpstr>
      <vt:lpstr>Factory method</vt:lpstr>
      <vt:lpstr>PowerPoint Sunusu</vt:lpstr>
      <vt:lpstr>Şimdi nesne oluşturmak için bir fabrika tanımlamamız gerekiyor.</vt:lpstr>
      <vt:lpstr>buılder</vt:lpstr>
      <vt:lpstr>Bir de aynı sınıfın yirmi tane alanı olduğunu düşünelim. Bu durumda builder design pattern kullanmak güzel bir çözüm olacaktır.</vt:lpstr>
      <vt:lpstr> Nesne oluşturmak…</vt:lpstr>
      <vt:lpstr>PowerPoint Sunusu</vt:lpstr>
      <vt:lpstr>PowerPoint Sunusu</vt:lpstr>
      <vt:lpstr>PowerPoint Sunusu</vt:lpstr>
      <vt:lpstr> sturctural</vt:lpstr>
      <vt:lpstr> adapter</vt:lpstr>
      <vt:lpstr>PowerPoint Sunusu</vt:lpstr>
      <vt:lpstr>PowerPoint Sunusu</vt:lpstr>
      <vt:lpstr>PowerPoint Sunusu</vt:lpstr>
      <vt:lpstr>composıte</vt:lpstr>
      <vt:lpstr>SENARYO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Desıgn patterns</dc:title>
  <dc:creator>Samet Özalp</dc:creator>
  <cp:lastModifiedBy>Samet Özalp</cp:lastModifiedBy>
  <cp:revision>44</cp:revision>
  <dcterms:created xsi:type="dcterms:W3CDTF">2023-09-04T06:13:10Z</dcterms:created>
  <dcterms:modified xsi:type="dcterms:W3CDTF">2023-09-04T12:49:57Z</dcterms:modified>
</cp:coreProperties>
</file>