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1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03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45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50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72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696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0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424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5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3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62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4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8B39F3C-5379-4E03-8735-6AA71E3158CD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03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B520A8-58E0-1C29-D70F-394F8C26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87216"/>
            <a:ext cx="8689976" cy="2509213"/>
          </a:xfrm>
        </p:spPr>
        <p:txBody>
          <a:bodyPr/>
          <a:lstStyle/>
          <a:p>
            <a:r>
              <a:rPr lang="tr-TR" dirty="0" err="1"/>
              <a:t>endıan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D202280-BBBE-CA56-D933-B8D76A31C378}"/>
              </a:ext>
            </a:extLst>
          </p:cNvPr>
          <p:cNvSpPr txBox="1"/>
          <p:nvPr/>
        </p:nvSpPr>
        <p:spPr>
          <a:xfrm>
            <a:off x="10280342" y="807868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EK 15</a:t>
            </a:r>
          </a:p>
        </p:txBody>
      </p:sp>
    </p:spTree>
    <p:extLst>
      <p:ext uri="{BB962C8B-B14F-4D97-AF65-F5344CB8AC3E}">
        <p14:creationId xmlns:p14="http://schemas.microsoft.com/office/powerpoint/2010/main" val="17621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9F766A-5B35-E45B-8199-427A561B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endıannes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AF6EDB-6242-DB14-E8C2-3EBACE54C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cap="none" dirty="0"/>
              <a:t>Türkçenin soldan sağa yazılması, </a:t>
            </a:r>
            <a:r>
              <a:rPr lang="tr-TR" cap="none" dirty="0" err="1"/>
              <a:t>arapçanın</a:t>
            </a:r>
            <a:r>
              <a:rPr lang="tr-TR" cap="none" dirty="0"/>
              <a:t> sağdan sola yazılması misali byte’ların da bu mantıklarla yazılması durumuna </a:t>
            </a:r>
            <a:r>
              <a:rPr lang="tr-TR" b="1" cap="none" dirty="0" err="1"/>
              <a:t>endiannes</a:t>
            </a:r>
            <a:r>
              <a:rPr lang="tr-TR" cap="none" dirty="0"/>
              <a:t> denir.</a:t>
            </a:r>
          </a:p>
          <a:p>
            <a:r>
              <a:rPr lang="tr-TR" i="1" cap="none" dirty="0" err="1"/>
              <a:t>Little</a:t>
            </a:r>
            <a:r>
              <a:rPr lang="tr-TR" i="1" cap="none" dirty="0"/>
              <a:t> </a:t>
            </a:r>
            <a:r>
              <a:rPr lang="tr-TR" i="1" cap="none" dirty="0" err="1"/>
              <a:t>endian</a:t>
            </a:r>
            <a:r>
              <a:rPr lang="tr-TR" i="1" cap="none" dirty="0"/>
              <a:t> </a:t>
            </a:r>
            <a:r>
              <a:rPr lang="tr-TR" cap="none" dirty="0"/>
              <a:t>ve </a:t>
            </a:r>
            <a:r>
              <a:rPr lang="tr-TR" i="1" cap="none" dirty="0" err="1"/>
              <a:t>big</a:t>
            </a:r>
            <a:r>
              <a:rPr lang="tr-TR" i="1" cap="none" dirty="0"/>
              <a:t> </a:t>
            </a:r>
            <a:r>
              <a:rPr lang="tr-TR" i="1" cap="none" dirty="0" err="1"/>
              <a:t>endian</a:t>
            </a:r>
            <a:r>
              <a:rPr lang="tr-TR" i="1" cap="none" dirty="0"/>
              <a:t> </a:t>
            </a:r>
            <a:r>
              <a:rPr lang="tr-TR" cap="none" dirty="0"/>
              <a:t>olmak üzere ikiye ayrılır:</a:t>
            </a:r>
          </a:p>
        </p:txBody>
      </p:sp>
    </p:spTree>
    <p:extLst>
      <p:ext uri="{BB962C8B-B14F-4D97-AF65-F5344CB8AC3E}">
        <p14:creationId xmlns:p14="http://schemas.microsoft.com/office/powerpoint/2010/main" val="372475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1BA304-577F-07A1-7BD9-C6728CD2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Lıttle</a:t>
            </a:r>
            <a:r>
              <a:rPr lang="tr-TR" dirty="0"/>
              <a:t> </a:t>
            </a:r>
            <a:r>
              <a:rPr lang="tr-TR" dirty="0" err="1"/>
              <a:t>endıan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27ECA6-E199-72F0-744B-92574B1A03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0x34E2561A, 4 </a:t>
            </a:r>
            <a:r>
              <a:rPr lang="tr-TR" b="0" i="0" cap="none" dirty="0" err="1">
                <a:solidFill>
                  <a:srgbClr val="373A3C"/>
                </a:solidFill>
                <a:effectLst/>
                <a:latin typeface="Tw Cen MT (Gövde)"/>
              </a:rPr>
              <a:t>bytelık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 </a:t>
            </a:r>
            <a:r>
              <a:rPr lang="tr-TR" b="0" i="0" cap="none" dirty="0" err="1">
                <a:solidFill>
                  <a:srgbClr val="373A3C"/>
                </a:solidFill>
                <a:effectLst/>
                <a:latin typeface="Tw Cen MT (Gövde)"/>
              </a:rPr>
              <a:t>integer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 verisinde </a:t>
            </a:r>
            <a:r>
              <a:rPr lang="tr-TR" b="1" i="0" cap="none" dirty="0">
                <a:solidFill>
                  <a:srgbClr val="373A3C"/>
                </a:solidFill>
                <a:effectLst/>
                <a:latin typeface="Tw Cen MT (Gövde)"/>
              </a:rPr>
              <a:t>sağdan sola 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doğru okuma yapılır. Sırasıyla: 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0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x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1A, 0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x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56, 0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x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E2, 0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x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34…</a:t>
            </a:r>
            <a:endParaRPr lang="tr-TR" cap="none" dirty="0">
              <a:latin typeface="Tw Cen MT (Gövde)"/>
            </a:endParaRPr>
          </a:p>
        </p:txBody>
      </p:sp>
      <p:pic>
        <p:nvPicPr>
          <p:cNvPr id="2050" name="Picture 2" descr="Little Endian">
            <a:extLst>
              <a:ext uri="{FF2B5EF4-FFF2-40B4-BE49-F238E27FC236}">
                <a16:creationId xmlns:a16="http://schemas.microsoft.com/office/drawing/2014/main" id="{B36D6A25-4FE0-8BF1-7A6D-8E96A30D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7" y="3409949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0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963820-D677-E7F3-2F40-7BAB4F3B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Bıg</a:t>
            </a:r>
            <a:r>
              <a:rPr lang="tr-TR" dirty="0"/>
              <a:t> </a:t>
            </a:r>
            <a:r>
              <a:rPr lang="tr-TR" dirty="0" err="1"/>
              <a:t>endıan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BB631B-63FD-1BD9-5AD1-97838DE94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0x7654139A, verisi </a:t>
            </a:r>
            <a:r>
              <a:rPr lang="tr-TR" b="1" i="0" cap="none" dirty="0">
                <a:solidFill>
                  <a:srgbClr val="373A3C"/>
                </a:solidFill>
                <a:effectLst/>
                <a:latin typeface="Tw Cen MT (Gövde)"/>
              </a:rPr>
              <a:t>soldan sağa 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başlanarak okunur. 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Sırasıyla: 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0x76, 0x54, 0x13, 0x9A…</a:t>
            </a:r>
          </a:p>
          <a:p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pPr marL="0" indent="0">
              <a:buNone/>
            </a:pPr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pPr marL="0" indent="0">
              <a:buNone/>
            </a:pPr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Not: Önemli byte solda olduğu sıralamaya </a:t>
            </a:r>
            <a:r>
              <a:rPr lang="tr-TR" cap="none" dirty="0" err="1">
                <a:solidFill>
                  <a:srgbClr val="373A3C"/>
                </a:solidFill>
                <a:latin typeface="Tw Cen MT (Gövde)"/>
              </a:rPr>
              <a:t>Big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 </a:t>
            </a:r>
            <a:r>
              <a:rPr lang="tr-TR" cap="none" dirty="0" err="1">
                <a:solidFill>
                  <a:srgbClr val="373A3C"/>
                </a:solidFill>
                <a:latin typeface="Tw Cen MT (Gövde)"/>
              </a:rPr>
              <a:t>Endian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, sağda olduğu sıralamaya </a:t>
            </a:r>
            <a:r>
              <a:rPr lang="tr-TR" cap="none" dirty="0" err="1">
                <a:solidFill>
                  <a:srgbClr val="373A3C"/>
                </a:solidFill>
                <a:latin typeface="Tw Cen MT (Gövde)"/>
              </a:rPr>
              <a:t>Little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 </a:t>
            </a:r>
            <a:r>
              <a:rPr lang="tr-TR" cap="none" dirty="0" err="1">
                <a:solidFill>
                  <a:srgbClr val="373A3C"/>
                </a:solidFill>
                <a:latin typeface="Tw Cen MT (Gövde)"/>
              </a:rPr>
              <a:t>Endian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 denir.</a:t>
            </a:r>
            <a:endParaRPr lang="tr-TR" cap="none" dirty="0">
              <a:latin typeface="Tw Cen MT (Gövde)"/>
            </a:endParaRPr>
          </a:p>
        </p:txBody>
      </p:sp>
      <p:pic>
        <p:nvPicPr>
          <p:cNvPr id="1026" name="Picture 2" descr="Big Endian">
            <a:extLst>
              <a:ext uri="{FF2B5EF4-FFF2-40B4-BE49-F238E27FC236}">
                <a16:creationId xmlns:a16="http://schemas.microsoft.com/office/drawing/2014/main" id="{4E2A7483-E379-7C4F-8C0F-61690FBC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816873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90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Tahta Yazı</Template>
  <TotalTime>29</TotalTime>
  <Words>94</Words>
  <Application>Microsoft Office PowerPoint</Application>
  <PresentationFormat>Geniş ekran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Rockwell</vt:lpstr>
      <vt:lpstr>Rockwell Condensed</vt:lpstr>
      <vt:lpstr>Tw Cen MT (Gövde)</vt:lpstr>
      <vt:lpstr>Wingdings</vt:lpstr>
      <vt:lpstr>Tahta Yazı</vt:lpstr>
      <vt:lpstr>endıan</vt:lpstr>
      <vt:lpstr>endıannes</vt:lpstr>
      <vt:lpstr>Lıttle endıan</vt:lpstr>
      <vt:lpstr>Bıg endıan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endıan</dc:title>
  <dc:creator>Samet Özalp</dc:creator>
  <cp:lastModifiedBy>Samet Özalp</cp:lastModifiedBy>
  <cp:revision>19</cp:revision>
  <dcterms:created xsi:type="dcterms:W3CDTF">2023-09-19T06:17:34Z</dcterms:created>
  <dcterms:modified xsi:type="dcterms:W3CDTF">2023-09-24T12:23:26Z</dcterms:modified>
</cp:coreProperties>
</file>