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1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2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56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76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726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7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0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5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29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76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9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A24B9B4-405D-4EA3-A0B5-1A13F03FB83F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4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9324D5-5470-EDEB-7D60-57D65C5C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673" y="1514248"/>
            <a:ext cx="9001462" cy="2387600"/>
          </a:xfrm>
        </p:spPr>
        <p:txBody>
          <a:bodyPr/>
          <a:lstStyle/>
          <a:p>
            <a:r>
              <a:rPr lang="tr-TR" dirty="0" err="1"/>
              <a:t>udp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CC86809-3B88-D175-3FE1-B4B21C710F0B}"/>
              </a:ext>
            </a:extLst>
          </p:cNvPr>
          <p:cNvSpPr txBox="1"/>
          <p:nvPr/>
        </p:nvSpPr>
        <p:spPr>
          <a:xfrm>
            <a:off x="10354135" y="834197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EK 7</a:t>
            </a:r>
          </a:p>
        </p:txBody>
      </p:sp>
    </p:spTree>
    <p:extLst>
      <p:ext uri="{BB962C8B-B14F-4D97-AF65-F5344CB8AC3E}">
        <p14:creationId xmlns:p14="http://schemas.microsoft.com/office/powerpoint/2010/main" val="7142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s between TCP and UDP - GeeksforGeeks">
            <a:extLst>
              <a:ext uri="{FF2B5EF4-FFF2-40B4-BE49-F238E27FC236}">
                <a16:creationId xmlns:a16="http://schemas.microsoft.com/office/drawing/2014/main" id="{2FF344B4-9785-5126-56B1-9D1B725D4A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0" y="882520"/>
            <a:ext cx="11205006" cy="52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F6ECAC-29BF-A536-47F4-0F7C2781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Whatsapp</a:t>
            </a:r>
            <a:r>
              <a:rPr lang="tr-TR" dirty="0"/>
              <a:t> </a:t>
            </a:r>
            <a:r>
              <a:rPr lang="tr-TR" dirty="0" err="1"/>
              <a:t>upd</a:t>
            </a:r>
            <a:r>
              <a:rPr lang="tr-TR" dirty="0"/>
              <a:t> mi kullanır </a:t>
            </a:r>
            <a:r>
              <a:rPr lang="tr-TR" dirty="0" err="1"/>
              <a:t>tcp</a:t>
            </a:r>
            <a:r>
              <a:rPr lang="tr-TR" dirty="0"/>
              <a:t> mi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2F7D5C-272C-C462-823C-D0914AAB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İkisini de kullanır. 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TCP paketleri kullanıcı ile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wp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serverları arasında gerçekleşiyor. </a:t>
            </a:r>
          </a:p>
          <a:p>
            <a:r>
              <a:rPr lang="tr-TR" i="0" dirty="0">
                <a:effectLst/>
                <a:latin typeface="Roboto" panose="02000000000000000000" pitchFamily="2" charset="0"/>
              </a:rPr>
              <a:t>TCP paketleri</a:t>
            </a:r>
            <a:r>
              <a:rPr lang="tr-TR" b="1" i="0" dirty="0">
                <a:effectLst/>
                <a:latin typeface="Roboto" panose="02000000000000000000" pitchFamily="2" charset="0"/>
              </a:rPr>
              <a:t>, </a:t>
            </a:r>
            <a:r>
              <a:rPr lang="tr-TR" b="1" i="0" dirty="0" err="1">
                <a:effectLst/>
                <a:latin typeface="Roboto" panose="02000000000000000000" pitchFamily="2" charset="0"/>
              </a:rPr>
              <a:t>Noise</a:t>
            </a:r>
            <a:r>
              <a:rPr lang="tr-TR" b="1" i="0" dirty="0">
                <a:effectLst/>
                <a:latin typeface="Roboto" panose="02000000000000000000" pitchFamily="2" charset="0"/>
              </a:rPr>
              <a:t> </a:t>
            </a:r>
            <a:r>
              <a:rPr lang="tr-TR" b="1" i="0" dirty="0" err="1">
                <a:effectLst/>
                <a:latin typeface="Roboto" panose="02000000000000000000" pitchFamily="2" charset="0"/>
              </a:rPr>
              <a:t>Pipes</a:t>
            </a:r>
            <a:r>
              <a:rPr lang="tr-TR" b="1" i="0" dirty="0">
                <a:effectLst/>
                <a:latin typeface="Roboto" panose="02000000000000000000" pitchFamily="2" charset="0"/>
              </a:rPr>
              <a:t> Protocol</a:t>
            </a:r>
            <a:r>
              <a:rPr lang="tr-TR" b="0" i="0" dirty="0">
                <a:effectLst/>
                <a:latin typeface="Roboto" panose="02000000000000000000" pitchFamily="2" charset="0"/>
              </a:rPr>
              <a:t> ile şifrelenmiş mesajları içeriyor..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UDP paketleri ise arayan ve arananlar arasında kullanılıyor (SRTP paketleri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Secure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Real Time Protocol)). 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SRTP: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RTP’yi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şifreleyen protokol.</a:t>
            </a:r>
          </a:p>
          <a:p>
            <a:r>
              <a:rPr lang="tr-T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RTP:</a:t>
            </a:r>
            <a:r>
              <a:rPr lang="tr-T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(Real-time Transport Protocol), gerçek zamanlı ses, görüntü ya da simülasyon verilerinin uçtan uca taşınmasını sağlayan protokoldür.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TotalTime>285</TotalTime>
  <Words>79</Words>
  <Application>Microsoft Office PowerPoint</Application>
  <PresentationFormat>Geniş ekran</PresentationFormat>
  <Paragraphs>9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Calibri</vt:lpstr>
      <vt:lpstr>Roboto</vt:lpstr>
      <vt:lpstr>Rockwell</vt:lpstr>
      <vt:lpstr>Rockwell Condensed</vt:lpstr>
      <vt:lpstr>Wingdings</vt:lpstr>
      <vt:lpstr>Tahta Yazı</vt:lpstr>
      <vt:lpstr>udp</vt:lpstr>
      <vt:lpstr>PowerPoint Sunusu</vt:lpstr>
      <vt:lpstr>Whatsapp upd mi kullanır tcp mi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</dc:title>
  <dc:creator>Samet Özalp</dc:creator>
  <cp:lastModifiedBy>Samet Özalp</cp:lastModifiedBy>
  <cp:revision>17</cp:revision>
  <dcterms:created xsi:type="dcterms:W3CDTF">2023-09-01T07:55:38Z</dcterms:created>
  <dcterms:modified xsi:type="dcterms:W3CDTF">2023-09-24T11:08:44Z</dcterms:modified>
</cp:coreProperties>
</file>