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7FD7-2B91-41C5-B27D-EA41E27D4EA2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5BE9-7992-431C-9675-39588C68C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51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A5570-B949-126E-B77F-8AD103C1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731941D1-1D16-2B10-0C90-A9FBC9C1ECC3}"/>
              </a:ext>
            </a:extLst>
          </p:cNvPr>
          <p:cNvSpPr txBox="1">
            <a:spLocks/>
          </p:cNvSpPr>
          <p:nvPr/>
        </p:nvSpPr>
        <p:spPr>
          <a:xfrm>
            <a:off x="2417779" y="2073013"/>
            <a:ext cx="8637073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(Tasarım Kalıpları)</a:t>
            </a:r>
          </a:p>
        </p:txBody>
      </p:sp>
    </p:spTree>
    <p:extLst>
      <p:ext uri="{BB962C8B-B14F-4D97-AF65-F5344CB8AC3E}">
        <p14:creationId xmlns:p14="http://schemas.microsoft.com/office/powerpoint/2010/main" val="363207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300E014-48E2-7286-82A5-1F93E520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6" y="461547"/>
            <a:ext cx="5667791" cy="593490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C26A8D1-BFC7-55ED-8EFC-F8F96397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74" y="461548"/>
            <a:ext cx="5096586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E4600-FCD6-C5E3-A96E-4950E6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nesne oluşturmak için bir fabrika tanımlamamız gerekiyor.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9FFDA2C-B550-0DB9-A1F0-8CA022F2B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949" y="1853754"/>
            <a:ext cx="7280101" cy="4524886"/>
          </a:xfrm>
        </p:spPr>
      </p:pic>
    </p:spTree>
    <p:extLst>
      <p:ext uri="{BB962C8B-B14F-4D97-AF65-F5344CB8AC3E}">
        <p14:creationId xmlns:p14="http://schemas.microsoft.com/office/powerpoint/2010/main" val="42262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1BBB5-1DB6-2467-3B13-3AED52A2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/>
              <a:t>buılder</a:t>
            </a:r>
            <a:endParaRPr lang="tr-TR" u="sng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D1D00D-31E6-1D53-FE3F-51AA364F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20" y="3331099"/>
            <a:ext cx="3641064" cy="113593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76DE66-91F2-7BD7-AA93-564BDB5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30" y="2013151"/>
            <a:ext cx="6033757" cy="37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768F2-E0D7-EFEB-C15F-7865A7E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 de aynı sınıfın yirmi tane alanı olduğunu düşünelim. Bu durumda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kullanmak güzel bir çözüm olacaktır.</a:t>
            </a:r>
            <a:endParaRPr lang="tr-TR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0AEA25-6690-C787-AC37-7442D508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18" y="1779109"/>
            <a:ext cx="7163764" cy="4834015"/>
          </a:xfrm>
        </p:spPr>
      </p:pic>
    </p:spTree>
    <p:extLst>
      <p:ext uri="{BB962C8B-B14F-4D97-AF65-F5344CB8AC3E}">
        <p14:creationId xmlns:p14="http://schemas.microsoft.com/office/powerpoint/2010/main" val="199753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CDE94-CF4F-E4D4-481D-0F38C8F1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Nesne oluşturmak…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567D6-095D-A3C4-8A07-3B2813E0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p1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(“1234”, “Samet”,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35, 1);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p2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“Ahmet”,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p3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Aln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p4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“Mehmet”,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35,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9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A3482EC-BAE9-3926-ACCF-E77106AB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148"/>
            <a:ext cx="5958413" cy="3143703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112F4B4-ADC6-144A-086D-34EEB912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53" y="316567"/>
            <a:ext cx="6162847" cy="622486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8FECCF4-E904-5507-E492-73EEE0A3D2CC}"/>
              </a:ext>
            </a:extLst>
          </p:cNvPr>
          <p:cNvSpPr txBox="1"/>
          <p:nvPr/>
        </p:nvSpPr>
        <p:spPr>
          <a:xfrm>
            <a:off x="9110576" y="754602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Person</a:t>
            </a:r>
            <a:r>
              <a:rPr lang="tr-TR" dirty="0"/>
              <a:t> sınıfı içerisinde bir Builder sınıfı tanımlandı.</a:t>
            </a:r>
          </a:p>
        </p:txBody>
      </p:sp>
    </p:spTree>
    <p:extLst>
      <p:ext uri="{BB962C8B-B14F-4D97-AF65-F5344CB8AC3E}">
        <p14:creationId xmlns:p14="http://schemas.microsoft.com/office/powerpoint/2010/main" val="259836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A9B3A9-E24D-B2F0-F288-AAFB769C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1609425"/>
            <a:ext cx="5462643" cy="34496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E0E450-EA5C-14DF-99A6-9B4707DF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129"/>
            <a:ext cx="582058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787398-BF52-F3DB-9982-3F0FD955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38" y="293142"/>
            <a:ext cx="6917524" cy="582286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926335D-EEE9-7E7A-C863-8021BAB3D966}"/>
              </a:ext>
            </a:extLst>
          </p:cNvPr>
          <p:cNvSpPr txBox="1"/>
          <p:nvPr/>
        </p:nvSpPr>
        <p:spPr>
          <a:xfrm>
            <a:off x="3368351" y="6195526"/>
            <a:ext cx="545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Artık bir </a:t>
            </a:r>
            <a:r>
              <a:rPr lang="tr-TR" dirty="0" err="1"/>
              <a:t>builder</a:t>
            </a:r>
            <a:r>
              <a:rPr lang="tr-TR" dirty="0"/>
              <a:t> yapısı kullanarak nesne üretebiliriz.</a:t>
            </a:r>
          </a:p>
        </p:txBody>
      </p:sp>
    </p:spTree>
    <p:extLst>
      <p:ext uri="{BB962C8B-B14F-4D97-AF65-F5344CB8AC3E}">
        <p14:creationId xmlns:p14="http://schemas.microsoft.com/office/powerpoint/2010/main" val="15878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7002F-157E-88BE-1FF4-E8AE2435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208E1-BE2E-62EF-830C-512F5597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geliştirirken </a:t>
            </a:r>
            <a:r>
              <a:rPr lang="tr-TR" dirty="0" err="1"/>
              <a:t>karışılaşılan</a:t>
            </a:r>
            <a:r>
              <a:rPr lang="tr-TR" dirty="0"/>
              <a:t> sorunları çözer. </a:t>
            </a:r>
          </a:p>
          <a:p>
            <a:r>
              <a:rPr lang="tr-TR" dirty="0"/>
              <a:t>Yazılım geliştirme sürecini anlaşılır kılar.</a:t>
            </a:r>
          </a:p>
          <a:p>
            <a:r>
              <a:rPr lang="tr-TR" dirty="0"/>
              <a:t>Bir kod veya </a:t>
            </a:r>
            <a:r>
              <a:rPr lang="tr-TR" dirty="0" err="1"/>
              <a:t>framework</a:t>
            </a:r>
            <a:r>
              <a:rPr lang="tr-TR" dirty="0"/>
              <a:t> değildir. </a:t>
            </a:r>
          </a:p>
          <a:p>
            <a:r>
              <a:rPr lang="tr-TR" dirty="0"/>
              <a:t>Bir düşünce tekniğidir.</a:t>
            </a:r>
          </a:p>
        </p:txBody>
      </p:sp>
    </p:spTree>
    <p:extLst>
      <p:ext uri="{BB962C8B-B14F-4D97-AF65-F5344CB8AC3E}">
        <p14:creationId xmlns:p14="http://schemas.microsoft.com/office/powerpoint/2010/main" val="30555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055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8" name="Rectangle 103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4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946CCD-ADB2-0B88-A4DD-4296114B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Yazılım Geliştirmede 23 Tasarım Kalıbı</a:t>
            </a:r>
          </a:p>
        </p:txBody>
      </p:sp>
      <p:cxnSp>
        <p:nvCxnSpPr>
          <p:cNvPr id="1060" name="Straight Connector 104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4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2" name="Rectangle 104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4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4" name="Rectangle 104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AE8ECE9-275B-8720-132A-8C4E54EF0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667" y="1116345"/>
            <a:ext cx="5414332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5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4418A4-8D90-5874-F823-B8F91C3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Yaratıcı tasarım kalıpları (</a:t>
            </a:r>
            <a:r>
              <a:rPr lang="tr-TR" dirty="0" err="1"/>
              <a:t>creatıonal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1BD43-1D00-1B05-CEED-96D90B0D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oluşturma ve başlatmayla ilgilenir.</a:t>
            </a:r>
          </a:p>
        </p:txBody>
      </p:sp>
    </p:spTree>
    <p:extLst>
      <p:ext uri="{BB962C8B-B14F-4D97-AF65-F5344CB8AC3E}">
        <p14:creationId xmlns:p14="http://schemas.microsoft.com/office/powerpoint/2010/main" val="21434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8F121-605E-5DB3-3BBD-DAA8640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Sıngleton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A3282-8181-2C66-3118-5D27CF38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Bir sınıf için nesne oluşturmayı yalnızca bir örnekle sınırlar.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852263-F72C-93D8-D813-69F791A9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878170"/>
            <a:ext cx="6030167" cy="232442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2AC4020-1D41-2397-E8A2-DC411B572B6A}"/>
              </a:ext>
            </a:extLst>
          </p:cNvPr>
          <p:cNvSpPr txBox="1"/>
          <p:nvPr/>
        </p:nvSpPr>
        <p:spPr>
          <a:xfrm>
            <a:off x="3750906" y="5466345"/>
            <a:ext cx="49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 şartlarda nesne oluşumu</a:t>
            </a:r>
          </a:p>
        </p:txBody>
      </p:sp>
    </p:spTree>
    <p:extLst>
      <p:ext uri="{BB962C8B-B14F-4D97-AF65-F5344CB8AC3E}">
        <p14:creationId xmlns:p14="http://schemas.microsoft.com/office/powerpoint/2010/main" val="5782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3B3F781-028B-5DF2-5FFD-466D90A8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" y="452345"/>
            <a:ext cx="7187402" cy="38770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FD018C-51D4-D1A4-8D15-729BEBC1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06" y="1955767"/>
            <a:ext cx="6831997" cy="389657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5481F5D-938F-DD0A-FFF0-12D2F4B7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349" y="4329404"/>
            <a:ext cx="2597954" cy="15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2E4F0-8C5A-A0EF-B2C6-909F91D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Prototype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E6FC66-38B9-A84C-2DD8-44DBCEF8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Kod sınıflara bağımlı hale gelmeden mevcut nesnelerin kopyalanmasını destekler.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EBE7D-4AA9-2B7B-5A22-6EEE7EBA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448795"/>
            <a:ext cx="7125694" cy="352474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74E08D1-1952-C56D-8BE9-7DF1D958ED4C}"/>
              </a:ext>
            </a:extLst>
          </p:cNvPr>
          <p:cNvSpPr txBox="1"/>
          <p:nvPr/>
        </p:nvSpPr>
        <p:spPr>
          <a:xfrm>
            <a:off x="5316528" y="6221934"/>
            <a:ext cx="57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ighlight>
                  <a:srgbClr val="00FFFF"/>
                </a:highlight>
              </a:rPr>
              <a:t>Sıradan kod: </a:t>
            </a:r>
          </a:p>
        </p:txBody>
      </p:sp>
    </p:spTree>
    <p:extLst>
      <p:ext uri="{BB962C8B-B14F-4D97-AF65-F5344CB8AC3E}">
        <p14:creationId xmlns:p14="http://schemas.microsoft.com/office/powerpoint/2010/main" val="38595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8FB161F-D80D-3D23-173C-F836B628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81" y="0"/>
            <a:ext cx="702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6A3979-560C-2ACE-133F-5C4227E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Factory</a:t>
            </a:r>
            <a:r>
              <a:rPr lang="tr-TR" b="1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method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AD5DC5-9431-2861-C058-734AE24A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6439"/>
            <a:ext cx="9603275" cy="3450613"/>
          </a:xfrm>
        </p:spPr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Ortak bir </a:t>
            </a:r>
            <a:r>
              <a:rPr lang="tr-TR" b="1" dirty="0" err="1">
                <a:solidFill>
                  <a:srgbClr val="555555"/>
                </a:solidFill>
                <a:latin typeface="Rubik"/>
              </a:rPr>
              <a:t>I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nterface’e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 sahip nesneler oluşturur ve bir sınıfın somutlaştırmayı alt sınıflara ertelemesine izin verir.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43904B-5090-1F86-170F-6F7E0FF3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87013"/>
            <a:ext cx="3680259" cy="13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0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</Template>
  <TotalTime>329</TotalTime>
  <Words>220</Words>
  <Application>Microsoft Office PowerPoint</Application>
  <PresentationFormat>Geniş ekran</PresentationFormat>
  <Paragraphs>25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Rubik</vt:lpstr>
      <vt:lpstr>source-serif-pro</vt:lpstr>
      <vt:lpstr>Galeri</vt:lpstr>
      <vt:lpstr>Desıgn patterns</vt:lpstr>
      <vt:lpstr>Desıgn patterns Nedir ?</vt:lpstr>
      <vt:lpstr>Yazılım Geliştirmede 23 Tasarım Kalıbı</vt:lpstr>
      <vt:lpstr>Yaratıcı tasarım kalıpları (creatıonal)</vt:lpstr>
      <vt:lpstr>Sıngleton</vt:lpstr>
      <vt:lpstr>PowerPoint Sunusu</vt:lpstr>
      <vt:lpstr>Prototype</vt:lpstr>
      <vt:lpstr>PowerPoint Sunusu</vt:lpstr>
      <vt:lpstr>Factory method</vt:lpstr>
      <vt:lpstr>PowerPoint Sunusu</vt:lpstr>
      <vt:lpstr>Şimdi nesne oluşturmak için bir fabrika tanımlamamız gerekiyor.</vt:lpstr>
      <vt:lpstr>buılder</vt:lpstr>
      <vt:lpstr>Bir de aynı sınıfın yirmi tane alanı olduğunu düşünelim. Bu durumda builder design pattern kullanmak güzel bir çözüm olacaktır.</vt:lpstr>
      <vt:lpstr> Nesne oluşturmak…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Desıgn patterns</dc:title>
  <dc:creator>Samet Özalp</dc:creator>
  <cp:lastModifiedBy>Samet Özalp</cp:lastModifiedBy>
  <cp:revision>31</cp:revision>
  <dcterms:created xsi:type="dcterms:W3CDTF">2023-09-04T06:13:10Z</dcterms:created>
  <dcterms:modified xsi:type="dcterms:W3CDTF">2023-09-04T11:43:03Z</dcterms:modified>
</cp:coreProperties>
</file>