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23:05:58.4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23:08:08.0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23:10:30.7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23:16:22.2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9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1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6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94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1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9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6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7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8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6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nkli yaprak desenleri">
            <a:extLst>
              <a:ext uri="{FF2B5EF4-FFF2-40B4-BE49-F238E27FC236}">
                <a16:creationId xmlns:a16="http://schemas.microsoft.com/office/drawing/2014/main" id="{F0E686AD-C241-F3E3-60BD-5ECAA6FEE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311" r="-1" b="1631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BCC5534F-1112-20E1-A548-99F1B1047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tr-TR" sz="10800" dirty="0"/>
              <a:t>Music Player </a:t>
            </a:r>
            <a:r>
              <a:rPr lang="tr-TR" sz="10800" dirty="0" err="1"/>
              <a:t>App</a:t>
            </a:r>
            <a:endParaRPr lang="tr-TR" sz="108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DF8A42E-D99C-55F2-0C84-9F40E9326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endParaRPr lang="tr-TR" sz="320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75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kran görüntüsü, mobil telefon, mobil cihaz içeren bir resim&#10;&#10;Açıklama otomatik olarak oluşturuldu">
            <a:extLst>
              <a:ext uri="{FF2B5EF4-FFF2-40B4-BE49-F238E27FC236}">
                <a16:creationId xmlns:a16="http://schemas.microsoft.com/office/drawing/2014/main" id="{1A687B78-307C-8AE4-0456-AA8BDE776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42" y="459000"/>
            <a:ext cx="2791799" cy="5940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FC573E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64463F-AD5D-F09F-C458-10CE7FC2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638089"/>
            <a:ext cx="5337270" cy="1476801"/>
          </a:xfrm>
        </p:spPr>
        <p:txBody>
          <a:bodyPr anchor="b">
            <a:normAutofit/>
          </a:bodyPr>
          <a:lstStyle/>
          <a:p>
            <a:r>
              <a:rPr lang="tr-TR" sz="5600" dirty="0">
                <a:solidFill>
                  <a:srgbClr val="FFFFFF"/>
                </a:solidFill>
              </a:rPr>
              <a:t>MUSIC PLAYER APP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6304" y="2368177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C573E"/>
          </a:solidFill>
          <a:ln w="38100" cap="rnd">
            <a:solidFill>
              <a:srgbClr val="FC573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0BE80A-0A19-54FB-A415-3DBAE6A0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664886"/>
            <a:ext cx="5461095" cy="3550789"/>
          </a:xfrm>
        </p:spPr>
        <p:txBody>
          <a:bodyPr anchor="t">
            <a:normAutofit/>
          </a:bodyPr>
          <a:lstStyle/>
          <a:p>
            <a:pPr algn="just"/>
            <a:r>
              <a:rPr lang="tr-TR" dirty="0">
                <a:solidFill>
                  <a:srgbClr val="FFFFFF"/>
                </a:solidFill>
              </a:rPr>
              <a:t>Soldaki resimde </a:t>
            </a:r>
            <a:r>
              <a:rPr lang="tr-TR" dirty="0" err="1">
                <a:solidFill>
                  <a:srgbClr val="FFFFFF"/>
                </a:solidFill>
              </a:rPr>
              <a:t>uygulamanin</a:t>
            </a:r>
            <a:r>
              <a:rPr lang="tr-TR" dirty="0">
                <a:solidFill>
                  <a:srgbClr val="FFFFFF"/>
                </a:solidFill>
              </a:rPr>
              <a:t> ana </a:t>
            </a:r>
            <a:r>
              <a:rPr lang="tr-TR" dirty="0" err="1">
                <a:solidFill>
                  <a:srgbClr val="FFFFFF"/>
                </a:solidFill>
              </a:rPr>
              <a:t>ekrani</a:t>
            </a:r>
            <a:r>
              <a:rPr lang="tr-TR" dirty="0">
                <a:solidFill>
                  <a:srgbClr val="FFFFFF"/>
                </a:solidFill>
              </a:rPr>
              <a:t> yer almakta. «Tüm Müzikler» sekmesinde cihazda taranan tüm .mp3 </a:t>
            </a:r>
            <a:r>
              <a:rPr lang="tr-TR" dirty="0" err="1">
                <a:solidFill>
                  <a:srgbClr val="FFFFFF"/>
                </a:solidFill>
              </a:rPr>
              <a:t>uzantisina</a:t>
            </a:r>
            <a:r>
              <a:rPr lang="tr-TR" dirty="0">
                <a:solidFill>
                  <a:srgbClr val="FFFFFF"/>
                </a:solidFill>
              </a:rPr>
              <a:t> sahip dosyalar eklenmekte.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22161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FC573E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64463F-AD5D-F09F-C458-10CE7FC2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638089"/>
            <a:ext cx="5337270" cy="1476801"/>
          </a:xfrm>
        </p:spPr>
        <p:txBody>
          <a:bodyPr anchor="b">
            <a:normAutofit/>
          </a:bodyPr>
          <a:lstStyle/>
          <a:p>
            <a:r>
              <a:rPr lang="tr-TR" sz="5600" dirty="0">
                <a:solidFill>
                  <a:srgbClr val="FFFFFF"/>
                </a:solidFill>
              </a:rPr>
              <a:t>MUSIC PLAYER APP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6304" y="2368177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C573E"/>
          </a:solidFill>
          <a:ln w="38100" cap="rnd">
            <a:solidFill>
              <a:srgbClr val="FC573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0BE80A-0A19-54FB-A415-3DBAE6A0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664886"/>
            <a:ext cx="5461095" cy="3550789"/>
          </a:xfrm>
        </p:spPr>
        <p:txBody>
          <a:bodyPr anchor="t">
            <a:normAutofit/>
          </a:bodyPr>
          <a:lstStyle/>
          <a:p>
            <a:pPr algn="just"/>
            <a:r>
              <a:rPr lang="tr-TR" dirty="0">
                <a:solidFill>
                  <a:srgbClr val="FFFFFF"/>
                </a:solidFill>
              </a:rPr>
              <a:t>Soldaki resimde ise «</a:t>
            </a:r>
            <a:r>
              <a:rPr lang="tr-TR" dirty="0" err="1">
                <a:solidFill>
                  <a:srgbClr val="FFFFFF"/>
                </a:solidFill>
              </a:rPr>
              <a:t>Playlist</a:t>
            </a:r>
            <a:r>
              <a:rPr lang="tr-TR" dirty="0">
                <a:solidFill>
                  <a:srgbClr val="FFFFFF"/>
                </a:solidFill>
              </a:rPr>
              <a:t>» tablosunda beğenilen müzikler listelenmekte. Buradan herhangi bir müzik </a:t>
            </a:r>
            <a:r>
              <a:rPr lang="tr-TR" dirty="0" err="1">
                <a:solidFill>
                  <a:srgbClr val="FFFFFF"/>
                </a:solidFill>
              </a:rPr>
              <a:t>oynatilmaya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başlanildiğinda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yalnizca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playlistteki</a:t>
            </a:r>
            <a:r>
              <a:rPr lang="tr-TR" dirty="0">
                <a:solidFill>
                  <a:srgbClr val="FFFFFF"/>
                </a:solidFill>
              </a:rPr>
              <a:t> yani beğenilen müzikler </a:t>
            </a:r>
            <a:r>
              <a:rPr lang="tr-TR" dirty="0" err="1">
                <a:solidFill>
                  <a:srgbClr val="FFFFFF"/>
                </a:solidFill>
              </a:rPr>
              <a:t>oynatilmakta</a:t>
            </a:r>
            <a:r>
              <a:rPr lang="tr-TR" dirty="0">
                <a:solidFill>
                  <a:srgbClr val="FFFFFF"/>
                </a:solidFill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Resim 3" descr="mobil telefon, ekran görüntüsü, küçük alet, İletişim Cihazı içeren bir resim&#10;&#10;Açıklama otomatik olarak oluşturuldu">
            <a:extLst>
              <a:ext uri="{FF2B5EF4-FFF2-40B4-BE49-F238E27FC236}">
                <a16:creationId xmlns:a16="http://schemas.microsoft.com/office/drawing/2014/main" id="{606178F5-552A-AC13-2E66-840F799B1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99" y="459000"/>
            <a:ext cx="2788042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3743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FC573E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64463F-AD5D-F09F-C458-10CE7FC2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638089"/>
            <a:ext cx="5337270" cy="1476801"/>
          </a:xfrm>
        </p:spPr>
        <p:txBody>
          <a:bodyPr anchor="b">
            <a:normAutofit/>
          </a:bodyPr>
          <a:lstStyle/>
          <a:p>
            <a:r>
              <a:rPr lang="tr-TR" sz="5600" dirty="0">
                <a:solidFill>
                  <a:srgbClr val="FFFFFF"/>
                </a:solidFill>
              </a:rPr>
              <a:t>MUSIC PLAYER APP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6304" y="2368177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C573E"/>
          </a:solidFill>
          <a:ln w="38100" cap="rnd">
            <a:solidFill>
              <a:srgbClr val="FC573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0BE80A-0A19-54FB-A415-3DBAE6A0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664886"/>
            <a:ext cx="5461095" cy="3550789"/>
          </a:xfrm>
        </p:spPr>
        <p:txBody>
          <a:bodyPr anchor="t">
            <a:normAutofit/>
          </a:bodyPr>
          <a:lstStyle/>
          <a:p>
            <a:pPr algn="just"/>
            <a:r>
              <a:rPr lang="tr-TR" dirty="0">
                <a:solidFill>
                  <a:srgbClr val="FFFFFF"/>
                </a:solidFill>
              </a:rPr>
              <a:t>Soldaki resimde müzik paneli görünmekte. mp3 </a:t>
            </a:r>
            <a:r>
              <a:rPr lang="tr-TR" dirty="0" err="1">
                <a:solidFill>
                  <a:srgbClr val="FFFFFF"/>
                </a:solidFill>
              </a:rPr>
              <a:t>dosyalarinin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metadatasinda</a:t>
            </a:r>
            <a:r>
              <a:rPr lang="tr-TR" dirty="0">
                <a:solidFill>
                  <a:srgbClr val="FFFFFF"/>
                </a:solidFill>
              </a:rPr>
              <a:t> genelde bir resim </a:t>
            </a:r>
            <a:r>
              <a:rPr lang="tr-TR" dirty="0" err="1">
                <a:solidFill>
                  <a:srgbClr val="FFFFFF"/>
                </a:solidFill>
              </a:rPr>
              <a:t>saklanilmadığından</a:t>
            </a:r>
            <a:r>
              <a:rPr lang="tr-TR" dirty="0">
                <a:solidFill>
                  <a:srgbClr val="FFFFFF"/>
                </a:solidFill>
              </a:rPr>
              <a:t> ve </a:t>
            </a:r>
            <a:r>
              <a:rPr lang="tr-TR" dirty="0" err="1">
                <a:solidFill>
                  <a:srgbClr val="FFFFFF"/>
                </a:solidFill>
              </a:rPr>
              <a:t>oynatilan</a:t>
            </a:r>
            <a:r>
              <a:rPr lang="tr-TR" dirty="0">
                <a:solidFill>
                  <a:srgbClr val="FFFFFF"/>
                </a:solidFill>
              </a:rPr>
              <a:t> ses </a:t>
            </a:r>
            <a:r>
              <a:rPr lang="tr-TR" dirty="0" err="1">
                <a:solidFill>
                  <a:srgbClr val="FFFFFF"/>
                </a:solidFill>
              </a:rPr>
              <a:t>dosyasinda</a:t>
            </a:r>
            <a:r>
              <a:rPr lang="tr-TR" dirty="0">
                <a:solidFill>
                  <a:srgbClr val="FFFFFF"/>
                </a:solidFill>
              </a:rPr>
              <a:t> herhangi bir resim </a:t>
            </a:r>
            <a:r>
              <a:rPr lang="tr-TR" dirty="0" err="1">
                <a:solidFill>
                  <a:srgbClr val="FFFFFF"/>
                </a:solidFill>
              </a:rPr>
              <a:t>olmadiğindan</a:t>
            </a:r>
            <a:r>
              <a:rPr lang="tr-TR" dirty="0">
                <a:solidFill>
                  <a:srgbClr val="FFFFFF"/>
                </a:solidFill>
              </a:rPr>
              <a:t> resim olarak bir </a:t>
            </a:r>
            <a:r>
              <a:rPr lang="tr-TR" dirty="0" err="1">
                <a:solidFill>
                  <a:srgbClr val="FFFFFF"/>
                </a:solidFill>
              </a:rPr>
              <a:t>placeholder</a:t>
            </a:r>
            <a:r>
              <a:rPr lang="tr-TR" dirty="0">
                <a:solidFill>
                  <a:srgbClr val="FFFFFF"/>
                </a:solidFill>
              </a:rPr>
              <a:t> resim bulunuyor.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Resim 4" descr="mobil telefon, küçük alet, İletişim Cihazı, mobil cihaz içeren bir resim&#10;&#10;Açıklama otomatik olarak oluşturuldu">
            <a:extLst>
              <a:ext uri="{FF2B5EF4-FFF2-40B4-BE49-F238E27FC236}">
                <a16:creationId xmlns:a16="http://schemas.microsoft.com/office/drawing/2014/main" id="{F8E2FF3D-2412-731C-0851-6810BFF85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99" y="459000"/>
            <a:ext cx="2788042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4786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64463F-AD5D-F09F-C458-10CE7FC2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tr-TR" sz="5600" dirty="0"/>
              <a:t>MUSIC PLAYER APP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1276F0"/>
          </a:solidFill>
          <a:ln w="38100" cap="rnd">
            <a:solidFill>
              <a:srgbClr val="1276F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0BE80A-0A19-54FB-A415-3DBAE6A0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tr-TR" dirty="0"/>
              <a:t>Soldan sağa olacak şekilde:</a:t>
            </a:r>
          </a:p>
          <a:p>
            <a:r>
              <a:rPr lang="tr-TR" dirty="0"/>
              <a:t>Önceki Ses </a:t>
            </a:r>
            <a:r>
              <a:rPr lang="tr-TR" dirty="0" err="1"/>
              <a:t>Dosyasi</a:t>
            </a:r>
            <a:endParaRPr lang="tr-TR" dirty="0"/>
          </a:p>
          <a:p>
            <a:r>
              <a:rPr lang="tr-TR" dirty="0"/>
              <a:t>Beğeni (</a:t>
            </a:r>
            <a:r>
              <a:rPr lang="tr-TR" dirty="0" err="1"/>
              <a:t>playliste</a:t>
            </a:r>
            <a:r>
              <a:rPr lang="tr-TR" dirty="0"/>
              <a:t> ekleme/</a:t>
            </a:r>
            <a:r>
              <a:rPr lang="tr-TR" dirty="0" err="1"/>
              <a:t>çikarma</a:t>
            </a:r>
            <a:r>
              <a:rPr lang="tr-TR" dirty="0"/>
              <a:t>)</a:t>
            </a:r>
          </a:p>
          <a:p>
            <a:r>
              <a:rPr lang="tr-TR" dirty="0"/>
              <a:t>Başlat/Durdur</a:t>
            </a:r>
          </a:p>
          <a:p>
            <a:r>
              <a:rPr lang="tr-TR" dirty="0"/>
              <a:t>Tekrar</a:t>
            </a:r>
          </a:p>
          <a:p>
            <a:r>
              <a:rPr lang="tr-TR" dirty="0" err="1"/>
              <a:t>Siradaki</a:t>
            </a:r>
            <a:r>
              <a:rPr lang="tr-TR" dirty="0"/>
              <a:t> Ses </a:t>
            </a:r>
            <a:r>
              <a:rPr lang="tr-TR" dirty="0" err="1"/>
              <a:t>Dosyasi</a:t>
            </a:r>
            <a:endParaRPr lang="tr-T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Resim 4" descr="mobil telefon, küçük alet, İletişim Cihazı, mobil cihaz içeren bir resim&#10;&#10;Açıklama otomatik olarak oluşturuldu">
            <a:extLst>
              <a:ext uri="{FF2B5EF4-FFF2-40B4-BE49-F238E27FC236}">
                <a16:creationId xmlns:a16="http://schemas.microsoft.com/office/drawing/2014/main" id="{F8E2FF3D-2412-731C-0851-6810BFF85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395" y="459000"/>
            <a:ext cx="2791799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5959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B52A6C0-4AD6-4E07-F099-EAB6AFCE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6000" dirty="0" err="1"/>
              <a:t>BEĞENi</a:t>
            </a:r>
            <a:r>
              <a:rPr lang="tr-TR" sz="6000" dirty="0"/>
              <a:t> ve tekrar </a:t>
            </a:r>
            <a:r>
              <a:rPr lang="tr-TR" sz="6000" dirty="0" err="1"/>
              <a:t>butonlari</a:t>
            </a:r>
            <a:endParaRPr lang="en-US" sz="6000" dirty="0"/>
          </a:p>
        </p:txBody>
      </p:sp>
      <p:pic>
        <p:nvPicPr>
          <p:cNvPr id="5" name="İçerik Yer Tutucusu 4" descr="mobil telefon, küçük alet, İletişim Cihazı, mobil cihaz içeren bir resim&#10;&#10;Açıklama otomatik olarak oluşturuldu">
            <a:extLst>
              <a:ext uri="{FF2B5EF4-FFF2-40B4-BE49-F238E27FC236}">
                <a16:creationId xmlns:a16="http://schemas.microsoft.com/office/drawing/2014/main" id="{98CDF513-1640-E075-42DA-6B6660252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42" y="320040"/>
            <a:ext cx="1830811" cy="3895344"/>
          </a:xfrm>
          <a:prstGeom prst="rect">
            <a:avLst/>
          </a:prstGeom>
        </p:spPr>
      </p:pic>
      <p:pic>
        <p:nvPicPr>
          <p:cNvPr id="7" name="Resim 6" descr="mobil telefon, küçük alet, İletişim Cihazı, mobil cihaz içeren bir resim&#10;&#10;Açıklama otomatik olarak oluşturuldu">
            <a:extLst>
              <a:ext uri="{FF2B5EF4-FFF2-40B4-BE49-F238E27FC236}">
                <a16:creationId xmlns:a16="http://schemas.microsoft.com/office/drawing/2014/main" id="{27F3B5E7-4DCE-71E8-55A6-94FB3ACA0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298" y="320040"/>
            <a:ext cx="1830811" cy="3895344"/>
          </a:xfrm>
          <a:prstGeom prst="rect">
            <a:avLst/>
          </a:prstGeo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3E8BF0"/>
          </a:solidFill>
          <a:ln w="38100" cap="rnd">
            <a:solidFill>
              <a:srgbClr val="3E8BF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586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resif, resim, harita, sanat içeren bir resim&#10;&#10;Açıklama otomatik olarak oluşturuldu">
            <a:extLst>
              <a:ext uri="{FF2B5EF4-FFF2-40B4-BE49-F238E27FC236}">
                <a16:creationId xmlns:a16="http://schemas.microsoft.com/office/drawing/2014/main" id="{5B3BCFCB-E745-7450-F30B-BB66ECF9B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6" b="1379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4CF61CE-67F9-DAEF-79E5-1DD7A9B7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Tesekkürler :)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0374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118</Words>
  <Application>Microsoft Office PowerPoint</Application>
  <PresentationFormat>Geniş ekran</PresentationFormat>
  <Paragraphs>16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The Hand Bold</vt:lpstr>
      <vt:lpstr>The Serif Hand Black</vt:lpstr>
      <vt:lpstr>SketchyVTI</vt:lpstr>
      <vt:lpstr>Music Player App</vt:lpstr>
      <vt:lpstr>MUSIC PLAYER APP</vt:lpstr>
      <vt:lpstr>MUSIC PLAYER APP</vt:lpstr>
      <vt:lpstr>MUSIC PLAYER APP</vt:lpstr>
      <vt:lpstr>MUSIC PLAYER APP</vt:lpstr>
      <vt:lpstr>BEĞENi ve tekrar butonlari</vt:lpstr>
      <vt:lpstr>Tesekkürler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SAMET ÖZBALKAN</dc:creator>
  <cp:lastModifiedBy>SAMET ÖZBALKAN</cp:lastModifiedBy>
  <cp:revision>5</cp:revision>
  <dcterms:created xsi:type="dcterms:W3CDTF">2024-06-25T23:03:40Z</dcterms:created>
  <dcterms:modified xsi:type="dcterms:W3CDTF">2024-06-25T23:23:19Z</dcterms:modified>
</cp:coreProperties>
</file>