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29260800" cy="36576000"/>
  <p:notesSz cx="7004050" cy="9290050"/>
  <p:defaultTextStyle>
    <a:defPPr>
      <a:defRPr lang="en-US"/>
    </a:defPPr>
    <a:lvl1pPr algn="l" defTabSz="3970338" rtl="0" eaLnBrk="0" fontAlgn="base" hangingPunct="0">
      <a:spcBef>
        <a:spcPct val="0"/>
      </a:spcBef>
      <a:spcAft>
        <a:spcPct val="0"/>
      </a:spcAft>
      <a:defRPr sz="7800" kern="1200">
        <a:solidFill>
          <a:schemeClr val="tx1"/>
        </a:solidFill>
        <a:latin typeface="Arial" charset="0"/>
        <a:ea typeface="ＭＳ Ｐゴシック" pitchFamily="34" charset="-128"/>
        <a:cs typeface="+mn-cs"/>
      </a:defRPr>
    </a:lvl1pPr>
    <a:lvl2pPr marL="1984375" indent="-1527175" algn="l" defTabSz="3970338" rtl="0" eaLnBrk="0" fontAlgn="base" hangingPunct="0">
      <a:spcBef>
        <a:spcPct val="0"/>
      </a:spcBef>
      <a:spcAft>
        <a:spcPct val="0"/>
      </a:spcAft>
      <a:defRPr sz="7800" kern="1200">
        <a:solidFill>
          <a:schemeClr val="tx1"/>
        </a:solidFill>
        <a:latin typeface="Arial" charset="0"/>
        <a:ea typeface="ＭＳ Ｐゴシック" pitchFamily="34" charset="-128"/>
        <a:cs typeface="+mn-cs"/>
      </a:defRPr>
    </a:lvl2pPr>
    <a:lvl3pPr marL="3970338" indent="-3055938" algn="l" defTabSz="3970338" rtl="0" eaLnBrk="0" fontAlgn="base" hangingPunct="0">
      <a:spcBef>
        <a:spcPct val="0"/>
      </a:spcBef>
      <a:spcAft>
        <a:spcPct val="0"/>
      </a:spcAft>
      <a:defRPr sz="7800" kern="1200">
        <a:solidFill>
          <a:schemeClr val="tx1"/>
        </a:solidFill>
        <a:latin typeface="Arial" charset="0"/>
        <a:ea typeface="ＭＳ Ｐゴシック" pitchFamily="34" charset="-128"/>
        <a:cs typeface="+mn-cs"/>
      </a:defRPr>
    </a:lvl3pPr>
    <a:lvl4pPr marL="5956300" indent="-4584700" algn="l" defTabSz="3970338" rtl="0" eaLnBrk="0" fontAlgn="base" hangingPunct="0">
      <a:spcBef>
        <a:spcPct val="0"/>
      </a:spcBef>
      <a:spcAft>
        <a:spcPct val="0"/>
      </a:spcAft>
      <a:defRPr sz="7800" kern="1200">
        <a:solidFill>
          <a:schemeClr val="tx1"/>
        </a:solidFill>
        <a:latin typeface="Arial" charset="0"/>
        <a:ea typeface="ＭＳ Ｐゴシック" pitchFamily="34" charset="-128"/>
        <a:cs typeface="+mn-cs"/>
      </a:defRPr>
    </a:lvl4pPr>
    <a:lvl5pPr marL="7940675" indent="-6111875" algn="l" defTabSz="3970338" rtl="0" eaLnBrk="0" fontAlgn="base" hangingPunct="0">
      <a:spcBef>
        <a:spcPct val="0"/>
      </a:spcBef>
      <a:spcAft>
        <a:spcPct val="0"/>
      </a:spcAft>
      <a:defRPr sz="7800" kern="1200">
        <a:solidFill>
          <a:schemeClr val="tx1"/>
        </a:solidFill>
        <a:latin typeface="Arial" charset="0"/>
        <a:ea typeface="ＭＳ Ｐゴシック" pitchFamily="34" charset="-128"/>
        <a:cs typeface="+mn-cs"/>
      </a:defRPr>
    </a:lvl5pPr>
    <a:lvl6pPr marL="2286000" algn="l" defTabSz="914400" rtl="0" eaLnBrk="1" latinLnBrk="0" hangingPunct="1">
      <a:defRPr sz="7800" kern="1200">
        <a:solidFill>
          <a:schemeClr val="tx1"/>
        </a:solidFill>
        <a:latin typeface="Arial" charset="0"/>
        <a:ea typeface="ＭＳ Ｐゴシック" pitchFamily="34" charset="-128"/>
        <a:cs typeface="+mn-cs"/>
      </a:defRPr>
    </a:lvl6pPr>
    <a:lvl7pPr marL="2743200" algn="l" defTabSz="914400" rtl="0" eaLnBrk="1" latinLnBrk="0" hangingPunct="1">
      <a:defRPr sz="7800" kern="1200">
        <a:solidFill>
          <a:schemeClr val="tx1"/>
        </a:solidFill>
        <a:latin typeface="Arial" charset="0"/>
        <a:ea typeface="ＭＳ Ｐゴシック" pitchFamily="34" charset="-128"/>
        <a:cs typeface="+mn-cs"/>
      </a:defRPr>
    </a:lvl7pPr>
    <a:lvl8pPr marL="3200400" algn="l" defTabSz="914400" rtl="0" eaLnBrk="1" latinLnBrk="0" hangingPunct="1">
      <a:defRPr sz="7800" kern="1200">
        <a:solidFill>
          <a:schemeClr val="tx1"/>
        </a:solidFill>
        <a:latin typeface="Arial" charset="0"/>
        <a:ea typeface="ＭＳ Ｐゴシック" pitchFamily="34" charset="-128"/>
        <a:cs typeface="+mn-cs"/>
      </a:defRPr>
    </a:lvl8pPr>
    <a:lvl9pPr marL="3657600" algn="l" defTabSz="914400" rtl="0" eaLnBrk="1" latinLnBrk="0" hangingPunct="1">
      <a:defRPr sz="78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1520">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745"/>
    <a:srgbClr val="3D81AB"/>
    <a:srgbClr val="3366CC"/>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autoAdjust="0"/>
    <p:restoredTop sz="95033" autoAdjust="0"/>
  </p:normalViewPr>
  <p:slideViewPr>
    <p:cSldViewPr>
      <p:cViewPr varScale="1">
        <p:scale>
          <a:sx n="15" d="100"/>
          <a:sy n="15" d="100"/>
        </p:scale>
        <p:origin x="2443" y="110"/>
      </p:cViewPr>
      <p:guideLst>
        <p:guide orient="horz" pos="11520"/>
        <p:guide pos="92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45618-CF85-4C7A-A570-AF3D74BE3D8E}"/>
              </a:ext>
            </a:extLst>
          </p:cNvPr>
          <p:cNvSpPr>
            <a:spLocks noGrp="1"/>
          </p:cNvSpPr>
          <p:nvPr>
            <p:ph type="hdr" sz="quarter"/>
          </p:nvPr>
        </p:nvSpPr>
        <p:spPr>
          <a:xfrm>
            <a:off x="0" y="0"/>
            <a:ext cx="3035300" cy="465138"/>
          </a:xfrm>
          <a:prstGeom prst="rect">
            <a:avLst/>
          </a:prstGeom>
        </p:spPr>
        <p:txBody>
          <a:bodyPr vert="horz" lIns="93104" tIns="46552" rIns="93104" bIns="46552" rtlCol="0"/>
          <a:lstStyle>
            <a:lvl1pPr algn="l" eaLnBrk="1" hangingPunct="1">
              <a:defRPr sz="1200">
                <a:latin typeface="Arial" charset="0"/>
                <a:ea typeface="ＭＳ Ｐゴシック" pitchFamily="-109" charset="-128"/>
                <a:cs typeface="+mn-cs"/>
              </a:defRPr>
            </a:lvl1pPr>
          </a:lstStyle>
          <a:p>
            <a:pPr>
              <a:defRPr/>
            </a:pPr>
            <a:endParaRPr lang="en-US"/>
          </a:p>
        </p:txBody>
      </p:sp>
      <p:sp>
        <p:nvSpPr>
          <p:cNvPr id="3" name="Date Placeholder 2">
            <a:extLst>
              <a:ext uri="{FF2B5EF4-FFF2-40B4-BE49-F238E27FC236}">
                <a16:creationId xmlns:a16="http://schemas.microsoft.com/office/drawing/2014/main" id="{C6AB3D05-888B-4B1E-9CE7-433DF8984074}"/>
              </a:ext>
            </a:extLst>
          </p:cNvPr>
          <p:cNvSpPr>
            <a:spLocks noGrp="1"/>
          </p:cNvSpPr>
          <p:nvPr>
            <p:ph type="dt" sz="quarter" idx="1"/>
          </p:nvPr>
        </p:nvSpPr>
        <p:spPr>
          <a:xfrm>
            <a:off x="3967163" y="0"/>
            <a:ext cx="3035300" cy="465138"/>
          </a:xfrm>
          <a:prstGeom prst="rect">
            <a:avLst/>
          </a:prstGeom>
        </p:spPr>
        <p:txBody>
          <a:bodyPr vert="horz" lIns="93104" tIns="46552" rIns="93104" bIns="46552" rtlCol="0"/>
          <a:lstStyle>
            <a:lvl1pPr algn="r" eaLnBrk="1" hangingPunct="1">
              <a:defRPr sz="1200">
                <a:latin typeface="Arial" charset="0"/>
                <a:ea typeface="ＭＳ Ｐゴシック" pitchFamily="-109" charset="-128"/>
                <a:cs typeface="+mn-cs"/>
              </a:defRPr>
            </a:lvl1pPr>
          </a:lstStyle>
          <a:p>
            <a:pPr>
              <a:defRPr/>
            </a:pPr>
            <a:fld id="{FBD96A5F-A87D-4557-B15F-D1713D2C4B98}" type="datetimeFigureOut">
              <a:rPr lang="en-US"/>
              <a:pPr>
                <a:defRPr/>
              </a:pPr>
              <a:t>1/17/2025</a:t>
            </a:fld>
            <a:endParaRPr lang="en-US"/>
          </a:p>
        </p:txBody>
      </p:sp>
      <p:sp>
        <p:nvSpPr>
          <p:cNvPr id="4" name="Footer Placeholder 3">
            <a:extLst>
              <a:ext uri="{FF2B5EF4-FFF2-40B4-BE49-F238E27FC236}">
                <a16:creationId xmlns:a16="http://schemas.microsoft.com/office/drawing/2014/main" id="{77B0C1C3-72A5-4345-8D9A-E45A1F7046C1}"/>
              </a:ext>
            </a:extLst>
          </p:cNvPr>
          <p:cNvSpPr>
            <a:spLocks noGrp="1"/>
          </p:cNvSpPr>
          <p:nvPr>
            <p:ph type="ftr" sz="quarter" idx="2"/>
          </p:nvPr>
        </p:nvSpPr>
        <p:spPr>
          <a:xfrm>
            <a:off x="0" y="8823325"/>
            <a:ext cx="3035300" cy="465138"/>
          </a:xfrm>
          <a:prstGeom prst="rect">
            <a:avLst/>
          </a:prstGeom>
        </p:spPr>
        <p:txBody>
          <a:bodyPr vert="horz" lIns="93104" tIns="46552" rIns="93104" bIns="46552" rtlCol="0" anchor="b"/>
          <a:lstStyle>
            <a:lvl1pPr algn="l" eaLnBrk="1" hangingPunct="1">
              <a:defRPr sz="1200">
                <a:latin typeface="Arial" charset="0"/>
                <a:ea typeface="ＭＳ Ｐゴシック" pitchFamily="-109"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1E000AFF-00A5-4ABE-97E2-C134FBBC57AB}"/>
              </a:ext>
            </a:extLst>
          </p:cNvPr>
          <p:cNvSpPr>
            <a:spLocks noGrp="1"/>
          </p:cNvSpPr>
          <p:nvPr>
            <p:ph type="sldNum" sz="quarter" idx="3"/>
          </p:nvPr>
        </p:nvSpPr>
        <p:spPr>
          <a:xfrm>
            <a:off x="3967163" y="8823325"/>
            <a:ext cx="3035300" cy="465138"/>
          </a:xfrm>
          <a:prstGeom prst="rect">
            <a:avLst/>
          </a:prstGeom>
        </p:spPr>
        <p:txBody>
          <a:bodyPr vert="horz" wrap="square" lIns="93104" tIns="46552" rIns="93104" bIns="46552" numCol="1" anchor="b" anchorCtr="0" compatLnSpc="1">
            <a:prstTxWarp prst="textNoShape">
              <a:avLst/>
            </a:prstTxWarp>
          </a:bodyPr>
          <a:lstStyle>
            <a:lvl1pPr algn="r" eaLnBrk="1" hangingPunct="1">
              <a:defRPr sz="1200"/>
            </a:lvl1pPr>
          </a:lstStyle>
          <a:p>
            <a:fld id="{1A51F300-48D7-432B-A7C6-8594AC63137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15BA61E-2AE6-45E4-8DC7-18FB148AABBF}"/>
              </a:ext>
            </a:extLst>
          </p:cNvPr>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en-US"/>
          </a:p>
        </p:txBody>
      </p:sp>
      <p:sp>
        <p:nvSpPr>
          <p:cNvPr id="3" name="Veri Yer Tutucusu 2">
            <a:extLst>
              <a:ext uri="{FF2B5EF4-FFF2-40B4-BE49-F238E27FC236}">
                <a16:creationId xmlns:a16="http://schemas.microsoft.com/office/drawing/2014/main" id="{1BAFB112-C8F6-4DE7-8851-C2FE110AF791}"/>
              </a:ext>
            </a:extLst>
          </p:cNvPr>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611AE865-E2C1-4722-A803-52A5F6998E78}" type="datetimeFigureOut">
              <a:rPr lang="en-US"/>
              <a:pPr>
                <a:defRPr/>
              </a:pPr>
              <a:t>1/17/2025</a:t>
            </a:fld>
            <a:endParaRPr lang="en-US"/>
          </a:p>
        </p:txBody>
      </p:sp>
      <p:sp>
        <p:nvSpPr>
          <p:cNvPr id="4" name="Slayt Resmi Yer Tutucusu 3">
            <a:extLst>
              <a:ext uri="{FF2B5EF4-FFF2-40B4-BE49-F238E27FC236}">
                <a16:creationId xmlns:a16="http://schemas.microsoft.com/office/drawing/2014/main" id="{755983E7-DF6B-453F-91F2-CF8FD3B0C5FA}"/>
              </a:ext>
            </a:extLst>
          </p:cNvPr>
          <p:cNvSpPr>
            <a:spLocks noGrp="1" noRot="1" noChangeAspect="1"/>
          </p:cNvSpPr>
          <p:nvPr>
            <p:ph type="sldImg" idx="2"/>
          </p:nvPr>
        </p:nvSpPr>
        <p:spPr>
          <a:xfrm>
            <a:off x="2247900" y="1162050"/>
            <a:ext cx="2508250" cy="313531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 Yer Tutucusu 4">
            <a:extLst>
              <a:ext uri="{FF2B5EF4-FFF2-40B4-BE49-F238E27FC236}">
                <a16:creationId xmlns:a16="http://schemas.microsoft.com/office/drawing/2014/main" id="{CB72E948-5B03-4A3A-B285-025C65422A95}"/>
              </a:ext>
            </a:extLst>
          </p:cNvPr>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6" name="Alt Bilgi Yer Tutucusu 5">
            <a:extLst>
              <a:ext uri="{FF2B5EF4-FFF2-40B4-BE49-F238E27FC236}">
                <a16:creationId xmlns:a16="http://schemas.microsoft.com/office/drawing/2014/main" id="{B78C8FCC-8E71-4ED1-8B73-181F4C100629}"/>
              </a:ext>
            </a:extLst>
          </p:cNvPr>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en-US"/>
          </a:p>
        </p:txBody>
      </p:sp>
      <p:sp>
        <p:nvSpPr>
          <p:cNvPr id="7" name="Slayt Numarası Yer Tutucusu 6">
            <a:extLst>
              <a:ext uri="{FF2B5EF4-FFF2-40B4-BE49-F238E27FC236}">
                <a16:creationId xmlns:a16="http://schemas.microsoft.com/office/drawing/2014/main" id="{2EE574CE-E0C2-4B67-8D8B-1272D1037172}"/>
              </a:ext>
            </a:extLst>
          </p:cNvPr>
          <p:cNvSpPr>
            <a:spLocks noGrp="1"/>
          </p:cNvSpPr>
          <p:nvPr>
            <p:ph type="sldNum" sz="quarter" idx="5"/>
          </p:nvPr>
        </p:nvSpPr>
        <p:spPr>
          <a:xfrm>
            <a:off x="3967163" y="8824913"/>
            <a:ext cx="3035300" cy="46513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0B6204A-8250-4811-BF1F-CDC92AB63C9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ayt Resmi Yer Tutucusu 1"/>
          <p:cNvSpPr>
            <a:spLocks noGrp="1" noRot="1" noChangeAspect="1" noChangeArrowheads="1" noTextEdit="1"/>
          </p:cNvSpPr>
          <p:nvPr>
            <p:ph type="sldImg"/>
          </p:nvPr>
        </p:nvSpPr>
        <p:spPr bwMode="auto">
          <a:noFill/>
          <a:ln>
            <a:solidFill>
              <a:srgbClr val="000000"/>
            </a:solidFill>
            <a:miter lim="800000"/>
            <a:headEnd/>
            <a:tailEnd/>
          </a:ln>
        </p:spPr>
      </p:sp>
      <p:sp>
        <p:nvSpPr>
          <p:cNvPr id="16387" name="Not Yer Tutucusu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ltLang="en-US" dirty="0"/>
          </a:p>
        </p:txBody>
      </p:sp>
      <p:sp>
        <p:nvSpPr>
          <p:cNvPr id="16388" name="Slayt Numarası Yer Tutucusu 3"/>
          <p:cNvSpPr>
            <a:spLocks noGrp="1" noChangeArrowheads="1"/>
          </p:cNvSpPr>
          <p:nvPr>
            <p:ph type="sldNum" sz="quarter" idx="5"/>
          </p:nvPr>
        </p:nvSpPr>
        <p:spPr bwMode="auto">
          <a:noFill/>
          <a:ln>
            <a:miter lim="800000"/>
            <a:headEnd/>
            <a:tailEnd/>
          </a:ln>
        </p:spPr>
        <p:txBody>
          <a:bodyPr/>
          <a:lstStyle/>
          <a:p>
            <a:fld id="{89990AB6-C271-436B-B54E-47126BAA9CAC}"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a:t>Click to edit Master title style</a:t>
            </a:r>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985528" indent="0" algn="ctr">
              <a:buNone/>
              <a:defRPr>
                <a:solidFill>
                  <a:schemeClr val="tx1">
                    <a:tint val="75000"/>
                  </a:schemeClr>
                </a:solidFill>
              </a:defRPr>
            </a:lvl2pPr>
            <a:lvl3pPr marL="3971056" indent="0" algn="ctr">
              <a:buNone/>
              <a:defRPr>
                <a:solidFill>
                  <a:schemeClr val="tx1">
                    <a:tint val="75000"/>
                  </a:schemeClr>
                </a:solidFill>
              </a:defRPr>
            </a:lvl3pPr>
            <a:lvl4pPr marL="5956584" indent="0" algn="ctr">
              <a:buNone/>
              <a:defRPr>
                <a:solidFill>
                  <a:schemeClr val="tx1">
                    <a:tint val="75000"/>
                  </a:schemeClr>
                </a:solidFill>
              </a:defRPr>
            </a:lvl4pPr>
            <a:lvl5pPr marL="7942113" indent="0" algn="ctr">
              <a:buNone/>
              <a:defRPr>
                <a:solidFill>
                  <a:schemeClr val="tx1">
                    <a:tint val="75000"/>
                  </a:schemeClr>
                </a:solidFill>
              </a:defRPr>
            </a:lvl5pPr>
            <a:lvl6pPr marL="9927641" indent="0" algn="ctr">
              <a:buNone/>
              <a:defRPr>
                <a:solidFill>
                  <a:schemeClr val="tx1">
                    <a:tint val="75000"/>
                  </a:schemeClr>
                </a:solidFill>
              </a:defRPr>
            </a:lvl6pPr>
            <a:lvl7pPr marL="11913169" indent="0" algn="ctr">
              <a:buNone/>
              <a:defRPr>
                <a:solidFill>
                  <a:schemeClr val="tx1">
                    <a:tint val="75000"/>
                  </a:schemeClr>
                </a:solidFill>
              </a:defRPr>
            </a:lvl7pPr>
            <a:lvl8pPr marL="13898697" indent="0" algn="ctr">
              <a:buNone/>
              <a:defRPr>
                <a:solidFill>
                  <a:schemeClr val="tx1">
                    <a:tint val="75000"/>
                  </a:schemeClr>
                </a:solidFill>
              </a:defRPr>
            </a:lvl8pPr>
            <a:lvl9pPr marL="15884225"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51EF0A1-EDFB-4835-8037-D9C5EC7FB817}"/>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5" name="Slide Number Placeholder 5">
            <a:extLst>
              <a:ext uri="{FF2B5EF4-FFF2-40B4-BE49-F238E27FC236}">
                <a16:creationId xmlns:a16="http://schemas.microsoft.com/office/drawing/2014/main" id="{7543DB66-F9EC-45AD-A5B9-D61F34F4E215}"/>
              </a:ext>
            </a:extLst>
          </p:cNvPr>
          <p:cNvSpPr>
            <a:spLocks noGrp="1"/>
          </p:cNvSpPr>
          <p:nvPr>
            <p:ph type="sldNum" sz="quarter" idx="11"/>
          </p:nvPr>
        </p:nvSpPr>
        <p:spPr/>
        <p:txBody>
          <a:bodyPr/>
          <a:lstStyle>
            <a:lvl1pPr>
              <a:defRPr/>
            </a:lvl1pPr>
          </a:lstStyle>
          <a:p>
            <a:fld id="{1B572096-B79F-483C-96DB-9A45E06C636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4D32D-F869-46D3-A097-F83A6220A9F1}"/>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5" name="Slide Number Placeholder 5">
            <a:extLst>
              <a:ext uri="{FF2B5EF4-FFF2-40B4-BE49-F238E27FC236}">
                <a16:creationId xmlns:a16="http://schemas.microsoft.com/office/drawing/2014/main" id="{402C8D24-558D-488F-AACC-B220E7EFB982}"/>
              </a:ext>
            </a:extLst>
          </p:cNvPr>
          <p:cNvSpPr>
            <a:spLocks noGrp="1"/>
          </p:cNvSpPr>
          <p:nvPr>
            <p:ph type="sldNum" sz="quarter" idx="11"/>
          </p:nvPr>
        </p:nvSpPr>
        <p:spPr/>
        <p:txBody>
          <a:bodyPr/>
          <a:lstStyle>
            <a:lvl1pPr>
              <a:defRPr/>
            </a:lvl1pPr>
          </a:lstStyle>
          <a:p>
            <a:fld id="{205C68F0-E675-47A4-A792-13477412A3CB}"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372720" y="7814740"/>
            <a:ext cx="23698202" cy="1664377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67964" y="7814740"/>
            <a:ext cx="70617078" cy="1664377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1539E-C017-4D9C-B4DE-46911BA03AA0}"/>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5" name="Slide Number Placeholder 5">
            <a:extLst>
              <a:ext uri="{FF2B5EF4-FFF2-40B4-BE49-F238E27FC236}">
                <a16:creationId xmlns:a16="http://schemas.microsoft.com/office/drawing/2014/main" id="{AE75CACE-C186-427B-9327-5F5B83468268}"/>
              </a:ext>
            </a:extLst>
          </p:cNvPr>
          <p:cNvSpPr>
            <a:spLocks noGrp="1"/>
          </p:cNvSpPr>
          <p:nvPr>
            <p:ph type="sldNum" sz="quarter" idx="11"/>
          </p:nvPr>
        </p:nvSpPr>
        <p:spPr/>
        <p:txBody>
          <a:bodyPr/>
          <a:lstStyle>
            <a:lvl1pPr>
              <a:defRPr/>
            </a:lvl1pPr>
          </a:lstStyle>
          <a:p>
            <a:fld id="{F946B9E2-3856-4C72-B1FE-2D419AE4D73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B4CE9-6534-4C74-894D-F30D369983AB}"/>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5" name="Slide Number Placeholder 5">
            <a:extLst>
              <a:ext uri="{FF2B5EF4-FFF2-40B4-BE49-F238E27FC236}">
                <a16:creationId xmlns:a16="http://schemas.microsoft.com/office/drawing/2014/main" id="{6C991A30-8F0E-4734-8934-75484B919D4B}"/>
              </a:ext>
            </a:extLst>
          </p:cNvPr>
          <p:cNvSpPr>
            <a:spLocks noGrp="1"/>
          </p:cNvSpPr>
          <p:nvPr>
            <p:ph type="sldNum" sz="quarter" idx="11"/>
          </p:nvPr>
        </p:nvSpPr>
        <p:spPr/>
        <p:txBody>
          <a:bodyPr/>
          <a:lstStyle>
            <a:lvl1pPr>
              <a:defRPr/>
            </a:lvl1pPr>
          </a:lstStyle>
          <a:p>
            <a:fld id="{C650560D-C140-413F-A24A-62CBEE5FD6A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7400" b="1" cap="all"/>
            </a:lvl1pPr>
          </a:lstStyle>
          <a:p>
            <a:r>
              <a:rPr lang="en-US"/>
              <a:t>Click to edit Master title style</a:t>
            </a:r>
          </a:p>
        </p:txBody>
      </p:sp>
      <p:sp>
        <p:nvSpPr>
          <p:cNvPr id="3" name="Text Placeholder 2"/>
          <p:cNvSpPr>
            <a:spLocks noGrp="1"/>
          </p:cNvSpPr>
          <p:nvPr>
            <p:ph type="body" idx="1"/>
          </p:nvPr>
        </p:nvSpPr>
        <p:spPr>
          <a:xfrm>
            <a:off x="2311402" y="15502473"/>
            <a:ext cx="24871680" cy="8000997"/>
          </a:xfrm>
        </p:spPr>
        <p:txBody>
          <a:bodyPr anchor="b"/>
          <a:lstStyle>
            <a:lvl1pPr marL="0" indent="0">
              <a:buNone/>
              <a:defRPr sz="8700">
                <a:solidFill>
                  <a:schemeClr val="tx1">
                    <a:tint val="75000"/>
                  </a:schemeClr>
                </a:solidFill>
              </a:defRPr>
            </a:lvl1pPr>
            <a:lvl2pPr marL="1985528" indent="0">
              <a:buNone/>
              <a:defRPr sz="7800">
                <a:solidFill>
                  <a:schemeClr val="tx1">
                    <a:tint val="75000"/>
                  </a:schemeClr>
                </a:solidFill>
              </a:defRPr>
            </a:lvl2pPr>
            <a:lvl3pPr marL="3971056" indent="0">
              <a:buNone/>
              <a:defRPr sz="6900">
                <a:solidFill>
                  <a:schemeClr val="tx1">
                    <a:tint val="75000"/>
                  </a:schemeClr>
                </a:solidFill>
              </a:defRPr>
            </a:lvl3pPr>
            <a:lvl4pPr marL="5956584" indent="0">
              <a:buNone/>
              <a:defRPr sz="6100">
                <a:solidFill>
                  <a:schemeClr val="tx1">
                    <a:tint val="75000"/>
                  </a:schemeClr>
                </a:solidFill>
              </a:defRPr>
            </a:lvl4pPr>
            <a:lvl5pPr marL="7942113" indent="0">
              <a:buNone/>
              <a:defRPr sz="6100">
                <a:solidFill>
                  <a:schemeClr val="tx1">
                    <a:tint val="75000"/>
                  </a:schemeClr>
                </a:solidFill>
              </a:defRPr>
            </a:lvl5pPr>
            <a:lvl6pPr marL="9927641" indent="0">
              <a:buNone/>
              <a:defRPr sz="6100">
                <a:solidFill>
                  <a:schemeClr val="tx1">
                    <a:tint val="75000"/>
                  </a:schemeClr>
                </a:solidFill>
              </a:defRPr>
            </a:lvl6pPr>
            <a:lvl7pPr marL="11913169" indent="0">
              <a:buNone/>
              <a:defRPr sz="6100">
                <a:solidFill>
                  <a:schemeClr val="tx1">
                    <a:tint val="75000"/>
                  </a:schemeClr>
                </a:solidFill>
              </a:defRPr>
            </a:lvl7pPr>
            <a:lvl8pPr marL="13898697" indent="0">
              <a:buNone/>
              <a:defRPr sz="6100">
                <a:solidFill>
                  <a:schemeClr val="tx1">
                    <a:tint val="75000"/>
                  </a:schemeClr>
                </a:solidFill>
              </a:defRPr>
            </a:lvl8pPr>
            <a:lvl9pPr marL="15884225" indent="0">
              <a:buNone/>
              <a:defRPr sz="61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C646F-ADEA-4977-9C0F-CA47C433F113}"/>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5" name="Slide Number Placeholder 5">
            <a:extLst>
              <a:ext uri="{FF2B5EF4-FFF2-40B4-BE49-F238E27FC236}">
                <a16:creationId xmlns:a16="http://schemas.microsoft.com/office/drawing/2014/main" id="{AABD50FC-E176-4AC2-B7B3-F03F3D57BD54}"/>
              </a:ext>
            </a:extLst>
          </p:cNvPr>
          <p:cNvSpPr>
            <a:spLocks noGrp="1"/>
          </p:cNvSpPr>
          <p:nvPr>
            <p:ph type="sldNum" sz="quarter" idx="11"/>
          </p:nvPr>
        </p:nvSpPr>
        <p:spPr/>
        <p:txBody>
          <a:bodyPr/>
          <a:lstStyle>
            <a:lvl1pPr>
              <a:defRPr/>
            </a:lvl1pPr>
          </a:lstStyle>
          <a:p>
            <a:fld id="{7BC2395D-B965-4E8C-B045-C26866CC4A0B}"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67962" y="45516801"/>
            <a:ext cx="47157638" cy="128735669"/>
          </a:xfrm>
        </p:spPr>
        <p:txBody>
          <a:bodyPr/>
          <a:lstStyle>
            <a:lvl1pPr>
              <a:defRPr sz="12200"/>
            </a:lvl1pPr>
            <a:lvl2pPr>
              <a:defRPr sz="104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913282" y="45516801"/>
            <a:ext cx="47157642" cy="128735669"/>
          </a:xfrm>
        </p:spPr>
        <p:txBody>
          <a:bodyPr/>
          <a:lstStyle>
            <a:lvl1pPr>
              <a:defRPr sz="12200"/>
            </a:lvl1pPr>
            <a:lvl2pPr>
              <a:defRPr sz="104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E83D85E-A637-44FA-8534-DB448F6DA5A1}"/>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6" name="Slide Number Placeholder 5">
            <a:extLst>
              <a:ext uri="{FF2B5EF4-FFF2-40B4-BE49-F238E27FC236}">
                <a16:creationId xmlns:a16="http://schemas.microsoft.com/office/drawing/2014/main" id="{54C7DD7A-1DAE-4EEF-BD47-3370F9F077E4}"/>
              </a:ext>
            </a:extLst>
          </p:cNvPr>
          <p:cNvSpPr>
            <a:spLocks noGrp="1"/>
          </p:cNvSpPr>
          <p:nvPr>
            <p:ph type="sldNum" sz="quarter" idx="11"/>
          </p:nvPr>
        </p:nvSpPr>
        <p:spPr/>
        <p:txBody>
          <a:bodyPr/>
          <a:lstStyle>
            <a:lvl1pPr>
              <a:defRPr/>
            </a:lvl1pPr>
          </a:lstStyle>
          <a:p>
            <a:fld id="{682D1126-E64D-4809-89E7-8A00B1459943}"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1464736"/>
            <a:ext cx="2633472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10400" b="1"/>
            </a:lvl1pPr>
            <a:lvl2pPr marL="1985528" indent="0">
              <a:buNone/>
              <a:defRPr sz="8700" b="1"/>
            </a:lvl2pPr>
            <a:lvl3pPr marL="3971056" indent="0">
              <a:buNone/>
              <a:defRPr sz="7800" b="1"/>
            </a:lvl3pPr>
            <a:lvl4pPr marL="5956584" indent="0">
              <a:buNone/>
              <a:defRPr sz="6900" b="1"/>
            </a:lvl4pPr>
            <a:lvl5pPr marL="7942113" indent="0">
              <a:buNone/>
              <a:defRPr sz="6900" b="1"/>
            </a:lvl5pPr>
            <a:lvl6pPr marL="9927641" indent="0">
              <a:buNone/>
              <a:defRPr sz="6900" b="1"/>
            </a:lvl6pPr>
            <a:lvl7pPr marL="11913169" indent="0">
              <a:buNone/>
              <a:defRPr sz="6900" b="1"/>
            </a:lvl7pPr>
            <a:lvl8pPr marL="13898697" indent="0">
              <a:buNone/>
              <a:defRPr sz="6900" b="1"/>
            </a:lvl8pPr>
            <a:lvl9pPr marL="15884225" indent="0">
              <a:buNone/>
              <a:defRPr sz="6900" b="1"/>
            </a:lvl9pPr>
          </a:lstStyle>
          <a:p>
            <a:pPr lvl="0"/>
            <a:r>
              <a:rPr lang="en-US"/>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10400"/>
            </a:lvl1pPr>
            <a:lvl2pPr>
              <a:defRPr sz="87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10400" b="1"/>
            </a:lvl1pPr>
            <a:lvl2pPr marL="1985528" indent="0">
              <a:buNone/>
              <a:defRPr sz="8700" b="1"/>
            </a:lvl2pPr>
            <a:lvl3pPr marL="3971056" indent="0">
              <a:buNone/>
              <a:defRPr sz="7800" b="1"/>
            </a:lvl3pPr>
            <a:lvl4pPr marL="5956584" indent="0">
              <a:buNone/>
              <a:defRPr sz="6900" b="1"/>
            </a:lvl4pPr>
            <a:lvl5pPr marL="7942113" indent="0">
              <a:buNone/>
              <a:defRPr sz="6900" b="1"/>
            </a:lvl5pPr>
            <a:lvl6pPr marL="9927641" indent="0">
              <a:buNone/>
              <a:defRPr sz="6900" b="1"/>
            </a:lvl6pPr>
            <a:lvl7pPr marL="11913169" indent="0">
              <a:buNone/>
              <a:defRPr sz="6900" b="1"/>
            </a:lvl7pPr>
            <a:lvl8pPr marL="13898697" indent="0">
              <a:buNone/>
              <a:defRPr sz="6900" b="1"/>
            </a:lvl8pPr>
            <a:lvl9pPr marL="15884225" indent="0">
              <a:buNone/>
              <a:defRPr sz="6900" b="1"/>
            </a:lvl9pPr>
          </a:lstStyle>
          <a:p>
            <a:pPr lvl="0"/>
            <a:r>
              <a:rPr lang="en-US"/>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10400"/>
            </a:lvl1pPr>
            <a:lvl2pPr>
              <a:defRPr sz="87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58956F6-A3AC-4EB4-BC2D-B1568C33EB88}"/>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8" name="Slide Number Placeholder 5">
            <a:extLst>
              <a:ext uri="{FF2B5EF4-FFF2-40B4-BE49-F238E27FC236}">
                <a16:creationId xmlns:a16="http://schemas.microsoft.com/office/drawing/2014/main" id="{840242BA-488B-4559-9CD9-0910C2C564EA}"/>
              </a:ext>
            </a:extLst>
          </p:cNvPr>
          <p:cNvSpPr>
            <a:spLocks noGrp="1"/>
          </p:cNvSpPr>
          <p:nvPr>
            <p:ph type="sldNum" sz="quarter" idx="11"/>
          </p:nvPr>
        </p:nvSpPr>
        <p:spPr/>
        <p:txBody>
          <a:bodyPr/>
          <a:lstStyle>
            <a:lvl1pPr>
              <a:defRPr/>
            </a:lvl1pPr>
          </a:lstStyle>
          <a:p>
            <a:fld id="{4CDD9F6E-C01B-4984-B559-0D1ECDD1354C}"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717A47-6D82-4BB0-BA7E-26EAF85C4511}"/>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4" name="Slide Number Placeholder 5">
            <a:extLst>
              <a:ext uri="{FF2B5EF4-FFF2-40B4-BE49-F238E27FC236}">
                <a16:creationId xmlns:a16="http://schemas.microsoft.com/office/drawing/2014/main" id="{92C77B5B-5240-4E88-876D-8EBE476F8639}"/>
              </a:ext>
            </a:extLst>
          </p:cNvPr>
          <p:cNvSpPr>
            <a:spLocks noGrp="1"/>
          </p:cNvSpPr>
          <p:nvPr>
            <p:ph type="sldNum" sz="quarter" idx="11"/>
          </p:nvPr>
        </p:nvSpPr>
        <p:spPr/>
        <p:txBody>
          <a:bodyPr/>
          <a:lstStyle>
            <a:lvl1pPr>
              <a:defRPr/>
            </a:lvl1pPr>
          </a:lstStyle>
          <a:p>
            <a:fld id="{AABBABAA-FB96-4CD9-871D-35AC680FA6D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78E798F-12E4-400A-978D-28B558BEA6AE}"/>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3" name="Slide Number Placeholder 5">
            <a:extLst>
              <a:ext uri="{FF2B5EF4-FFF2-40B4-BE49-F238E27FC236}">
                <a16:creationId xmlns:a16="http://schemas.microsoft.com/office/drawing/2014/main" id="{3167B43C-D510-4529-BEF6-527787DDBF00}"/>
              </a:ext>
            </a:extLst>
          </p:cNvPr>
          <p:cNvSpPr>
            <a:spLocks noGrp="1"/>
          </p:cNvSpPr>
          <p:nvPr>
            <p:ph type="sldNum" sz="quarter" idx="11"/>
          </p:nvPr>
        </p:nvSpPr>
        <p:spPr/>
        <p:txBody>
          <a:bodyPr/>
          <a:lstStyle>
            <a:lvl1pPr>
              <a:defRPr/>
            </a:lvl1pPr>
          </a:lstStyle>
          <a:p>
            <a:fld id="{2E34BABE-F913-4310-9C8D-C4511B7C5A72}"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2" y="1456267"/>
            <a:ext cx="9626602" cy="6197600"/>
          </a:xfrm>
        </p:spPr>
        <p:txBody>
          <a:bodyPr anchor="b"/>
          <a:lstStyle>
            <a:lvl1pPr algn="l">
              <a:defRPr sz="8700" b="1"/>
            </a:lvl1pPr>
          </a:lstStyle>
          <a:p>
            <a:r>
              <a:rPr lang="en-US"/>
              <a:t>Click to edit Master title style</a:t>
            </a:r>
          </a:p>
        </p:txBody>
      </p:sp>
      <p:sp>
        <p:nvSpPr>
          <p:cNvPr id="3" name="Content Placeholder 2"/>
          <p:cNvSpPr>
            <a:spLocks noGrp="1"/>
          </p:cNvSpPr>
          <p:nvPr>
            <p:ph idx="1"/>
          </p:nvPr>
        </p:nvSpPr>
        <p:spPr>
          <a:xfrm>
            <a:off x="11440160" y="1456270"/>
            <a:ext cx="16357600" cy="31216603"/>
          </a:xfrm>
        </p:spPr>
        <p:txBody>
          <a:bodyPr/>
          <a:lstStyle>
            <a:lvl1pPr>
              <a:defRPr sz="13900"/>
            </a:lvl1pPr>
            <a:lvl2pPr>
              <a:defRPr sz="12200"/>
            </a:lvl2pPr>
            <a:lvl3pPr>
              <a:defRPr sz="104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42" y="7653870"/>
            <a:ext cx="9626602" cy="25019003"/>
          </a:xfrm>
        </p:spPr>
        <p:txBody>
          <a:bodyPr/>
          <a:lstStyle>
            <a:lvl1pPr marL="0" indent="0">
              <a:buNone/>
              <a:defRPr sz="6100"/>
            </a:lvl1pPr>
            <a:lvl2pPr marL="1985528" indent="0">
              <a:buNone/>
              <a:defRPr sz="5200"/>
            </a:lvl2pPr>
            <a:lvl3pPr marL="3971056" indent="0">
              <a:buNone/>
              <a:defRPr sz="4300"/>
            </a:lvl3pPr>
            <a:lvl4pPr marL="5956584" indent="0">
              <a:buNone/>
              <a:defRPr sz="3900"/>
            </a:lvl4pPr>
            <a:lvl5pPr marL="7942113" indent="0">
              <a:buNone/>
              <a:defRPr sz="3900"/>
            </a:lvl5pPr>
            <a:lvl6pPr marL="9927641" indent="0">
              <a:buNone/>
              <a:defRPr sz="3900"/>
            </a:lvl6pPr>
            <a:lvl7pPr marL="11913169" indent="0">
              <a:buNone/>
              <a:defRPr sz="3900"/>
            </a:lvl7pPr>
            <a:lvl8pPr marL="13898697" indent="0">
              <a:buNone/>
              <a:defRPr sz="3900"/>
            </a:lvl8pPr>
            <a:lvl9pPr marL="15884225" indent="0">
              <a:buNone/>
              <a:defRPr sz="3900"/>
            </a:lvl9pPr>
          </a:lstStyle>
          <a:p>
            <a:pPr lvl="0"/>
            <a:r>
              <a:rPr lang="en-US"/>
              <a:t>Click to edit Master text styles</a:t>
            </a:r>
          </a:p>
        </p:txBody>
      </p:sp>
      <p:sp>
        <p:nvSpPr>
          <p:cNvPr id="5" name="Date Placeholder 3">
            <a:extLst>
              <a:ext uri="{FF2B5EF4-FFF2-40B4-BE49-F238E27FC236}">
                <a16:creationId xmlns:a16="http://schemas.microsoft.com/office/drawing/2014/main" id="{E54EBCAA-CC95-4846-A0E3-60FC578F96CE}"/>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6" name="Slide Number Placeholder 5">
            <a:extLst>
              <a:ext uri="{FF2B5EF4-FFF2-40B4-BE49-F238E27FC236}">
                <a16:creationId xmlns:a16="http://schemas.microsoft.com/office/drawing/2014/main" id="{E6698391-0EC8-4C00-9E80-FBA47AC67C94}"/>
              </a:ext>
            </a:extLst>
          </p:cNvPr>
          <p:cNvSpPr>
            <a:spLocks noGrp="1"/>
          </p:cNvSpPr>
          <p:nvPr>
            <p:ph type="sldNum" sz="quarter" idx="11"/>
          </p:nvPr>
        </p:nvSpPr>
        <p:spPr/>
        <p:txBody>
          <a:bodyPr/>
          <a:lstStyle>
            <a:lvl1pPr>
              <a:defRPr/>
            </a:lvl1pPr>
          </a:lstStyle>
          <a:p>
            <a:fld id="{B5101CA5-D890-45CE-B45D-6E189F9C8DA5}"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1"/>
            <a:ext cx="17556480" cy="3022603"/>
          </a:xfrm>
        </p:spPr>
        <p:txBody>
          <a:bodyPr anchor="b"/>
          <a:lstStyle>
            <a:lvl1pPr algn="l">
              <a:defRPr sz="8700" b="1"/>
            </a:lvl1pPr>
          </a:lstStyle>
          <a:p>
            <a:r>
              <a:rPr lang="en-US"/>
              <a:t>Click to edit Master title style</a:t>
            </a:r>
          </a:p>
        </p:txBody>
      </p:sp>
      <p:sp>
        <p:nvSpPr>
          <p:cNvPr id="3" name="Picture Placeholder 2"/>
          <p:cNvSpPr>
            <a:spLocks noGrp="1"/>
          </p:cNvSpPr>
          <p:nvPr>
            <p:ph type="pic" idx="1"/>
          </p:nvPr>
        </p:nvSpPr>
        <p:spPr>
          <a:xfrm>
            <a:off x="5735322" y="3268133"/>
            <a:ext cx="17556480" cy="21945600"/>
          </a:xfrm>
        </p:spPr>
        <p:txBody>
          <a:bodyPr rtlCol="0">
            <a:normAutofit/>
          </a:bodyPr>
          <a:lstStyle>
            <a:lvl1pPr marL="0" indent="0">
              <a:buNone/>
              <a:defRPr sz="13900"/>
            </a:lvl1pPr>
            <a:lvl2pPr marL="1985528" indent="0">
              <a:buNone/>
              <a:defRPr sz="12200"/>
            </a:lvl2pPr>
            <a:lvl3pPr marL="3971056" indent="0">
              <a:buNone/>
              <a:defRPr sz="10400"/>
            </a:lvl3pPr>
            <a:lvl4pPr marL="5956584" indent="0">
              <a:buNone/>
              <a:defRPr sz="8700"/>
            </a:lvl4pPr>
            <a:lvl5pPr marL="7942113" indent="0">
              <a:buNone/>
              <a:defRPr sz="8700"/>
            </a:lvl5pPr>
            <a:lvl6pPr marL="9927641" indent="0">
              <a:buNone/>
              <a:defRPr sz="8700"/>
            </a:lvl6pPr>
            <a:lvl7pPr marL="11913169" indent="0">
              <a:buNone/>
              <a:defRPr sz="8700"/>
            </a:lvl7pPr>
            <a:lvl8pPr marL="13898697" indent="0">
              <a:buNone/>
              <a:defRPr sz="8700"/>
            </a:lvl8pPr>
            <a:lvl9pPr marL="15884225" indent="0">
              <a:buNone/>
              <a:defRPr sz="8700"/>
            </a:lvl9pPr>
          </a:lstStyle>
          <a:p>
            <a:pPr lvl="0"/>
            <a:endParaRPr lang="en-US" noProof="0" dirty="0"/>
          </a:p>
        </p:txBody>
      </p:sp>
      <p:sp>
        <p:nvSpPr>
          <p:cNvPr id="4" name="Text Placeholder 3"/>
          <p:cNvSpPr>
            <a:spLocks noGrp="1"/>
          </p:cNvSpPr>
          <p:nvPr>
            <p:ph type="body" sz="half" idx="2"/>
          </p:nvPr>
        </p:nvSpPr>
        <p:spPr>
          <a:xfrm>
            <a:off x="5735322" y="28625804"/>
            <a:ext cx="17556480" cy="4292597"/>
          </a:xfrm>
        </p:spPr>
        <p:txBody>
          <a:bodyPr/>
          <a:lstStyle>
            <a:lvl1pPr marL="0" indent="0">
              <a:buNone/>
              <a:defRPr sz="6100"/>
            </a:lvl1pPr>
            <a:lvl2pPr marL="1985528" indent="0">
              <a:buNone/>
              <a:defRPr sz="5200"/>
            </a:lvl2pPr>
            <a:lvl3pPr marL="3971056" indent="0">
              <a:buNone/>
              <a:defRPr sz="4300"/>
            </a:lvl3pPr>
            <a:lvl4pPr marL="5956584" indent="0">
              <a:buNone/>
              <a:defRPr sz="3900"/>
            </a:lvl4pPr>
            <a:lvl5pPr marL="7942113" indent="0">
              <a:buNone/>
              <a:defRPr sz="3900"/>
            </a:lvl5pPr>
            <a:lvl6pPr marL="9927641" indent="0">
              <a:buNone/>
              <a:defRPr sz="3900"/>
            </a:lvl6pPr>
            <a:lvl7pPr marL="11913169" indent="0">
              <a:buNone/>
              <a:defRPr sz="3900"/>
            </a:lvl7pPr>
            <a:lvl8pPr marL="13898697" indent="0">
              <a:buNone/>
              <a:defRPr sz="3900"/>
            </a:lvl8pPr>
            <a:lvl9pPr marL="15884225" indent="0">
              <a:buNone/>
              <a:defRPr sz="3900"/>
            </a:lvl9pPr>
          </a:lstStyle>
          <a:p>
            <a:pPr lvl="0"/>
            <a:r>
              <a:rPr lang="en-US"/>
              <a:t>Click to edit Master text styles</a:t>
            </a:r>
          </a:p>
        </p:txBody>
      </p:sp>
      <p:sp>
        <p:nvSpPr>
          <p:cNvPr id="5" name="Date Placeholder 3">
            <a:extLst>
              <a:ext uri="{FF2B5EF4-FFF2-40B4-BE49-F238E27FC236}">
                <a16:creationId xmlns:a16="http://schemas.microsoft.com/office/drawing/2014/main" id="{1DC7F4B8-C820-4001-A53C-451FF286BB6D}"/>
              </a:ext>
            </a:extLst>
          </p:cNvPr>
          <p:cNvSpPr>
            <a:spLocks noGrp="1"/>
          </p:cNvSpPr>
          <p:nvPr>
            <p:ph type="dt" sz="half" idx="10"/>
          </p:nvPr>
        </p:nvSpPr>
        <p:spPr/>
        <p:txBody>
          <a:bodyPr/>
          <a:lstStyle>
            <a:lvl1pPr>
              <a:defRPr/>
            </a:lvl1pPr>
          </a:lstStyle>
          <a:p>
            <a:pPr>
              <a:defRPr/>
            </a:pPr>
            <a:r>
              <a:rPr lang="tr-TR" altLang="en-US"/>
              <a:t>ATILIM University  LAP Projects</a:t>
            </a:r>
            <a:r>
              <a:rPr lang="tr-TR" altLang="en-US" sz="5200"/>
              <a:t> </a:t>
            </a:r>
            <a:endParaRPr lang="en-US" altLang="en-US" sz="5200"/>
          </a:p>
        </p:txBody>
      </p:sp>
      <p:sp>
        <p:nvSpPr>
          <p:cNvPr id="6" name="Slide Number Placeholder 5">
            <a:extLst>
              <a:ext uri="{FF2B5EF4-FFF2-40B4-BE49-F238E27FC236}">
                <a16:creationId xmlns:a16="http://schemas.microsoft.com/office/drawing/2014/main" id="{83E41203-1DC1-4824-B2D6-1A475CAACF54}"/>
              </a:ext>
            </a:extLst>
          </p:cNvPr>
          <p:cNvSpPr>
            <a:spLocks noGrp="1"/>
          </p:cNvSpPr>
          <p:nvPr>
            <p:ph type="sldNum" sz="quarter" idx="11"/>
          </p:nvPr>
        </p:nvSpPr>
        <p:spPr/>
        <p:txBody>
          <a:bodyPr/>
          <a:lstStyle>
            <a:lvl1pPr>
              <a:defRPr/>
            </a:lvl1pPr>
          </a:lstStyle>
          <a:p>
            <a:fld id="{9A35738A-3EE3-4770-B911-F06E4FDF0990}"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atilim.edu.tr/gallery/prog/onepage.php?odabir=Logolar&amp;img=LOGO-EN.png&amp;num=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63675" y="1600200"/>
            <a:ext cx="23529925" cy="3048000"/>
          </a:xfrm>
          <a:prstGeom prst="rect">
            <a:avLst/>
          </a:prstGeom>
          <a:noFill/>
          <a:ln w="9525">
            <a:noFill/>
            <a:miter lim="800000"/>
            <a:headEnd/>
            <a:tailEnd/>
          </a:ln>
        </p:spPr>
        <p:txBody>
          <a:bodyPr vert="horz" wrap="square" lIns="397106" tIns="198553" rIns="397106" bIns="19855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463675" y="8534400"/>
            <a:ext cx="26333450" cy="24137938"/>
          </a:xfrm>
          <a:prstGeom prst="rect">
            <a:avLst/>
          </a:prstGeom>
          <a:noFill/>
          <a:ln w="9525">
            <a:noFill/>
            <a:miter lim="800000"/>
            <a:headEnd/>
            <a:tailEnd/>
          </a:ln>
        </p:spPr>
        <p:txBody>
          <a:bodyPr vert="horz" wrap="square" lIns="397106" tIns="198553" rIns="397106" bIns="19855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E0695D0-4DA3-42E9-8B58-0FDB044B65EC}"/>
              </a:ext>
            </a:extLst>
          </p:cNvPr>
          <p:cNvSpPr>
            <a:spLocks noGrp="1"/>
          </p:cNvSpPr>
          <p:nvPr>
            <p:ph type="dt" sz="half" idx="2"/>
          </p:nvPr>
        </p:nvSpPr>
        <p:spPr>
          <a:xfrm>
            <a:off x="0" y="35780663"/>
            <a:ext cx="10058400" cy="795337"/>
          </a:xfrm>
          <a:prstGeom prst="rect">
            <a:avLst/>
          </a:prstGeom>
        </p:spPr>
        <p:txBody>
          <a:bodyPr vert="horz" wrap="square" lIns="397106" tIns="198553" rIns="397106" bIns="198553" numCol="1" anchor="ctr" anchorCtr="0" compatLnSpc="1">
            <a:prstTxWarp prst="textNoShape">
              <a:avLst/>
            </a:prstTxWarp>
          </a:bodyPr>
          <a:lstStyle>
            <a:lvl1pPr eaLnBrk="1" hangingPunct="1">
              <a:defRPr sz="5400">
                <a:latin typeface="Calibri" pitchFamily="34" charset="0"/>
                <a:cs typeface="Arial" pitchFamily="34" charset="0"/>
              </a:defRPr>
            </a:lvl1pPr>
          </a:lstStyle>
          <a:p>
            <a:pPr>
              <a:defRPr/>
            </a:pPr>
            <a:r>
              <a:rPr lang="tr-TR" altLang="en-US"/>
              <a:t>ATILIM </a:t>
            </a:r>
            <a:r>
              <a:rPr lang="tr-TR" altLang="en-US" err="1"/>
              <a:t>University</a:t>
            </a:r>
            <a:r>
              <a:rPr lang="tr-TR" altLang="en-US"/>
              <a:t>  LAP </a:t>
            </a:r>
            <a:r>
              <a:rPr lang="tr-TR" altLang="en-US" err="1"/>
              <a:t>Projects</a:t>
            </a:r>
            <a:r>
              <a:rPr lang="tr-TR" altLang="en-US" sz="5200"/>
              <a:t> </a:t>
            </a:r>
            <a:endParaRPr lang="en-US" altLang="en-US" sz="5200"/>
          </a:p>
        </p:txBody>
      </p:sp>
      <p:sp>
        <p:nvSpPr>
          <p:cNvPr id="6" name="Slide Number Placeholder 5">
            <a:extLst>
              <a:ext uri="{FF2B5EF4-FFF2-40B4-BE49-F238E27FC236}">
                <a16:creationId xmlns:a16="http://schemas.microsoft.com/office/drawing/2014/main" id="{D183D039-90C9-4431-BF42-7CE166D996D1}"/>
              </a:ext>
            </a:extLst>
          </p:cNvPr>
          <p:cNvSpPr>
            <a:spLocks noGrp="1"/>
          </p:cNvSpPr>
          <p:nvPr>
            <p:ph type="sldNum" sz="quarter" idx="4"/>
          </p:nvPr>
        </p:nvSpPr>
        <p:spPr>
          <a:xfrm>
            <a:off x="20970875" y="33901063"/>
            <a:ext cx="6826250" cy="1946275"/>
          </a:xfrm>
          <a:prstGeom prst="rect">
            <a:avLst/>
          </a:prstGeom>
        </p:spPr>
        <p:txBody>
          <a:bodyPr vert="horz" wrap="square" lIns="397106" tIns="198553" rIns="397106" bIns="198553" numCol="1" anchor="ctr" anchorCtr="0" compatLnSpc="1">
            <a:prstTxWarp prst="textNoShape">
              <a:avLst/>
            </a:prstTxWarp>
          </a:bodyPr>
          <a:lstStyle>
            <a:lvl1pPr algn="r" eaLnBrk="1" hangingPunct="1">
              <a:defRPr sz="5200">
                <a:solidFill>
                  <a:srgbClr val="898989"/>
                </a:solidFill>
                <a:latin typeface="Calibri" pitchFamily="34" charset="0"/>
              </a:defRPr>
            </a:lvl1pPr>
          </a:lstStyle>
          <a:p>
            <a:fld id="{2103FFE7-6351-4CCA-9913-D59204B59CEE}" type="slidenum">
              <a:rPr lang="en-US" altLang="en-US"/>
              <a:pPr/>
              <a:t>‹#›</a:t>
            </a:fld>
            <a:endParaRPr lang="en-US" altLang="en-US"/>
          </a:p>
        </p:txBody>
      </p:sp>
      <p:pic>
        <p:nvPicPr>
          <p:cNvPr id="1030" name="Picture 9" descr="LOGO-EN">
            <a:hlinkClick r:id="rId13"/>
          </p:cNvPr>
          <p:cNvPicPr>
            <a:picLocks noChangeAspect="1" noChangeArrowheads="1"/>
          </p:cNvPicPr>
          <p:nvPr userDrawn="1"/>
        </p:nvPicPr>
        <p:blipFill>
          <a:blip r:embed="rId14" cstate="print"/>
          <a:srcRect/>
          <a:stretch>
            <a:fillRect/>
          </a:stretch>
        </p:blipFill>
        <p:spPr bwMode="auto">
          <a:xfrm>
            <a:off x="14449425" y="18026063"/>
            <a:ext cx="361950" cy="523875"/>
          </a:xfrm>
          <a:prstGeom prst="rect">
            <a:avLst/>
          </a:prstGeom>
          <a:noFill/>
          <a:ln w="9525">
            <a:noFill/>
            <a:miter lim="800000"/>
            <a:headEnd/>
            <a:tailEnd/>
          </a:ln>
        </p:spPr>
      </p:pic>
      <p:pic>
        <p:nvPicPr>
          <p:cNvPr id="1031" name="Picture 11" descr="LOGO-EN">
            <a:hlinkClick r:id="rId13"/>
          </p:cNvPr>
          <p:cNvPicPr>
            <a:picLocks noChangeAspect="1" noChangeArrowheads="1"/>
          </p:cNvPicPr>
          <p:nvPr userDrawn="1"/>
        </p:nvPicPr>
        <p:blipFill>
          <a:blip r:embed="rId15" cstate="print"/>
          <a:srcRect/>
          <a:stretch>
            <a:fillRect/>
          </a:stretch>
        </p:blipFill>
        <p:spPr bwMode="auto">
          <a:xfrm>
            <a:off x="25804813" y="990600"/>
            <a:ext cx="2789237" cy="4038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ctr" defTabSz="3970338" rtl="0" eaLnBrk="0" fontAlgn="base" hangingPunct="0">
        <a:spcBef>
          <a:spcPct val="0"/>
        </a:spcBef>
        <a:spcAft>
          <a:spcPct val="0"/>
        </a:spcAft>
        <a:defRPr sz="19100" kern="1200">
          <a:solidFill>
            <a:schemeClr val="tx1"/>
          </a:solidFill>
          <a:latin typeface="+mj-lt"/>
          <a:ea typeface="ＭＳ Ｐゴシック" pitchFamily="-109" charset="-128"/>
          <a:cs typeface="+mj-cs"/>
        </a:defRPr>
      </a:lvl1pPr>
      <a:lvl2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2pPr>
      <a:lvl3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3pPr>
      <a:lvl4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4pPr>
      <a:lvl5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5pPr>
      <a:lvl6pPr marL="457200" algn="ctr" defTabSz="3970338" rtl="0" fontAlgn="base">
        <a:spcBef>
          <a:spcPct val="0"/>
        </a:spcBef>
        <a:spcAft>
          <a:spcPct val="0"/>
        </a:spcAft>
        <a:defRPr sz="19100">
          <a:solidFill>
            <a:schemeClr val="tx1"/>
          </a:solidFill>
          <a:latin typeface="Calibri" pitchFamily="34" charset="0"/>
        </a:defRPr>
      </a:lvl6pPr>
      <a:lvl7pPr marL="914400" algn="ctr" defTabSz="3970338" rtl="0" fontAlgn="base">
        <a:spcBef>
          <a:spcPct val="0"/>
        </a:spcBef>
        <a:spcAft>
          <a:spcPct val="0"/>
        </a:spcAft>
        <a:defRPr sz="19100">
          <a:solidFill>
            <a:schemeClr val="tx1"/>
          </a:solidFill>
          <a:latin typeface="Calibri" pitchFamily="34" charset="0"/>
        </a:defRPr>
      </a:lvl7pPr>
      <a:lvl8pPr marL="1371600" algn="ctr" defTabSz="3970338" rtl="0" fontAlgn="base">
        <a:spcBef>
          <a:spcPct val="0"/>
        </a:spcBef>
        <a:spcAft>
          <a:spcPct val="0"/>
        </a:spcAft>
        <a:defRPr sz="19100">
          <a:solidFill>
            <a:schemeClr val="tx1"/>
          </a:solidFill>
          <a:latin typeface="Calibri" pitchFamily="34" charset="0"/>
        </a:defRPr>
      </a:lvl8pPr>
      <a:lvl9pPr marL="1828800" algn="ctr" defTabSz="3970338" rtl="0" fontAlgn="base">
        <a:spcBef>
          <a:spcPct val="0"/>
        </a:spcBef>
        <a:spcAft>
          <a:spcPct val="0"/>
        </a:spcAft>
        <a:defRPr sz="19100">
          <a:solidFill>
            <a:schemeClr val="tx1"/>
          </a:solidFill>
          <a:latin typeface="Calibri" pitchFamily="34" charset="0"/>
        </a:defRPr>
      </a:lvl9pPr>
    </p:titleStyle>
    <p:bodyStyle>
      <a:lvl1pPr marL="1489075" indent="-1489075" algn="l" defTabSz="3970338" rtl="0" eaLnBrk="0" fontAlgn="base" hangingPunct="0">
        <a:spcBef>
          <a:spcPct val="20000"/>
        </a:spcBef>
        <a:spcAft>
          <a:spcPct val="0"/>
        </a:spcAft>
        <a:buFont typeface="Arial" charset="0"/>
        <a:buChar char="•"/>
        <a:defRPr sz="13900" kern="1200">
          <a:solidFill>
            <a:schemeClr val="tx1"/>
          </a:solidFill>
          <a:latin typeface="+mn-lt"/>
          <a:ea typeface="ＭＳ Ｐゴシック" pitchFamily="-109" charset="-128"/>
          <a:cs typeface="+mn-cs"/>
        </a:defRPr>
      </a:lvl1pPr>
      <a:lvl2pPr marL="3225800" indent="-1239838" algn="l" defTabSz="3970338" rtl="0" eaLnBrk="0" fontAlgn="base" hangingPunct="0">
        <a:spcBef>
          <a:spcPct val="20000"/>
        </a:spcBef>
        <a:spcAft>
          <a:spcPct val="0"/>
        </a:spcAft>
        <a:buFont typeface="Arial" charset="0"/>
        <a:buChar char="–"/>
        <a:defRPr sz="12200" kern="1200">
          <a:solidFill>
            <a:schemeClr val="tx1"/>
          </a:solidFill>
          <a:latin typeface="+mn-lt"/>
          <a:ea typeface="ＭＳ Ｐゴシック" pitchFamily="-109" charset="-128"/>
          <a:cs typeface="+mn-cs"/>
        </a:defRPr>
      </a:lvl2pPr>
      <a:lvl3pPr marL="4962525" indent="-992188" algn="l" defTabSz="3970338" rtl="0" eaLnBrk="0" fontAlgn="base" hangingPunct="0">
        <a:spcBef>
          <a:spcPct val="20000"/>
        </a:spcBef>
        <a:spcAft>
          <a:spcPct val="0"/>
        </a:spcAft>
        <a:buFont typeface="Arial" charset="0"/>
        <a:buChar char="•"/>
        <a:defRPr sz="10400" kern="1200">
          <a:solidFill>
            <a:schemeClr val="tx1"/>
          </a:solidFill>
          <a:latin typeface="+mn-lt"/>
          <a:ea typeface="ＭＳ Ｐゴシック" pitchFamily="-109" charset="-128"/>
          <a:cs typeface="+mn-cs"/>
        </a:defRPr>
      </a:lvl3pPr>
      <a:lvl4pPr marL="6948488" indent="-992188" algn="l" defTabSz="3970338" rtl="0" eaLnBrk="0" fontAlgn="base" hangingPunct="0">
        <a:spcBef>
          <a:spcPct val="20000"/>
        </a:spcBef>
        <a:spcAft>
          <a:spcPct val="0"/>
        </a:spcAft>
        <a:buFont typeface="Arial" charset="0"/>
        <a:buChar char="–"/>
        <a:defRPr sz="8700" kern="1200">
          <a:solidFill>
            <a:schemeClr val="tx1"/>
          </a:solidFill>
          <a:latin typeface="+mn-lt"/>
          <a:ea typeface="ＭＳ Ｐゴシック" pitchFamily="-109" charset="-128"/>
          <a:cs typeface="+mn-cs"/>
        </a:defRPr>
      </a:lvl4pPr>
      <a:lvl5pPr marL="8934450" indent="-992188" algn="l" defTabSz="3970338" rtl="0" eaLnBrk="0" fontAlgn="base" hangingPunct="0">
        <a:spcBef>
          <a:spcPct val="20000"/>
        </a:spcBef>
        <a:spcAft>
          <a:spcPct val="0"/>
        </a:spcAft>
        <a:buFont typeface="Arial" charset="0"/>
        <a:buChar char="»"/>
        <a:defRPr sz="8700" kern="1200">
          <a:solidFill>
            <a:schemeClr val="tx1"/>
          </a:solidFill>
          <a:latin typeface="+mn-lt"/>
          <a:ea typeface="ＭＳ Ｐゴシック" pitchFamily="-109" charset="-128"/>
          <a:cs typeface="+mn-cs"/>
        </a:defRPr>
      </a:lvl5pPr>
      <a:lvl6pPr marL="10920405"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2905933"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4891461"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6876989"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9pPr>
    </p:bodyStyle>
    <p:otherStyle>
      <a:defPPr>
        <a:defRPr lang="en-US"/>
      </a:defPPr>
      <a:lvl1pPr marL="0" algn="l" defTabSz="3971056" rtl="0" eaLnBrk="1" latinLnBrk="0" hangingPunct="1">
        <a:defRPr sz="7800" kern="1200">
          <a:solidFill>
            <a:schemeClr val="tx1"/>
          </a:solidFill>
          <a:latin typeface="+mn-lt"/>
          <a:ea typeface="+mn-ea"/>
          <a:cs typeface="+mn-cs"/>
        </a:defRPr>
      </a:lvl1pPr>
      <a:lvl2pPr marL="1985528" algn="l" defTabSz="3971056" rtl="0" eaLnBrk="1" latinLnBrk="0" hangingPunct="1">
        <a:defRPr sz="7800" kern="1200">
          <a:solidFill>
            <a:schemeClr val="tx1"/>
          </a:solidFill>
          <a:latin typeface="+mn-lt"/>
          <a:ea typeface="+mn-ea"/>
          <a:cs typeface="+mn-cs"/>
        </a:defRPr>
      </a:lvl2pPr>
      <a:lvl3pPr marL="3971056" algn="l" defTabSz="3971056" rtl="0" eaLnBrk="1" latinLnBrk="0" hangingPunct="1">
        <a:defRPr sz="7800" kern="1200">
          <a:solidFill>
            <a:schemeClr val="tx1"/>
          </a:solidFill>
          <a:latin typeface="+mn-lt"/>
          <a:ea typeface="+mn-ea"/>
          <a:cs typeface="+mn-cs"/>
        </a:defRPr>
      </a:lvl3pPr>
      <a:lvl4pPr marL="5956584" algn="l" defTabSz="3971056" rtl="0" eaLnBrk="1" latinLnBrk="0" hangingPunct="1">
        <a:defRPr sz="7800" kern="1200">
          <a:solidFill>
            <a:schemeClr val="tx1"/>
          </a:solidFill>
          <a:latin typeface="+mn-lt"/>
          <a:ea typeface="+mn-ea"/>
          <a:cs typeface="+mn-cs"/>
        </a:defRPr>
      </a:lvl4pPr>
      <a:lvl5pPr marL="7942113" algn="l" defTabSz="3971056" rtl="0" eaLnBrk="1" latinLnBrk="0" hangingPunct="1">
        <a:defRPr sz="7800" kern="1200">
          <a:solidFill>
            <a:schemeClr val="tx1"/>
          </a:solidFill>
          <a:latin typeface="+mn-lt"/>
          <a:ea typeface="+mn-ea"/>
          <a:cs typeface="+mn-cs"/>
        </a:defRPr>
      </a:lvl5pPr>
      <a:lvl6pPr marL="9927641" algn="l" defTabSz="3971056" rtl="0" eaLnBrk="1" latinLnBrk="0" hangingPunct="1">
        <a:defRPr sz="7800" kern="1200">
          <a:solidFill>
            <a:schemeClr val="tx1"/>
          </a:solidFill>
          <a:latin typeface="+mn-lt"/>
          <a:ea typeface="+mn-ea"/>
          <a:cs typeface="+mn-cs"/>
        </a:defRPr>
      </a:lvl6pPr>
      <a:lvl7pPr marL="11913169" algn="l" defTabSz="3971056" rtl="0" eaLnBrk="1" latinLnBrk="0" hangingPunct="1">
        <a:defRPr sz="7800" kern="1200">
          <a:solidFill>
            <a:schemeClr val="tx1"/>
          </a:solidFill>
          <a:latin typeface="+mn-lt"/>
          <a:ea typeface="+mn-ea"/>
          <a:cs typeface="+mn-cs"/>
        </a:defRPr>
      </a:lvl7pPr>
      <a:lvl8pPr marL="13898697" algn="l" defTabSz="3971056" rtl="0" eaLnBrk="1" latinLnBrk="0" hangingPunct="1">
        <a:defRPr sz="7800" kern="1200">
          <a:solidFill>
            <a:schemeClr val="tx1"/>
          </a:solidFill>
          <a:latin typeface="+mn-lt"/>
          <a:ea typeface="+mn-ea"/>
          <a:cs typeface="+mn-cs"/>
        </a:defRPr>
      </a:lvl8pPr>
      <a:lvl9pPr marL="15884225" algn="l" defTabSz="3971056"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www.ayesas.com/en/about-us" TargetMode="Externa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3E398-35F2-43E2-BD37-C918DE8E533E}"/>
              </a:ext>
            </a:extLst>
          </p:cNvPr>
          <p:cNvSpPr>
            <a:spLocks noChangeAspect="1"/>
          </p:cNvSpPr>
          <p:nvPr/>
        </p:nvSpPr>
        <p:spPr>
          <a:xfrm>
            <a:off x="794397" y="9193666"/>
            <a:ext cx="8287463" cy="3684134"/>
          </a:xfrm>
          <a:prstGeom prst="rect">
            <a:avLst/>
          </a:prstGeom>
          <a:ln w="28575">
            <a:no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just" eaLnBrk="1" hangingPunct="1">
              <a:defRPr/>
            </a:pPr>
            <a:r>
              <a:rPr lang="en-US" altLang="en-US" sz="3800" b="1" dirty="0"/>
              <a:t>RTSG is a software project aimed at simulating radar and moving object data to create realistic scenarios for testing tracking fusion algorithms and generating data from them.</a:t>
            </a:r>
            <a:endParaRPr lang="tr-TR" altLang="en-US" sz="3800" dirty="0">
              <a:solidFill>
                <a:srgbClr val="000000"/>
              </a:solidFill>
            </a:endParaRPr>
          </a:p>
        </p:txBody>
      </p:sp>
      <p:sp>
        <p:nvSpPr>
          <p:cNvPr id="8" name="TextBox 7">
            <a:extLst>
              <a:ext uri="{FF2B5EF4-FFF2-40B4-BE49-F238E27FC236}">
                <a16:creationId xmlns:a16="http://schemas.microsoft.com/office/drawing/2014/main" id="{FF94FE0D-85AC-4800-93C8-3E31E3EEC01E}"/>
              </a:ext>
            </a:extLst>
          </p:cNvPr>
          <p:cNvSpPr txBox="1"/>
          <p:nvPr/>
        </p:nvSpPr>
        <p:spPr>
          <a:xfrm>
            <a:off x="799439" y="8295760"/>
            <a:ext cx="8300797" cy="923330"/>
          </a:xfrm>
          <a:prstGeom prst="rect">
            <a:avLst/>
          </a:prstGeom>
          <a:solidFill>
            <a:srgbClr val="28A745"/>
          </a:solidFill>
          <a:ln>
            <a:solidFill>
              <a:schemeClr val="accent1"/>
            </a:solidFill>
          </a:ln>
          <a:effectLst>
            <a:innerShdw blurRad="63500" dist="50800" dir="10800000">
              <a:prstClr val="black">
                <a:alpha val="50000"/>
              </a:prstClr>
            </a:innerShdw>
          </a:effectLst>
        </p:spPr>
        <p:txBody>
          <a:bodyPr wrap="square">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en-US" altLang="en-US" sz="5400" b="1" dirty="0">
                <a:solidFill>
                  <a:schemeClr val="bg1"/>
                </a:solidFill>
                <a:cs typeface="Arial" pitchFamily="34" charset="0"/>
              </a:rPr>
              <a:t>Objective</a:t>
            </a:r>
          </a:p>
        </p:txBody>
      </p:sp>
      <p:sp>
        <p:nvSpPr>
          <p:cNvPr id="23" name="TextBox 22">
            <a:extLst>
              <a:ext uri="{FF2B5EF4-FFF2-40B4-BE49-F238E27FC236}">
                <a16:creationId xmlns:a16="http://schemas.microsoft.com/office/drawing/2014/main" id="{7F420EC3-5A20-4BC4-8993-F8A436AD1E9A}"/>
              </a:ext>
            </a:extLst>
          </p:cNvPr>
          <p:cNvSpPr txBox="1"/>
          <p:nvPr/>
        </p:nvSpPr>
        <p:spPr>
          <a:xfrm>
            <a:off x="10100429" y="5464633"/>
            <a:ext cx="8537342" cy="1754326"/>
          </a:xfrm>
          <a:prstGeom prst="rect">
            <a:avLst/>
          </a:prstGeom>
          <a:solidFill>
            <a:srgbClr val="28A745"/>
          </a:solidFill>
          <a:effectLst>
            <a:innerShdw blurRad="63500" dist="50800" dir="10800000">
              <a:prstClr val="black">
                <a:alpha val="50000"/>
              </a:prstClr>
            </a:innerShdw>
          </a:effectLst>
        </p:spPr>
        <p:txBody>
          <a:bodyPr wrap="square">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en-US" altLang="en-US" sz="5400" b="1" dirty="0">
                <a:solidFill>
                  <a:schemeClr val="bg1"/>
                </a:solidFill>
                <a:cs typeface="Arial" pitchFamily="34" charset="0"/>
              </a:rPr>
              <a:t>Software Design and Architecture</a:t>
            </a:r>
          </a:p>
        </p:txBody>
      </p:sp>
      <p:sp>
        <p:nvSpPr>
          <p:cNvPr id="27" name="TextBox 26">
            <a:extLst>
              <a:ext uri="{FF2B5EF4-FFF2-40B4-BE49-F238E27FC236}">
                <a16:creationId xmlns:a16="http://schemas.microsoft.com/office/drawing/2014/main" id="{C7AABCB6-7A89-4EB5-AF77-BA92FF927A31}"/>
              </a:ext>
            </a:extLst>
          </p:cNvPr>
          <p:cNvSpPr txBox="1"/>
          <p:nvPr/>
        </p:nvSpPr>
        <p:spPr>
          <a:xfrm>
            <a:off x="20121700" y="5464633"/>
            <a:ext cx="8424863" cy="923330"/>
          </a:xfrm>
          <a:prstGeom prst="rect">
            <a:avLst/>
          </a:prstGeom>
          <a:solidFill>
            <a:srgbClr val="28A745"/>
          </a:solidFill>
          <a:effectLst>
            <a:innerShdw blurRad="63500" dist="50800" dir="10800000">
              <a:prstClr val="black">
                <a:alpha val="50000"/>
              </a:prstClr>
            </a:innerShdw>
          </a:effectLst>
        </p:spPr>
        <p:txBody>
          <a:bodyPr>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en-US" altLang="en-US" sz="5400" b="1" dirty="0">
                <a:solidFill>
                  <a:schemeClr val="bg1"/>
                </a:solidFill>
                <a:cs typeface="Arial" pitchFamily="34" charset="0"/>
              </a:rPr>
              <a:t>User Interfaces</a:t>
            </a:r>
          </a:p>
        </p:txBody>
      </p:sp>
      <p:sp>
        <p:nvSpPr>
          <p:cNvPr id="2" name="Rectangle 18">
            <a:extLst>
              <a:ext uri="{FF2B5EF4-FFF2-40B4-BE49-F238E27FC236}">
                <a16:creationId xmlns:a16="http://schemas.microsoft.com/office/drawing/2014/main" id="{84E8D00C-D456-41E8-A392-284275889327}"/>
              </a:ext>
            </a:extLst>
          </p:cNvPr>
          <p:cNvSpPr/>
          <p:nvPr/>
        </p:nvSpPr>
        <p:spPr>
          <a:xfrm>
            <a:off x="10100428" y="21509776"/>
            <a:ext cx="8540286" cy="13026498"/>
          </a:xfrm>
          <a:prstGeom prst="rect">
            <a:avLst/>
          </a:prstGeom>
          <a:ln w="28575">
            <a:no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just" eaLnBrk="1" hangingPunct="1">
              <a:defRPr/>
            </a:pPr>
            <a:r>
              <a:rPr lang="en-US" sz="3800" b="1" spc="-1" dirty="0">
                <a:solidFill>
                  <a:srgbClr val="000000"/>
                </a:solidFill>
                <a:latin typeface="Arial"/>
                <a:ea typeface="ＭＳ Ｐゴシック"/>
              </a:rPr>
              <a:t>The RTSG (Radar and Track Scenario Generator) project adopts an Incremental methodology, which focuses on breaking the project into smaller, manageable parts. Each phase adds new features and improvements based on user feedback, allowing for continuous refinement. The first increment introduces core functionalities such as radar and track scenario creation, while the second increment enhances these features, optimizes system performance, and improves user experience. This methodology ensures that the final product evolves to better meet the needs of its users, offering a more accurate and efficient solution.</a:t>
            </a:r>
            <a:endParaRPr lang="en-US" altLang="en-US" dirty="0">
              <a:solidFill>
                <a:srgbClr val="000000"/>
              </a:solidFill>
            </a:endParaRPr>
          </a:p>
        </p:txBody>
      </p:sp>
      <p:sp>
        <p:nvSpPr>
          <p:cNvPr id="25" name="TextBox 24">
            <a:extLst>
              <a:ext uri="{FF2B5EF4-FFF2-40B4-BE49-F238E27FC236}">
                <a16:creationId xmlns:a16="http://schemas.microsoft.com/office/drawing/2014/main" id="{485B55E8-3860-4BB3-AD55-E2BAEF0EB5C9}"/>
              </a:ext>
            </a:extLst>
          </p:cNvPr>
          <p:cNvSpPr txBox="1"/>
          <p:nvPr/>
        </p:nvSpPr>
        <p:spPr>
          <a:xfrm>
            <a:off x="10093711" y="20586446"/>
            <a:ext cx="8559605" cy="923330"/>
          </a:xfrm>
          <a:prstGeom prst="rect">
            <a:avLst/>
          </a:prstGeom>
          <a:solidFill>
            <a:srgbClr val="28A745"/>
          </a:solidFill>
          <a:effectLst>
            <a:innerShdw blurRad="63500" dist="50800" dir="10800000">
              <a:prstClr val="black">
                <a:alpha val="50000"/>
              </a:prstClr>
            </a:innerShdw>
          </a:effectLst>
        </p:spPr>
        <p:txBody>
          <a:bodyPr wrap="square">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en-US" altLang="en-US" sz="5400" b="1" dirty="0">
                <a:solidFill>
                  <a:schemeClr val="bg1"/>
                </a:solidFill>
                <a:cs typeface="Arial" pitchFamily="34" charset="0"/>
              </a:rPr>
              <a:t>Method</a:t>
            </a:r>
            <a:r>
              <a:rPr lang="tr-TR" altLang="en-US" sz="5400" b="1" dirty="0">
                <a:solidFill>
                  <a:schemeClr val="bg1"/>
                </a:solidFill>
                <a:cs typeface="Arial" pitchFamily="34" charset="0"/>
              </a:rPr>
              <a:t>s</a:t>
            </a:r>
            <a:endParaRPr lang="en-US" altLang="en-US" sz="5400" b="1" dirty="0">
              <a:solidFill>
                <a:schemeClr val="bg1"/>
              </a:solidFill>
              <a:cs typeface="Arial" pitchFamily="34" charset="0"/>
            </a:endParaRPr>
          </a:p>
        </p:txBody>
      </p:sp>
      <p:sp>
        <p:nvSpPr>
          <p:cNvPr id="4" name="Rectangle 19">
            <a:extLst>
              <a:ext uri="{FF2B5EF4-FFF2-40B4-BE49-F238E27FC236}">
                <a16:creationId xmlns:a16="http://schemas.microsoft.com/office/drawing/2014/main" id="{7A4611CD-E5E3-47EF-8432-37FE2BAFB9F3}"/>
              </a:ext>
            </a:extLst>
          </p:cNvPr>
          <p:cNvSpPr/>
          <p:nvPr/>
        </p:nvSpPr>
        <p:spPr>
          <a:xfrm>
            <a:off x="789760" y="20242160"/>
            <a:ext cx="8267891" cy="7864433"/>
          </a:xfrm>
          <a:prstGeom prst="rect">
            <a:avLst/>
          </a:prstGeom>
          <a:ln w="28575">
            <a:no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eaLnBrk="1" hangingPunct="1">
              <a:defRPr/>
            </a:pPr>
            <a:r>
              <a:rPr lang="en-US" altLang="en-US" sz="4000" b="1" dirty="0">
                <a:solidFill>
                  <a:srgbClr val="000000"/>
                </a:solidFill>
              </a:rPr>
              <a:t>The Radar and Track Scenario Generator (RTSG) project generates realistic data for testing track fusion algorithms by defining flight and radar scenarios. This allows for the evaluation of the effectiveness of the fusion algorithms and enables the development of more reliable algorithms. The project aims to make the algorithms ready for any type of realistic scenario.</a:t>
            </a:r>
            <a:endParaRPr lang="tr-TR" altLang="en-US" sz="3600" b="1" dirty="0">
              <a:solidFill>
                <a:srgbClr val="000000"/>
              </a:solidFill>
            </a:endParaRPr>
          </a:p>
        </p:txBody>
      </p:sp>
      <p:sp>
        <p:nvSpPr>
          <p:cNvPr id="29" name="TextBox 28">
            <a:extLst>
              <a:ext uri="{FF2B5EF4-FFF2-40B4-BE49-F238E27FC236}">
                <a16:creationId xmlns:a16="http://schemas.microsoft.com/office/drawing/2014/main" id="{653D6429-39A4-4959-8617-4D41C98E03E9}"/>
              </a:ext>
            </a:extLst>
          </p:cNvPr>
          <p:cNvSpPr txBox="1"/>
          <p:nvPr/>
        </p:nvSpPr>
        <p:spPr>
          <a:xfrm>
            <a:off x="790995" y="19334401"/>
            <a:ext cx="8310078" cy="923330"/>
          </a:xfrm>
          <a:prstGeom prst="rect">
            <a:avLst/>
          </a:prstGeom>
          <a:solidFill>
            <a:srgbClr val="28A745"/>
          </a:solidFill>
          <a:effectLst>
            <a:innerShdw blurRad="63500" dist="50800" dir="10800000">
              <a:prstClr val="black">
                <a:alpha val="50000"/>
              </a:prstClr>
            </a:innerShdw>
          </a:effectLst>
        </p:spPr>
        <p:txBody>
          <a:bodyPr wrap="square">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en-US" altLang="en-US" sz="5400" b="1" dirty="0">
                <a:solidFill>
                  <a:schemeClr val="bg1"/>
                </a:solidFill>
                <a:cs typeface="Arial" pitchFamily="34" charset="0"/>
              </a:rPr>
              <a:t>Conclusion</a:t>
            </a:r>
          </a:p>
        </p:txBody>
      </p:sp>
      <p:sp>
        <p:nvSpPr>
          <p:cNvPr id="14370" name="TextBox 5">
            <a:extLst>
              <a:ext uri="{FF2B5EF4-FFF2-40B4-BE49-F238E27FC236}">
                <a16:creationId xmlns:a16="http://schemas.microsoft.com/office/drawing/2014/main" id="{F3F10E85-DF60-4C10-9E9F-3C4489B0E2DD}"/>
              </a:ext>
            </a:extLst>
          </p:cNvPr>
          <p:cNvSpPr txBox="1">
            <a:spLocks noChangeArrowheads="1"/>
          </p:cNvSpPr>
          <p:nvPr/>
        </p:nvSpPr>
        <p:spPr bwMode="auto">
          <a:xfrm>
            <a:off x="1906235" y="1084047"/>
            <a:ext cx="25527000"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tr-TR" altLang="en-US" sz="6100" b="1" dirty="0">
                <a:solidFill>
                  <a:srgbClr val="28A745"/>
                </a:solidFill>
                <a:effectLst>
                  <a:outerShdw blurRad="38100" dist="38100" dir="2700000" algn="tl">
                    <a:srgbClr val="C0C0C0"/>
                  </a:outerShdw>
                </a:effectLst>
                <a:cs typeface="Arial" pitchFamily="34" charset="0"/>
              </a:rPr>
              <a:t>Radar </a:t>
            </a:r>
            <a:r>
              <a:rPr lang="tr-TR" altLang="en-US" sz="6100" b="1" dirty="0" err="1">
                <a:solidFill>
                  <a:srgbClr val="28A745"/>
                </a:solidFill>
                <a:effectLst>
                  <a:outerShdw blurRad="38100" dist="38100" dir="2700000" algn="tl">
                    <a:srgbClr val="C0C0C0"/>
                  </a:outerShdw>
                </a:effectLst>
                <a:cs typeface="Arial" pitchFamily="34" charset="0"/>
              </a:rPr>
              <a:t>and</a:t>
            </a:r>
            <a:r>
              <a:rPr lang="tr-TR" altLang="en-US" sz="6100" b="1" dirty="0">
                <a:solidFill>
                  <a:srgbClr val="28A745"/>
                </a:solidFill>
                <a:effectLst>
                  <a:outerShdw blurRad="38100" dist="38100" dir="2700000" algn="tl">
                    <a:srgbClr val="C0C0C0"/>
                  </a:outerShdw>
                </a:effectLst>
                <a:cs typeface="Arial" pitchFamily="34" charset="0"/>
              </a:rPr>
              <a:t> </a:t>
            </a:r>
            <a:r>
              <a:rPr lang="tr-TR" altLang="en-US" sz="6100" b="1" dirty="0" err="1">
                <a:solidFill>
                  <a:srgbClr val="28A745"/>
                </a:solidFill>
                <a:effectLst>
                  <a:outerShdw blurRad="38100" dist="38100" dir="2700000" algn="tl">
                    <a:srgbClr val="C0C0C0"/>
                  </a:outerShdw>
                </a:effectLst>
                <a:cs typeface="Arial" pitchFamily="34" charset="0"/>
              </a:rPr>
              <a:t>Track</a:t>
            </a:r>
            <a:r>
              <a:rPr lang="tr-TR" altLang="en-US" sz="6100" b="1" dirty="0">
                <a:solidFill>
                  <a:srgbClr val="28A745"/>
                </a:solidFill>
                <a:effectLst>
                  <a:outerShdw blurRad="38100" dist="38100" dir="2700000" algn="tl">
                    <a:srgbClr val="C0C0C0"/>
                  </a:outerShdw>
                </a:effectLst>
                <a:cs typeface="Arial" pitchFamily="34" charset="0"/>
              </a:rPr>
              <a:t> </a:t>
            </a:r>
            <a:r>
              <a:rPr lang="tr-TR" altLang="en-US" sz="6100" b="1" dirty="0" err="1">
                <a:solidFill>
                  <a:srgbClr val="28A745"/>
                </a:solidFill>
                <a:effectLst>
                  <a:outerShdw blurRad="38100" dist="38100" dir="2700000" algn="tl">
                    <a:srgbClr val="C0C0C0"/>
                  </a:outerShdw>
                </a:effectLst>
                <a:cs typeface="Arial" pitchFamily="34" charset="0"/>
              </a:rPr>
              <a:t>Scenario</a:t>
            </a:r>
            <a:r>
              <a:rPr lang="tr-TR" altLang="en-US" sz="6100" b="1" dirty="0">
                <a:solidFill>
                  <a:srgbClr val="28A745"/>
                </a:solidFill>
                <a:effectLst>
                  <a:outerShdw blurRad="38100" dist="38100" dir="2700000" algn="tl">
                    <a:srgbClr val="C0C0C0"/>
                  </a:outerShdw>
                </a:effectLst>
                <a:cs typeface="Arial" pitchFamily="34" charset="0"/>
              </a:rPr>
              <a:t> </a:t>
            </a:r>
            <a:r>
              <a:rPr lang="tr-TR" altLang="en-US" sz="6100" b="1" dirty="0" err="1">
                <a:solidFill>
                  <a:srgbClr val="28A745"/>
                </a:solidFill>
                <a:effectLst>
                  <a:outerShdw blurRad="38100" dist="38100" dir="2700000" algn="tl">
                    <a:srgbClr val="C0C0C0"/>
                  </a:outerShdw>
                </a:effectLst>
                <a:cs typeface="Arial" pitchFamily="34" charset="0"/>
              </a:rPr>
              <a:t>Generator</a:t>
            </a:r>
            <a:endParaRPr lang="en-US" altLang="en-US" sz="6600" b="1" dirty="0">
              <a:solidFill>
                <a:srgbClr val="28A745"/>
              </a:solidFill>
              <a:cs typeface="Arial" pitchFamily="34" charset="0"/>
            </a:endParaRPr>
          </a:p>
          <a:p>
            <a:pPr algn="ctr" eaLnBrk="1" hangingPunct="1">
              <a:defRPr/>
            </a:pPr>
            <a:r>
              <a:rPr lang="tr-TR" sz="5000" b="1" i="1" spc="-1" dirty="0">
                <a:solidFill>
                  <a:srgbClr val="000000"/>
                </a:solidFill>
                <a:latin typeface="Arial"/>
                <a:ea typeface="ＭＳ Ｐゴシック"/>
              </a:rPr>
              <a:t>Prof. </a:t>
            </a:r>
            <a:r>
              <a:rPr lang="en-US" sz="5000" b="1" i="1" spc="-1" dirty="0">
                <a:solidFill>
                  <a:srgbClr val="000000"/>
                </a:solidFill>
                <a:latin typeface="Arial"/>
                <a:ea typeface="ＭＳ Ｐゴシック"/>
              </a:rPr>
              <a:t>Dr.</a:t>
            </a:r>
            <a:r>
              <a:rPr lang="tr-TR" sz="5000" b="1" i="1" spc="-1" dirty="0">
                <a:solidFill>
                  <a:srgbClr val="000000"/>
                </a:solidFill>
                <a:latin typeface="Arial"/>
                <a:ea typeface="ＭＳ Ｐゴシック"/>
              </a:rPr>
              <a:t> Ali Yazıcı</a:t>
            </a:r>
          </a:p>
          <a:p>
            <a:pPr algn="ctr" eaLnBrk="1" hangingPunct="1">
              <a:defRPr/>
            </a:pPr>
            <a:r>
              <a:rPr lang="tr-TR" altLang="en-US" sz="5000" b="1" i="1" spc="-1" dirty="0">
                <a:solidFill>
                  <a:srgbClr val="000000"/>
                </a:solidFill>
                <a:latin typeface="Arial"/>
                <a:ea typeface="ＭＳ Ｐゴシック"/>
                <a:cs typeface="Arial" pitchFamily="34" charset="0"/>
              </a:rPr>
              <a:t>Program Manager Murat Aykan</a:t>
            </a:r>
            <a:endParaRPr lang="tr-TR" altLang="en-US" sz="5000" b="1" i="1" dirty="0">
              <a:cs typeface="Arial" pitchFamily="34" charset="0"/>
            </a:endParaRPr>
          </a:p>
          <a:p>
            <a:pPr algn="ctr" eaLnBrk="1" hangingPunct="1">
              <a:defRPr/>
            </a:pPr>
            <a:r>
              <a:rPr lang="en-US" sz="6000" b="1" spc="-1" dirty="0">
                <a:solidFill>
                  <a:srgbClr val="28A745"/>
                </a:solidFill>
                <a:latin typeface="Arial"/>
                <a:ea typeface="ＭＳ Ｐゴシック"/>
              </a:rPr>
              <a:t>SE 494 Senior Project</a:t>
            </a:r>
            <a:endParaRPr lang="en-US" sz="6000" spc="-1" dirty="0">
              <a:solidFill>
                <a:srgbClr val="28A745"/>
              </a:solidFill>
              <a:latin typeface="Arial"/>
            </a:endParaRPr>
          </a:p>
        </p:txBody>
      </p:sp>
      <p:sp>
        <p:nvSpPr>
          <p:cNvPr id="5" name="Rectangle 18">
            <a:extLst>
              <a:ext uri="{FF2B5EF4-FFF2-40B4-BE49-F238E27FC236}">
                <a16:creationId xmlns:a16="http://schemas.microsoft.com/office/drawing/2014/main" id="{8EEC59BE-6CDD-46A7-9CBD-11106F0CC36D}"/>
              </a:ext>
            </a:extLst>
          </p:cNvPr>
          <p:cNvSpPr/>
          <p:nvPr/>
        </p:nvSpPr>
        <p:spPr>
          <a:xfrm>
            <a:off x="20073779" y="29626212"/>
            <a:ext cx="8461374" cy="4910062"/>
          </a:xfrm>
          <a:prstGeom prst="rect">
            <a:avLst/>
          </a:prstGeom>
          <a:ln w="28575">
            <a:no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just" eaLnBrk="1" hangingPunct="1">
              <a:defRPr/>
            </a:pPr>
            <a:r>
              <a:rPr lang="en-US" sz="3600" b="1" dirty="0"/>
              <a:t>Pressman, R. S. (2014). Software Engineering: A Practitioner's Approach (8th ed.). McGraw-Hill.</a:t>
            </a:r>
            <a:br>
              <a:rPr lang="en-US" sz="3600" b="1" dirty="0"/>
            </a:br>
            <a:br>
              <a:rPr lang="en-US" sz="3600" b="1" dirty="0"/>
            </a:br>
            <a:endParaRPr lang="en-US" sz="3600" b="1" dirty="0"/>
          </a:p>
          <a:p>
            <a:pPr algn="just" eaLnBrk="1" hangingPunct="1">
              <a:defRPr/>
            </a:pPr>
            <a:r>
              <a:rPr lang="en-US" sz="3600" b="1" dirty="0"/>
              <a:t>AYESAŞ. (</a:t>
            </a:r>
            <a:r>
              <a:rPr lang="tr-TR" sz="3600" b="1" dirty="0"/>
              <a:t>2025</a:t>
            </a:r>
            <a:r>
              <a:rPr lang="en-US" sz="3600" b="1" dirty="0"/>
              <a:t>). Corporate Information. AYESAŞ. Retrieved from </a:t>
            </a:r>
            <a:r>
              <a:rPr lang="en-US" sz="3600" b="1" dirty="0">
                <a:hlinkClick r:id="rId3"/>
              </a:rPr>
              <a:t>https://www.ayesas.com/en/about-us</a:t>
            </a:r>
            <a:endParaRPr lang="en-US" sz="3600" b="1" dirty="0"/>
          </a:p>
        </p:txBody>
      </p:sp>
      <p:sp>
        <p:nvSpPr>
          <p:cNvPr id="6" name="TextBox 24">
            <a:extLst>
              <a:ext uri="{FF2B5EF4-FFF2-40B4-BE49-F238E27FC236}">
                <a16:creationId xmlns:a16="http://schemas.microsoft.com/office/drawing/2014/main" id="{67724C22-AD59-470C-9732-B00B1267AD14}"/>
              </a:ext>
            </a:extLst>
          </p:cNvPr>
          <p:cNvSpPr txBox="1"/>
          <p:nvPr/>
        </p:nvSpPr>
        <p:spPr>
          <a:xfrm>
            <a:off x="20081945" y="28529370"/>
            <a:ext cx="8461374" cy="923330"/>
          </a:xfrm>
          <a:prstGeom prst="rect">
            <a:avLst/>
          </a:prstGeom>
          <a:solidFill>
            <a:srgbClr val="28A745"/>
          </a:solidFill>
          <a:effectLst>
            <a:innerShdw blurRad="63500" dist="50800" dir="10800000">
              <a:prstClr val="black">
                <a:alpha val="50000"/>
              </a:prstClr>
            </a:innerShdw>
          </a:effectLst>
        </p:spPr>
        <p:txBody>
          <a:bodyPr>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en-US" altLang="en-US" sz="5400" b="1" dirty="0">
                <a:solidFill>
                  <a:schemeClr val="bg1"/>
                </a:solidFill>
                <a:cs typeface="Arial" pitchFamily="34" charset="0"/>
              </a:rPr>
              <a:t>References</a:t>
            </a:r>
          </a:p>
        </p:txBody>
      </p:sp>
      <p:sp>
        <p:nvSpPr>
          <p:cNvPr id="7" name="Rectangle 15">
            <a:extLst>
              <a:ext uri="{FF2B5EF4-FFF2-40B4-BE49-F238E27FC236}">
                <a16:creationId xmlns:a16="http://schemas.microsoft.com/office/drawing/2014/main" id="{A760CE64-31CE-4EBF-8D8C-2EAB1261D75E}"/>
              </a:ext>
            </a:extLst>
          </p:cNvPr>
          <p:cNvSpPr>
            <a:spLocks noChangeAspect="1"/>
          </p:cNvSpPr>
          <p:nvPr/>
        </p:nvSpPr>
        <p:spPr>
          <a:xfrm>
            <a:off x="788616" y="5464634"/>
            <a:ext cx="8312457" cy="1980708"/>
          </a:xfrm>
          <a:prstGeom prst="rect">
            <a:avLst/>
          </a:prstGeom>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9" name="TextBox 7">
            <a:extLst>
              <a:ext uri="{FF2B5EF4-FFF2-40B4-BE49-F238E27FC236}">
                <a16:creationId xmlns:a16="http://schemas.microsoft.com/office/drawing/2014/main" id="{0267879E-72D6-4038-AF89-746C84973E9E}"/>
              </a:ext>
            </a:extLst>
          </p:cNvPr>
          <p:cNvSpPr txBox="1"/>
          <p:nvPr/>
        </p:nvSpPr>
        <p:spPr>
          <a:xfrm>
            <a:off x="791819" y="5456035"/>
            <a:ext cx="8290041" cy="923330"/>
          </a:xfrm>
          <a:prstGeom prst="rect">
            <a:avLst/>
          </a:prstGeom>
          <a:solidFill>
            <a:srgbClr val="28A745"/>
          </a:solidFill>
          <a:ln>
            <a:solidFill>
              <a:schemeClr val="accent1"/>
            </a:solidFill>
          </a:ln>
          <a:effectLst>
            <a:innerShdw blurRad="63500" dist="50800" dir="10800000">
              <a:prstClr val="black">
                <a:alpha val="50000"/>
              </a:prstClr>
            </a:innerShdw>
          </a:effectLst>
        </p:spPr>
        <p:txBody>
          <a:bodyPr wrap="square">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tr-TR" altLang="en-US" sz="5400" b="1" dirty="0">
                <a:solidFill>
                  <a:schemeClr val="bg1"/>
                </a:solidFill>
                <a:cs typeface="Arial" pitchFamily="34" charset="0"/>
              </a:rPr>
              <a:t>Team</a:t>
            </a:r>
            <a:endParaRPr lang="en-US" altLang="en-US" sz="5400" b="1" dirty="0">
              <a:solidFill>
                <a:schemeClr val="bg1"/>
              </a:solidFill>
              <a:cs typeface="Arial" pitchFamily="34" charset="0"/>
            </a:endParaRPr>
          </a:p>
        </p:txBody>
      </p:sp>
      <p:sp>
        <p:nvSpPr>
          <p:cNvPr id="15399" name="Metin kutusu 16"/>
          <p:cNvSpPr txBox="1">
            <a:spLocks noChangeArrowheads="1"/>
          </p:cNvSpPr>
          <p:nvPr/>
        </p:nvSpPr>
        <p:spPr bwMode="auto">
          <a:xfrm>
            <a:off x="17452975" y="21110575"/>
            <a:ext cx="185738" cy="1292225"/>
          </a:xfrm>
          <a:prstGeom prst="rect">
            <a:avLst/>
          </a:prstGeom>
          <a:noFill/>
          <a:ln w="9525">
            <a:noFill/>
            <a:miter lim="800000"/>
            <a:headEnd/>
            <a:tailEnd/>
          </a:ln>
        </p:spPr>
        <p:txBody>
          <a:bodyPr wrap="none">
            <a:spAutoFit/>
          </a:bodyPr>
          <a:lstStyle/>
          <a:p>
            <a:pPr eaLnBrk="1" hangingPunct="1"/>
            <a:endParaRPr lang="en-US" altLang="en-US"/>
          </a:p>
        </p:txBody>
      </p:sp>
      <p:sp>
        <p:nvSpPr>
          <p:cNvPr id="35" name="CustomShape 19">
            <a:extLst>
              <a:ext uri="{FF2B5EF4-FFF2-40B4-BE49-F238E27FC236}">
                <a16:creationId xmlns:a16="http://schemas.microsoft.com/office/drawing/2014/main" id="{993B544A-571C-4E97-9BEA-53C141F8C10B}"/>
              </a:ext>
            </a:extLst>
          </p:cNvPr>
          <p:cNvSpPr/>
          <p:nvPr/>
        </p:nvSpPr>
        <p:spPr>
          <a:xfrm>
            <a:off x="821181" y="14528808"/>
            <a:ext cx="8260680" cy="4452169"/>
          </a:xfrm>
          <a:prstGeom prst="rect">
            <a:avLst/>
          </a:prstGeom>
          <a:ln w="28440">
            <a:noFill/>
            <a:round/>
          </a:ln>
        </p:spPr>
        <p:style>
          <a:lnRef idx="2">
            <a:schemeClr val="dk1"/>
          </a:lnRef>
          <a:fillRef idx="1">
            <a:schemeClr val="lt1"/>
          </a:fillRef>
          <a:effectRef idx="0">
            <a:schemeClr val="dk1"/>
          </a:effectRef>
          <a:fontRef idx="minor"/>
        </p:style>
        <p:txBody>
          <a:bodyPr lIns="90000" tIns="45000" rIns="90000" bIns="45000" anchor="ctr"/>
          <a:lstStyle/>
          <a:p>
            <a:pPr algn="just">
              <a:defRPr/>
            </a:pPr>
            <a:r>
              <a:rPr lang="en-US" sz="3800" b="1" spc="-1" dirty="0">
                <a:latin typeface="Arial"/>
              </a:rPr>
              <a:t>The RTSG project, developed within AYESAŞ, is designed to test the track fusion algorithms by using scenarios created with RTSG and the data generated from these scenarios</a:t>
            </a:r>
            <a:endParaRPr lang="tr-TR" sz="3800" b="1" spc="-1" dirty="0">
              <a:latin typeface="Arial"/>
            </a:endParaRPr>
          </a:p>
        </p:txBody>
      </p:sp>
      <p:sp>
        <p:nvSpPr>
          <p:cNvPr id="36" name="CustomShape 20">
            <a:extLst>
              <a:ext uri="{FF2B5EF4-FFF2-40B4-BE49-F238E27FC236}">
                <a16:creationId xmlns:a16="http://schemas.microsoft.com/office/drawing/2014/main" id="{468A8867-0974-4B6A-8ABA-9726E07849B7}"/>
              </a:ext>
            </a:extLst>
          </p:cNvPr>
          <p:cNvSpPr/>
          <p:nvPr/>
        </p:nvSpPr>
        <p:spPr>
          <a:xfrm>
            <a:off x="794397" y="13414700"/>
            <a:ext cx="8306676" cy="1133100"/>
          </a:xfrm>
          <a:prstGeom prst="rect">
            <a:avLst/>
          </a:prstGeom>
          <a:solidFill>
            <a:srgbClr val="28A745"/>
          </a:solidFill>
          <a:ln>
            <a:noFill/>
          </a:ln>
          <a:effectLst>
            <a:innerShdw blurRad="63500" dist="50800" dir="10800000">
              <a:srgbClr val="000000">
                <a:alpha val="50000"/>
              </a:srgbClr>
            </a:innerShdw>
          </a:effectLst>
        </p:spPr>
        <p:style>
          <a:lnRef idx="0">
            <a:scrgbClr r="0" g="0" b="0"/>
          </a:lnRef>
          <a:fillRef idx="0">
            <a:scrgbClr r="0" g="0" b="0"/>
          </a:fillRef>
          <a:effectRef idx="0">
            <a:scrgbClr r="0" g="0" b="0"/>
          </a:effectRef>
          <a:fontRef idx="minor"/>
        </p:style>
        <p:txBody>
          <a:bodyPr lIns="90000" tIns="45000" rIns="90000" bIns="45000"/>
          <a:lstStyle/>
          <a:p>
            <a:pPr algn="ctr">
              <a:defRPr/>
            </a:pPr>
            <a:r>
              <a:rPr lang="tr-TR" sz="5400" b="1" spc="-1" dirty="0">
                <a:solidFill>
                  <a:srgbClr val="FFFFFF"/>
                </a:solidFill>
                <a:latin typeface="Arial"/>
                <a:ea typeface="ＭＳ Ｐゴシック"/>
              </a:rPr>
              <a:t>Application </a:t>
            </a:r>
            <a:r>
              <a:rPr lang="tr-TR" sz="5400" b="1" spc="-1" dirty="0" err="1">
                <a:solidFill>
                  <a:srgbClr val="FFFFFF"/>
                </a:solidFill>
                <a:latin typeface="Arial"/>
                <a:ea typeface="ＭＳ Ｐゴシック"/>
              </a:rPr>
              <a:t>Areas</a:t>
            </a:r>
            <a:endParaRPr lang="tr-TR" sz="5400" spc="-1" dirty="0">
              <a:latin typeface="Arial"/>
            </a:endParaRPr>
          </a:p>
        </p:txBody>
      </p:sp>
      <p:sp>
        <p:nvSpPr>
          <p:cNvPr id="44" name="TextBox 43"/>
          <p:cNvSpPr txBox="1"/>
          <p:nvPr/>
        </p:nvSpPr>
        <p:spPr>
          <a:xfrm>
            <a:off x="11703337" y="13483992"/>
            <a:ext cx="1219200" cy="1292662"/>
          </a:xfrm>
          <a:prstGeom prst="rect">
            <a:avLst/>
          </a:prstGeom>
          <a:solidFill>
            <a:schemeClr val="bg1"/>
          </a:solidFill>
        </p:spPr>
        <p:txBody>
          <a:bodyPr wrap="square" rtlCol="0">
            <a:spAutoFit/>
          </a:bodyPr>
          <a:lstStyle/>
          <a:p>
            <a:r>
              <a:rPr lang="tr-TR" dirty="0">
                <a:solidFill>
                  <a:schemeClr val="bg1"/>
                </a:solidFill>
              </a:rPr>
              <a:t>s</a:t>
            </a:r>
            <a:r>
              <a:rPr lang="tr-TR" sz="2500" dirty="0">
                <a:solidFill>
                  <a:schemeClr val="bg1"/>
                </a:solidFill>
              </a:rPr>
              <a:t>sda</a:t>
            </a:r>
            <a:endParaRPr lang="tr-TR" dirty="0">
              <a:solidFill>
                <a:schemeClr val="bg1"/>
              </a:solidFill>
            </a:endParaRPr>
          </a:p>
        </p:txBody>
      </p:sp>
      <p:sp>
        <p:nvSpPr>
          <p:cNvPr id="32" name="Metin kutusu 31">
            <a:extLst>
              <a:ext uri="{FF2B5EF4-FFF2-40B4-BE49-F238E27FC236}">
                <a16:creationId xmlns:a16="http://schemas.microsoft.com/office/drawing/2014/main" id="{DBEBDC28-EA46-292E-8D7A-B25F270B0E71}"/>
              </a:ext>
            </a:extLst>
          </p:cNvPr>
          <p:cNvSpPr txBox="1"/>
          <p:nvPr/>
        </p:nvSpPr>
        <p:spPr>
          <a:xfrm>
            <a:off x="788616" y="6406141"/>
            <a:ext cx="8312457" cy="1451679"/>
          </a:xfrm>
          <a:prstGeom prst="rect">
            <a:avLst/>
          </a:prstGeom>
          <a:noFill/>
        </p:spPr>
        <p:txBody>
          <a:bodyPr wrap="square" rtlCol="0">
            <a:spAutoFit/>
          </a:bodyPr>
          <a:lstStyle/>
          <a:p>
            <a:pPr rtl="0">
              <a:spcAft>
                <a:spcPts val="1000"/>
              </a:spcAft>
            </a:pPr>
            <a:r>
              <a:rPr lang="tr-TR" sz="4000" b="1" dirty="0">
                <a:solidFill>
                  <a:srgbClr val="00000A"/>
                </a:solidFill>
                <a:latin typeface="Calibri" panose="020F0502020204030204" pitchFamily="34" charset="0"/>
              </a:rPr>
              <a:t>Samet Çolak – 20244710030 - SE</a:t>
            </a:r>
            <a:endParaRPr lang="tr-TR" sz="4000" b="0" dirty="0">
              <a:solidFill>
                <a:srgbClr val="28A745"/>
              </a:solidFill>
              <a:effectLst/>
            </a:endParaRPr>
          </a:p>
          <a:p>
            <a:endParaRPr lang="tr-TR" sz="4000" dirty="0"/>
          </a:p>
        </p:txBody>
      </p:sp>
      <p:pic>
        <p:nvPicPr>
          <p:cNvPr id="3" name="Resim 2" descr="metin, ekran görüntüsü, diyagram, paralel içeren bir resim&#10;&#10;Açıklama otomatik olarak oluşturuldu">
            <a:extLst>
              <a:ext uri="{FF2B5EF4-FFF2-40B4-BE49-F238E27FC236}">
                <a16:creationId xmlns:a16="http://schemas.microsoft.com/office/drawing/2014/main" id="{6083B9C9-541E-80B6-A554-057088CD04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41360" y="7467600"/>
            <a:ext cx="8241800" cy="11574850"/>
          </a:xfrm>
          <a:prstGeom prst="rect">
            <a:avLst/>
          </a:prstGeom>
          <a:noFill/>
          <a:ln>
            <a:noFill/>
          </a:ln>
        </p:spPr>
      </p:pic>
      <p:pic>
        <p:nvPicPr>
          <p:cNvPr id="12" name="Resim 11" descr="AYESAŞ - ANASAYFA">
            <a:extLst>
              <a:ext uri="{FF2B5EF4-FFF2-40B4-BE49-F238E27FC236}">
                <a16:creationId xmlns:a16="http://schemas.microsoft.com/office/drawing/2014/main" id="{2F1B60BB-6CB2-6CA5-567C-8F7D16EEB12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9190" y="2296361"/>
            <a:ext cx="7132825" cy="1203524"/>
          </a:xfrm>
          <a:prstGeom prst="rect">
            <a:avLst/>
          </a:prstGeom>
          <a:noFill/>
          <a:ln>
            <a:noFill/>
          </a:ln>
        </p:spPr>
      </p:pic>
      <p:pic>
        <p:nvPicPr>
          <p:cNvPr id="13" name="İçerik Yer Tutucusu 4">
            <a:extLst>
              <a:ext uri="{FF2B5EF4-FFF2-40B4-BE49-F238E27FC236}">
                <a16:creationId xmlns:a16="http://schemas.microsoft.com/office/drawing/2014/main" id="{AA20642D-EC0D-1E69-0BE4-13CB9B285A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15815" y="6387962"/>
            <a:ext cx="8430748" cy="5479297"/>
          </a:xfrm>
          <a:prstGeom prst="rect">
            <a:avLst/>
          </a:prstGeom>
        </p:spPr>
      </p:pic>
      <p:pic>
        <p:nvPicPr>
          <p:cNvPr id="14" name="İçerik Yer Tutucusu 4">
            <a:extLst>
              <a:ext uri="{FF2B5EF4-FFF2-40B4-BE49-F238E27FC236}">
                <a16:creationId xmlns:a16="http://schemas.microsoft.com/office/drawing/2014/main" id="{CFE8E1B0-68CA-DE2F-0666-0EAF8B669D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18756" y="11867259"/>
            <a:ext cx="8410066" cy="5440446"/>
          </a:xfrm>
          <a:prstGeom prst="rect">
            <a:avLst/>
          </a:prstGeom>
        </p:spPr>
      </p:pic>
      <p:pic>
        <p:nvPicPr>
          <p:cNvPr id="15" name="İçerik Yer Tutucusu 4">
            <a:extLst>
              <a:ext uri="{FF2B5EF4-FFF2-40B4-BE49-F238E27FC236}">
                <a16:creationId xmlns:a16="http://schemas.microsoft.com/office/drawing/2014/main" id="{5FAB3837-048F-970A-504C-39AFF64CC9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08912" y="17300084"/>
            <a:ext cx="8419910" cy="5098279"/>
          </a:xfrm>
          <a:prstGeom prst="rect">
            <a:avLst/>
          </a:prstGeom>
        </p:spPr>
      </p:pic>
      <p:pic>
        <p:nvPicPr>
          <p:cNvPr id="11" name="Resim 10" descr="logo, yazı tipi, grafik, grafik tasarım içeren bir resim&#10;&#10;Açıklama otomatik olarak oluşturuldu">
            <a:extLst>
              <a:ext uri="{FF2B5EF4-FFF2-40B4-BE49-F238E27FC236}">
                <a16:creationId xmlns:a16="http://schemas.microsoft.com/office/drawing/2014/main" id="{9D560246-4263-D845-F2DC-43E13F8661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538" y="32485986"/>
            <a:ext cx="3228950" cy="2148719"/>
          </a:xfrm>
          <a:prstGeom prst="rect">
            <a:avLst/>
          </a:prstGeom>
        </p:spPr>
      </p:pic>
      <p:pic>
        <p:nvPicPr>
          <p:cNvPr id="22" name="Resim 21" descr="metin, yazı tipi, logo, grafik içeren bir resim&#10;&#10;Açıklama otomatik olarak oluşturuldu">
            <a:extLst>
              <a:ext uri="{FF2B5EF4-FFF2-40B4-BE49-F238E27FC236}">
                <a16:creationId xmlns:a16="http://schemas.microsoft.com/office/drawing/2014/main" id="{D3125BA6-4980-FA0D-4C98-E650BD86432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10038" y="30472494"/>
            <a:ext cx="2848845" cy="2133884"/>
          </a:xfrm>
          <a:prstGeom prst="rect">
            <a:avLst/>
          </a:prstGeom>
        </p:spPr>
      </p:pic>
      <p:pic>
        <p:nvPicPr>
          <p:cNvPr id="30" name="Resim 29" descr="logo, simge, sembol, yazı tipi, grafik içeren bir resim&#10;&#10;Açıklama otomatik olarak oluşturuldu">
            <a:extLst>
              <a:ext uri="{FF2B5EF4-FFF2-40B4-BE49-F238E27FC236}">
                <a16:creationId xmlns:a16="http://schemas.microsoft.com/office/drawing/2014/main" id="{EB89D7F4-F3E2-E96F-B992-D62FC107484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4078" y="31748083"/>
            <a:ext cx="2526959" cy="1812263"/>
          </a:xfrm>
          <a:prstGeom prst="rect">
            <a:avLst/>
          </a:prstGeom>
        </p:spPr>
      </p:pic>
      <p:pic>
        <p:nvPicPr>
          <p:cNvPr id="33" name="Resim 32" descr="yazı tipi, grafik, logo, tasarım içeren bir resim&#10;&#10;Açıklama otomatik olarak oluşturuldu">
            <a:extLst>
              <a:ext uri="{FF2B5EF4-FFF2-40B4-BE49-F238E27FC236}">
                <a16:creationId xmlns:a16="http://schemas.microsoft.com/office/drawing/2014/main" id="{09279FD3-3B72-3557-C859-D5546E1B54A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6907" y="31101459"/>
            <a:ext cx="3314700" cy="1381125"/>
          </a:xfrm>
          <a:prstGeom prst="rect">
            <a:avLst/>
          </a:prstGeom>
        </p:spPr>
      </p:pic>
      <p:pic>
        <p:nvPicPr>
          <p:cNvPr id="39" name="Resim 38" descr="grafik, logo, simge, sembol, tasarım içeren bir resim&#10;&#10;Açıklama otomatik olarak oluşturuldu">
            <a:extLst>
              <a:ext uri="{FF2B5EF4-FFF2-40B4-BE49-F238E27FC236}">
                <a16:creationId xmlns:a16="http://schemas.microsoft.com/office/drawing/2014/main" id="{8DF2BE36-58A2-1441-C9C3-36BDB8EEBA9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9680" y="29626212"/>
            <a:ext cx="2434568" cy="1677147"/>
          </a:xfrm>
          <a:prstGeom prst="rect">
            <a:avLst/>
          </a:prstGeom>
        </p:spPr>
      </p:pic>
      <p:pic>
        <p:nvPicPr>
          <p:cNvPr id="41" name="Resim 40" descr="yazı tipi, grafik, logo, simge, sembol içeren bir resim&#10;&#10;Açıklama otomatik olarak oluşturuldu">
            <a:extLst>
              <a:ext uri="{FF2B5EF4-FFF2-40B4-BE49-F238E27FC236}">
                <a16:creationId xmlns:a16="http://schemas.microsoft.com/office/drawing/2014/main" id="{C9788719-01CE-EBAD-7957-EA20B926B0D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9760" y="29317008"/>
            <a:ext cx="2600325" cy="1762125"/>
          </a:xfrm>
          <a:prstGeom prst="rect">
            <a:avLst/>
          </a:prstGeom>
        </p:spPr>
      </p:pic>
      <p:pic>
        <p:nvPicPr>
          <p:cNvPr id="43" name="Resim 42" descr="yazı tipi, logo, simge, sembol, grafik içeren bir resim&#10;&#10;Açıklama otomatik olarak oluşturuldu">
            <a:extLst>
              <a:ext uri="{FF2B5EF4-FFF2-40B4-BE49-F238E27FC236}">
                <a16:creationId xmlns:a16="http://schemas.microsoft.com/office/drawing/2014/main" id="{8F3B9424-46DA-AF31-74A4-B0C5FCAD64C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21884" y="32959802"/>
            <a:ext cx="2504488" cy="1046544"/>
          </a:xfrm>
          <a:prstGeom prst="rect">
            <a:avLst/>
          </a:prstGeom>
        </p:spPr>
      </p:pic>
      <p:pic>
        <p:nvPicPr>
          <p:cNvPr id="46" name="Resim 45" descr="yazı tipi, logo, tasarım içeren bir resim&#10;&#10;Açıklama otomatik olarak oluşturuldu">
            <a:extLst>
              <a:ext uri="{FF2B5EF4-FFF2-40B4-BE49-F238E27FC236}">
                <a16:creationId xmlns:a16="http://schemas.microsoft.com/office/drawing/2014/main" id="{A707ED95-039C-64A9-101E-570DB58F2A8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96244" y="29261239"/>
            <a:ext cx="1905525" cy="1905525"/>
          </a:xfrm>
          <a:prstGeom prst="rect">
            <a:avLst/>
          </a:prstGeom>
        </p:spPr>
      </p:pic>
      <p:sp>
        <p:nvSpPr>
          <p:cNvPr id="47" name="TextBox 24">
            <a:extLst>
              <a:ext uri="{FF2B5EF4-FFF2-40B4-BE49-F238E27FC236}">
                <a16:creationId xmlns:a16="http://schemas.microsoft.com/office/drawing/2014/main" id="{9DB3ACD8-90A9-9EFE-72AB-A35D0169382C}"/>
              </a:ext>
            </a:extLst>
          </p:cNvPr>
          <p:cNvSpPr txBox="1"/>
          <p:nvPr/>
        </p:nvSpPr>
        <p:spPr>
          <a:xfrm>
            <a:off x="789763" y="28529370"/>
            <a:ext cx="8280915" cy="923330"/>
          </a:xfrm>
          <a:prstGeom prst="rect">
            <a:avLst/>
          </a:prstGeom>
          <a:solidFill>
            <a:srgbClr val="28A745"/>
          </a:solidFill>
          <a:effectLst>
            <a:innerShdw blurRad="63500" dist="50800" dir="10800000">
              <a:prstClr val="black">
                <a:alpha val="50000"/>
              </a:prstClr>
            </a:innerShdw>
          </a:effectLst>
        </p:spPr>
        <p:txBody>
          <a:bodyPr wrap="square">
            <a:spAutoFit/>
          </a:bodyP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r>
              <a:rPr lang="en-US" altLang="en-US" sz="5400" b="1" dirty="0">
                <a:solidFill>
                  <a:schemeClr val="bg1"/>
                </a:solidFill>
                <a:cs typeface="Arial" pitchFamily="34" charset="0"/>
              </a:rPr>
              <a:t>Tools</a:t>
            </a:r>
          </a:p>
        </p:txBody>
      </p:sp>
      <p:pic>
        <p:nvPicPr>
          <p:cNvPr id="51" name="Resim 50" descr="metin, ekran görüntüsü, doküman, belge, kalıp, desen, düzen içeren bir resim&#10;&#10;Açıklama otomatik olarak oluşturuldu">
            <a:extLst>
              <a:ext uri="{FF2B5EF4-FFF2-40B4-BE49-F238E27FC236}">
                <a16:creationId xmlns:a16="http://schemas.microsoft.com/office/drawing/2014/main" id="{3F5FA95A-979F-4687-4AE0-634E78A6747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131359" y="22409522"/>
            <a:ext cx="8397463" cy="4891888"/>
          </a:xfrm>
          <a:prstGeom prst="rect">
            <a:avLst/>
          </a:prstGeom>
        </p:spPr>
      </p:pic>
      <p:sp>
        <p:nvSpPr>
          <p:cNvPr id="52" name="Rectangle 15">
            <a:extLst>
              <a:ext uri="{FF2B5EF4-FFF2-40B4-BE49-F238E27FC236}">
                <a16:creationId xmlns:a16="http://schemas.microsoft.com/office/drawing/2014/main" id="{E3BE1E1A-4C96-FF03-F98C-E3E70FEFED60}"/>
              </a:ext>
            </a:extLst>
          </p:cNvPr>
          <p:cNvSpPr>
            <a:spLocks noChangeAspect="1"/>
          </p:cNvSpPr>
          <p:nvPr/>
        </p:nvSpPr>
        <p:spPr>
          <a:xfrm>
            <a:off x="789760" y="8288934"/>
            <a:ext cx="8312457" cy="4588866"/>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53" name="Rectangle 15">
            <a:extLst>
              <a:ext uri="{FF2B5EF4-FFF2-40B4-BE49-F238E27FC236}">
                <a16:creationId xmlns:a16="http://schemas.microsoft.com/office/drawing/2014/main" id="{0E0D32A4-A46E-C7BE-E73F-7F01BB8D8D0C}"/>
              </a:ext>
            </a:extLst>
          </p:cNvPr>
          <p:cNvSpPr>
            <a:spLocks noChangeAspect="1"/>
          </p:cNvSpPr>
          <p:nvPr/>
        </p:nvSpPr>
        <p:spPr>
          <a:xfrm>
            <a:off x="789760" y="13418102"/>
            <a:ext cx="8310078" cy="5564660"/>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54" name="Rectangle 15">
            <a:extLst>
              <a:ext uri="{FF2B5EF4-FFF2-40B4-BE49-F238E27FC236}">
                <a16:creationId xmlns:a16="http://schemas.microsoft.com/office/drawing/2014/main" id="{8D379845-B70C-180C-290B-7AF648D6C4E5}"/>
              </a:ext>
            </a:extLst>
          </p:cNvPr>
          <p:cNvSpPr>
            <a:spLocks noChangeAspect="1"/>
          </p:cNvSpPr>
          <p:nvPr/>
        </p:nvSpPr>
        <p:spPr>
          <a:xfrm>
            <a:off x="789760" y="19334401"/>
            <a:ext cx="8304837" cy="8785686"/>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57" name="Rectangle 15">
            <a:extLst>
              <a:ext uri="{FF2B5EF4-FFF2-40B4-BE49-F238E27FC236}">
                <a16:creationId xmlns:a16="http://schemas.microsoft.com/office/drawing/2014/main" id="{A0298C8B-C280-5139-ACBB-DB715DA3E52D}"/>
              </a:ext>
            </a:extLst>
          </p:cNvPr>
          <p:cNvSpPr>
            <a:spLocks noChangeAspect="1"/>
          </p:cNvSpPr>
          <p:nvPr/>
        </p:nvSpPr>
        <p:spPr>
          <a:xfrm>
            <a:off x="789763" y="28540529"/>
            <a:ext cx="8292098" cy="5995745"/>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58" name="Rectangle 15">
            <a:extLst>
              <a:ext uri="{FF2B5EF4-FFF2-40B4-BE49-F238E27FC236}">
                <a16:creationId xmlns:a16="http://schemas.microsoft.com/office/drawing/2014/main" id="{AA8FF929-D4CA-84AE-F09F-09DF6165E943}"/>
              </a:ext>
            </a:extLst>
          </p:cNvPr>
          <p:cNvSpPr>
            <a:spLocks noChangeAspect="1"/>
          </p:cNvSpPr>
          <p:nvPr/>
        </p:nvSpPr>
        <p:spPr>
          <a:xfrm>
            <a:off x="10109200" y="20586446"/>
            <a:ext cx="8544115" cy="13949828"/>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59" name="Rectangle 15">
            <a:extLst>
              <a:ext uri="{FF2B5EF4-FFF2-40B4-BE49-F238E27FC236}">
                <a16:creationId xmlns:a16="http://schemas.microsoft.com/office/drawing/2014/main" id="{99EC8892-0EF6-A6BD-5B64-1BFF3E46E069}"/>
              </a:ext>
            </a:extLst>
          </p:cNvPr>
          <p:cNvSpPr>
            <a:spLocks noChangeAspect="1"/>
          </p:cNvSpPr>
          <p:nvPr/>
        </p:nvSpPr>
        <p:spPr>
          <a:xfrm>
            <a:off x="20118757" y="5464633"/>
            <a:ext cx="8416275" cy="21836777"/>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60" name="Rectangle 15">
            <a:extLst>
              <a:ext uri="{FF2B5EF4-FFF2-40B4-BE49-F238E27FC236}">
                <a16:creationId xmlns:a16="http://schemas.microsoft.com/office/drawing/2014/main" id="{B85BD1D2-772F-6348-AF27-9859FD287516}"/>
              </a:ext>
            </a:extLst>
          </p:cNvPr>
          <p:cNvSpPr>
            <a:spLocks noChangeAspect="1"/>
          </p:cNvSpPr>
          <p:nvPr/>
        </p:nvSpPr>
        <p:spPr>
          <a:xfrm>
            <a:off x="10093711" y="5464633"/>
            <a:ext cx="8547002" cy="13869768"/>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61" name="Rectangle 15">
            <a:extLst>
              <a:ext uri="{FF2B5EF4-FFF2-40B4-BE49-F238E27FC236}">
                <a16:creationId xmlns:a16="http://schemas.microsoft.com/office/drawing/2014/main" id="{93715CBA-717F-6285-36BD-68825CC77ECF}"/>
              </a:ext>
            </a:extLst>
          </p:cNvPr>
          <p:cNvSpPr>
            <a:spLocks noChangeAspect="1"/>
          </p:cNvSpPr>
          <p:nvPr/>
        </p:nvSpPr>
        <p:spPr>
          <a:xfrm>
            <a:off x="20081945" y="28540529"/>
            <a:ext cx="8461373" cy="5995745"/>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10" name="Rectangle 15">
            <a:extLst>
              <a:ext uri="{FF2B5EF4-FFF2-40B4-BE49-F238E27FC236}">
                <a16:creationId xmlns:a16="http://schemas.microsoft.com/office/drawing/2014/main" id="{39F7014C-D844-AD27-7A4E-6F0212EE2787}"/>
              </a:ext>
            </a:extLst>
          </p:cNvPr>
          <p:cNvSpPr>
            <a:spLocks noChangeAspect="1"/>
          </p:cNvSpPr>
          <p:nvPr/>
        </p:nvSpPr>
        <p:spPr>
          <a:xfrm>
            <a:off x="20105103" y="11870578"/>
            <a:ext cx="8423719" cy="5437127"/>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
        <p:nvSpPr>
          <p:cNvPr id="18" name="Rectangle 15">
            <a:extLst>
              <a:ext uri="{FF2B5EF4-FFF2-40B4-BE49-F238E27FC236}">
                <a16:creationId xmlns:a16="http://schemas.microsoft.com/office/drawing/2014/main" id="{0A4416C7-0507-98B4-F953-ACB27FE9086B}"/>
              </a:ext>
            </a:extLst>
          </p:cNvPr>
          <p:cNvSpPr>
            <a:spLocks noChangeAspect="1"/>
          </p:cNvSpPr>
          <p:nvPr/>
        </p:nvSpPr>
        <p:spPr>
          <a:xfrm>
            <a:off x="20103960" y="11867260"/>
            <a:ext cx="8424863" cy="10531104"/>
          </a:xfrm>
          <a:prstGeom prst="rect">
            <a:avLst/>
          </a:prstGeom>
          <a:noFill/>
          <a:ln w="28575">
            <a:solidFill>
              <a:srgbClr val="28A745"/>
            </a:solidFill>
          </a:ln>
        </p:spPr>
        <p:style>
          <a:lnRef idx="2">
            <a:schemeClr val="dk1"/>
          </a:lnRef>
          <a:fillRef idx="1">
            <a:schemeClr val="lt1"/>
          </a:fillRef>
          <a:effectRef idx="0">
            <a:schemeClr val="dk1"/>
          </a:effectRef>
          <a:fontRef idx="minor">
            <a:schemeClr val="dk1"/>
          </a:fontRef>
        </p:style>
        <p:txBody>
          <a:bodyPr anchor="ctr"/>
          <a:lstStyle>
            <a:lvl1pPr>
              <a:defRPr sz="7800">
                <a:solidFill>
                  <a:schemeClr val="tx1"/>
                </a:solidFill>
                <a:latin typeface="Arial" pitchFamily="34" charset="0"/>
                <a:ea typeface="ＭＳ Ｐゴシック" pitchFamily="34" charset="-128"/>
              </a:defRPr>
            </a:lvl1pPr>
            <a:lvl2pPr marL="742950" indent="-285750">
              <a:defRPr sz="7800">
                <a:solidFill>
                  <a:schemeClr val="tx1"/>
                </a:solidFill>
                <a:latin typeface="Arial" pitchFamily="34" charset="0"/>
                <a:ea typeface="ＭＳ Ｐゴシック" pitchFamily="34" charset="-128"/>
              </a:defRPr>
            </a:lvl2pPr>
            <a:lvl3pPr marL="1143000" indent="-228600">
              <a:defRPr sz="7800">
                <a:solidFill>
                  <a:schemeClr val="tx1"/>
                </a:solidFill>
                <a:latin typeface="Arial" pitchFamily="34" charset="0"/>
                <a:ea typeface="ＭＳ Ｐゴシック" pitchFamily="34" charset="-128"/>
              </a:defRPr>
            </a:lvl3pPr>
            <a:lvl4pPr marL="1600200" indent="-228600">
              <a:defRPr sz="7800">
                <a:solidFill>
                  <a:schemeClr val="tx1"/>
                </a:solidFill>
                <a:latin typeface="Arial" pitchFamily="34" charset="0"/>
                <a:ea typeface="ＭＳ Ｐゴシック" pitchFamily="34" charset="-128"/>
              </a:defRPr>
            </a:lvl4pPr>
            <a:lvl5pPr marL="2057400" indent="-228600">
              <a:defRPr sz="7800">
                <a:solidFill>
                  <a:schemeClr val="tx1"/>
                </a:solidFill>
                <a:latin typeface="Arial" pitchFamily="34" charset="0"/>
                <a:ea typeface="ＭＳ Ｐゴシック" pitchFamily="34" charset="-128"/>
              </a:defRPr>
            </a:lvl5pPr>
            <a:lvl6pPr marL="2514600" indent="-228600" defTabSz="3970338" fontAlgn="base">
              <a:spcBef>
                <a:spcPct val="0"/>
              </a:spcBef>
              <a:spcAft>
                <a:spcPct val="0"/>
              </a:spcAft>
              <a:defRPr sz="7800">
                <a:solidFill>
                  <a:schemeClr val="tx1"/>
                </a:solidFill>
                <a:latin typeface="Arial" pitchFamily="34" charset="0"/>
                <a:ea typeface="ＭＳ Ｐゴシック" pitchFamily="34" charset="-128"/>
              </a:defRPr>
            </a:lvl6pPr>
            <a:lvl7pPr marL="2971800" indent="-228600" defTabSz="3970338" fontAlgn="base">
              <a:spcBef>
                <a:spcPct val="0"/>
              </a:spcBef>
              <a:spcAft>
                <a:spcPct val="0"/>
              </a:spcAft>
              <a:defRPr sz="7800">
                <a:solidFill>
                  <a:schemeClr val="tx1"/>
                </a:solidFill>
                <a:latin typeface="Arial" pitchFamily="34" charset="0"/>
                <a:ea typeface="ＭＳ Ｐゴシック" pitchFamily="34" charset="-128"/>
              </a:defRPr>
            </a:lvl7pPr>
            <a:lvl8pPr marL="3429000" indent="-228600" defTabSz="3970338" fontAlgn="base">
              <a:spcBef>
                <a:spcPct val="0"/>
              </a:spcBef>
              <a:spcAft>
                <a:spcPct val="0"/>
              </a:spcAft>
              <a:defRPr sz="7800">
                <a:solidFill>
                  <a:schemeClr val="tx1"/>
                </a:solidFill>
                <a:latin typeface="Arial" pitchFamily="34" charset="0"/>
                <a:ea typeface="ＭＳ Ｐゴシック" pitchFamily="34" charset="-128"/>
              </a:defRPr>
            </a:lvl8pPr>
            <a:lvl9pPr marL="3886200" indent="-228600" defTabSz="3970338" fontAlgn="base">
              <a:spcBef>
                <a:spcPct val="0"/>
              </a:spcBef>
              <a:spcAft>
                <a:spcPct val="0"/>
              </a:spcAft>
              <a:defRPr sz="7800">
                <a:solidFill>
                  <a:schemeClr val="tx1"/>
                </a:solidFill>
                <a:latin typeface="Arial" pitchFamily="34" charset="0"/>
                <a:ea typeface="ＭＳ Ｐゴシック" pitchFamily="34" charset="-128"/>
              </a:defRPr>
            </a:lvl9pPr>
          </a:lstStyle>
          <a:p>
            <a:pPr algn="ctr" eaLnBrk="1" hangingPunct="1">
              <a:defRPr/>
            </a:pPr>
            <a:endParaRPr lang="tr-TR" altLang="en-US"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2724</TotalTime>
  <Words>306</Words>
  <Application>Microsoft Office PowerPoint</Application>
  <PresentationFormat>Özel</PresentationFormat>
  <Paragraphs>22</Paragraphs>
  <Slides>1</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Calibri</vt:lpstr>
      <vt:lpstr>Office Theme</vt:lpstr>
      <vt:lpstr>PowerPoint Sunusu</vt:lpstr>
    </vt:vector>
  </TitlesOfParts>
  <Company>IUPUI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OPD</dc:creator>
  <cp:lastModifiedBy>Samet ÇOLAK</cp:lastModifiedBy>
  <cp:revision>151</cp:revision>
  <dcterms:created xsi:type="dcterms:W3CDTF">2008-06-11T00:47:41Z</dcterms:created>
  <dcterms:modified xsi:type="dcterms:W3CDTF">2025-01-16T23:37:49Z</dcterms:modified>
</cp:coreProperties>
</file>