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62" r:id="rId5"/>
    <p:sldId id="266" r:id="rId6"/>
    <p:sldId id="265" r:id="rId7"/>
    <p:sldId id="260" r:id="rId8"/>
    <p:sldId id="259" r:id="rId9"/>
    <p:sldId id="261" r:id="rId10"/>
    <p:sldId id="263" r:id="rId11"/>
    <p:sldId id="267" r:id="rId12"/>
    <p:sldId id="264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3E5C82-AADB-0026-FC67-29AB12A8A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77F79B69-7564-CFB5-49EC-21DD003EE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C1A5072-53F1-4133-1A1E-ABF5748EB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98F3-A491-4C9D-B414-9E4AF9193EBE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434C2C-7E3C-0C67-067F-9A80B5EB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126859-61D1-B697-71EA-72E98D5BE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EA52-2274-4803-B6D2-7C943686C9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5084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CE3AE80-8652-14A6-F3C6-CF5C49C0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D193005-3C38-DED6-2A89-9AEF59BF5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F3AFC19-5C8D-D9F7-2CED-EFE32CB2F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98F3-A491-4C9D-B414-9E4AF9193EBE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5CC9F42-E766-3DCC-88CD-BD039E8C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7387A3-FD8E-E76C-5866-57029FC93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EA52-2274-4803-B6D2-7C943686C9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044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FA12F11D-6CEA-8995-21C7-BE997BB21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387043E-FD02-4BD9-5D94-A150EAD18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4CBF88E-2FC4-228E-E498-2038A7D0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98F3-A491-4C9D-B414-9E4AF9193EBE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F5BB585-07FE-1B2A-98DE-11BDB634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013BEE-72EA-CCC9-AA70-BC11C25A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EA52-2274-4803-B6D2-7C943686C9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6485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86EA07-5558-F5D2-397A-73F8ECCD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4DB890A-5D1B-15C1-D4D6-32A306256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D743768-2BDE-8A60-A891-43A766BA4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98F3-A491-4C9D-B414-9E4AF9193EBE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6664CA4-9814-6EE0-2E67-B957C0D8B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8FEE5DC-12E3-E19B-D59A-F899901D8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EA52-2274-4803-B6D2-7C943686C9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26809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EC8119-67F4-A91B-ECD4-7179A4FDA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7D846C5-29D2-BDB4-20EB-B82E589D1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2B6EC73-261A-8F93-8C81-3C1C6650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98F3-A491-4C9D-B414-9E4AF9193EBE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69EA657-2E3B-21F0-206C-FD9E8AB0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FF27374-5459-3DF4-99B2-C9B78131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EA52-2274-4803-B6D2-7C943686C9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6639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50A617-8B36-F8F9-3474-115E3F214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96B7F90-ACC9-CFAC-DE41-9FFE41241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FDC594D-3A87-5AD4-80CB-9488D50BB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6739246-2E48-F3E8-7F57-736E4D17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98F3-A491-4C9D-B414-9E4AF9193EBE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57375D-7D20-769F-B0AB-A7E1AB7B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EAE1387-DABE-D216-54CB-752F4E40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EA52-2274-4803-B6D2-7C943686C9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876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7A5F63-7F72-E42C-11E7-BA70F173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A73A239-250C-8523-B768-B07CCE5DC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AC0E4BA-2D77-CEFC-9C86-E1B8BD5EA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D684B6A5-FB43-7A5C-1F38-0984B5736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4AC7CD3-B34D-DDC9-D155-88EA50495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4F723D9-BDE3-80AC-04DB-A671CCC2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98F3-A491-4C9D-B414-9E4AF9193EBE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AA64414-7A3C-3303-CD69-D42CE8F3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840AE65-7F95-E251-9C92-4598CB31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EA52-2274-4803-B6D2-7C943686C9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30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E67680-B3FC-C439-A7C4-4A530A330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D890636-1DE7-DA14-372C-86F5C0EA7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98F3-A491-4C9D-B414-9E4AF9193EBE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D8F8FB75-4561-36BE-2FCD-4F750AFE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FF3E42D-6ADB-8F95-8CB7-5938B0F29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EA52-2274-4803-B6D2-7C943686C9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232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6D9A380B-A420-13E3-7847-8F7D15E0C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98F3-A491-4C9D-B414-9E4AF9193EBE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2C6A2F06-B42F-C9C4-C215-678FC184B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FD592F9-3D61-8AD7-EDE2-89A77D85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EA52-2274-4803-B6D2-7C943686C9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3461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C7162B-8C55-B37F-FDD3-C27066434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526C65-37CF-53F9-D957-88EF0F277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61E9217-6C01-F089-6F65-9A8978170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15BB7E8-1723-537D-EFC4-0309F6E6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98F3-A491-4C9D-B414-9E4AF9193EBE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AAF5D8A-53F2-F403-7625-59CEDD493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9B6B036-CAA4-7532-08B3-43E35AF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EA52-2274-4803-B6D2-7C943686C9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439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55D1A4-5E66-9BE8-C8C8-82581B833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7AEE44A-4886-1114-EA0F-0E6DF94A7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F3EDB8E-FC46-0E50-0B39-71C7F101F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12FD557-2D85-0B16-3D34-8B66B36B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698F3-A491-4C9D-B414-9E4AF9193EBE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8F74286-E6DA-7263-2399-2BAD150C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9648CE9-CF37-C872-C967-0655842E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7EA52-2274-4803-B6D2-7C943686C9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412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CFE07CB-85C3-B9A3-458D-048F40C15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EF79E8C-E934-A311-5A32-DC280DD62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5D2A396-A3E9-16CD-48BD-72C0F7434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8698F3-A491-4C9D-B414-9E4AF9193EBE}" type="datetimeFigureOut">
              <a:rPr lang="tr-TR" smtClean="0"/>
              <a:t>17.01.2025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CA229AD-2BC5-6060-4995-2F85B234E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D216030-AFBF-C681-BE8A-6B55A80DB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F7EA52-2274-4803-B6D2-7C943686C9D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1908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AB2029-F724-425A-090C-0266A3EA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1D2C04D-0973-BA3E-06E0-B706530051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09" y="0"/>
            <a:ext cx="10515601" cy="6850758"/>
          </a:xfrm>
        </p:spPr>
      </p:pic>
    </p:spTree>
    <p:extLst>
      <p:ext uri="{BB962C8B-B14F-4D97-AF65-F5344CB8AC3E}">
        <p14:creationId xmlns:p14="http://schemas.microsoft.com/office/powerpoint/2010/main" val="212888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9DEC82-7793-0AC3-D6B3-C5C95F833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65C380AA-17EE-EE8C-62BA-26DA7DD71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05872" cy="6858000"/>
          </a:xfrm>
        </p:spPr>
      </p:pic>
    </p:spTree>
    <p:extLst>
      <p:ext uri="{BB962C8B-B14F-4D97-AF65-F5344CB8AC3E}">
        <p14:creationId xmlns:p14="http://schemas.microsoft.com/office/powerpoint/2010/main" val="60180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2FC8EA-A607-0916-676E-162AFF79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A76F51B-CF75-DC19-6562-5E58F2B7D8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1"/>
            <a:ext cx="10515600" cy="6895647"/>
          </a:xfrm>
        </p:spPr>
      </p:pic>
    </p:spTree>
    <p:extLst>
      <p:ext uri="{BB962C8B-B14F-4D97-AF65-F5344CB8AC3E}">
        <p14:creationId xmlns:p14="http://schemas.microsoft.com/office/powerpoint/2010/main" val="1723319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D85944-A23A-E28C-F57B-0ABC62F9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50F251D-E260-A43F-4708-C332CA3ED6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520441" cy="6858000"/>
          </a:xfrm>
        </p:spPr>
      </p:pic>
    </p:spTree>
    <p:extLst>
      <p:ext uri="{BB962C8B-B14F-4D97-AF65-F5344CB8AC3E}">
        <p14:creationId xmlns:p14="http://schemas.microsoft.com/office/powerpoint/2010/main" val="1650625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BA2CE28-1CB2-301B-2422-082CA4EC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79FA34F8-F059-6C19-CD98-0A04D57F3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1"/>
            <a:ext cx="10515600" cy="6906079"/>
          </a:xfrm>
        </p:spPr>
      </p:pic>
    </p:spTree>
    <p:extLst>
      <p:ext uri="{BB962C8B-B14F-4D97-AF65-F5344CB8AC3E}">
        <p14:creationId xmlns:p14="http://schemas.microsoft.com/office/powerpoint/2010/main" val="18996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1CF654-DBD6-12AD-8F7E-286A446E5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D2CFEA23-7D54-6D95-BCCA-E6945A19B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7EB6485-5BE4-6355-2CCD-1C97F667F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86" y="1366684"/>
            <a:ext cx="11865614" cy="3795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419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4D37EC-086B-E7F0-B527-3B517079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3B0818-8ED9-5F07-F29E-9E05D32E2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7DEE437-1047-4501-6DC8-6D176D824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07" y="1018988"/>
            <a:ext cx="11386985" cy="482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21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0A84FB-00CA-44E3-9C91-020371AEC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42" y="1824754"/>
            <a:ext cx="11648768" cy="3208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 err="1"/>
              <a:t>minLat</a:t>
            </a:r>
            <a:r>
              <a:rPr lang="tr-TR" sz="2000" dirty="0"/>
              <a:t> = 39.88</a:t>
            </a:r>
          </a:p>
          <a:p>
            <a:pPr marL="0" indent="0">
              <a:buNone/>
            </a:pPr>
            <a:r>
              <a:rPr lang="tr-TR" sz="2000" dirty="0" err="1"/>
              <a:t>minLon</a:t>
            </a:r>
            <a:r>
              <a:rPr lang="tr-TR" sz="2000" dirty="0"/>
              <a:t> = 33.019999999999996</a:t>
            </a:r>
          </a:p>
          <a:p>
            <a:pPr marL="0" indent="0">
              <a:buNone/>
            </a:pPr>
            <a:r>
              <a:rPr lang="tr-TR" sz="2000" dirty="0" err="1"/>
              <a:t>maxLat</a:t>
            </a:r>
            <a:r>
              <a:rPr lang="tr-TR" sz="2000" dirty="0"/>
              <a:t> = 39.99</a:t>
            </a:r>
          </a:p>
          <a:p>
            <a:pPr marL="0" indent="0">
              <a:buNone/>
            </a:pPr>
            <a:r>
              <a:rPr lang="tr-TR" sz="2000" dirty="0" err="1"/>
              <a:t>maxLon</a:t>
            </a:r>
            <a:r>
              <a:rPr lang="tr-TR" sz="2000" dirty="0"/>
              <a:t> = 33.24</a:t>
            </a:r>
          </a:p>
          <a:p>
            <a:pPr marL="0" indent="0">
              <a:buNone/>
            </a:pPr>
            <a:r>
              <a:rPr lang="tr-TR" sz="2000" dirty="0" err="1"/>
              <a:t>imagePath</a:t>
            </a:r>
            <a:r>
              <a:rPr lang="tr-TR" sz="2000" dirty="0"/>
              <a:t> = C:\Users\sametcolak\ScenarioGeneratorDocuments\MapImages\AnkaraHaritasi.png</a:t>
            </a:r>
          </a:p>
        </p:txBody>
      </p:sp>
    </p:spTree>
    <p:extLst>
      <p:ext uri="{BB962C8B-B14F-4D97-AF65-F5344CB8AC3E}">
        <p14:creationId xmlns:p14="http://schemas.microsoft.com/office/powerpoint/2010/main" val="665622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192747E-219E-3E58-644D-65141ABF8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3BE98E3-A2C1-7F02-D9FC-2BDA815B4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B473E6F-69C5-8313-0DC8-085B6E009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24" y="118600"/>
            <a:ext cx="7830643" cy="662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42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A8EB40E-5CF2-6CAA-3BFE-22EA4CD4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9" name="İçerik Yer Tutucusu 8">
            <a:extLst>
              <a:ext uri="{FF2B5EF4-FFF2-40B4-BE49-F238E27FC236}">
                <a16:creationId xmlns:a16="http://schemas.microsoft.com/office/drawing/2014/main" id="{40D14F52-615A-521F-E17A-791048E00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82" y="0"/>
            <a:ext cx="10510743" cy="6858000"/>
          </a:xfrm>
        </p:spPr>
      </p:pic>
    </p:spTree>
    <p:extLst>
      <p:ext uri="{BB962C8B-B14F-4D97-AF65-F5344CB8AC3E}">
        <p14:creationId xmlns:p14="http://schemas.microsoft.com/office/powerpoint/2010/main" val="2690537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48802C8-2329-449A-3EB7-A27BF409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C5CB46E-07DC-5459-2555-CDABA7B36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02" y="0"/>
            <a:ext cx="10537139" cy="6858000"/>
          </a:xfrm>
        </p:spPr>
      </p:pic>
    </p:spTree>
    <p:extLst>
      <p:ext uri="{BB962C8B-B14F-4D97-AF65-F5344CB8AC3E}">
        <p14:creationId xmlns:p14="http://schemas.microsoft.com/office/powerpoint/2010/main" val="242772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DCE9F1-23E9-19E6-34A8-5C0C1BC1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61279BE-ACB2-7852-3AB9-1F176A5B3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00" y="0"/>
            <a:ext cx="10515600" cy="6889532"/>
          </a:xfrm>
        </p:spPr>
      </p:pic>
    </p:spTree>
    <p:extLst>
      <p:ext uri="{BB962C8B-B14F-4D97-AF65-F5344CB8AC3E}">
        <p14:creationId xmlns:p14="http://schemas.microsoft.com/office/powerpoint/2010/main" val="392996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1792FF-7E09-794F-BC2A-76956E2A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B0EFC35-D6EF-DAC8-A056-961A1B1AF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468018" cy="6858000"/>
          </a:xfrm>
        </p:spPr>
      </p:pic>
    </p:spTree>
    <p:extLst>
      <p:ext uri="{BB962C8B-B14F-4D97-AF65-F5344CB8AC3E}">
        <p14:creationId xmlns:p14="http://schemas.microsoft.com/office/powerpoint/2010/main" val="1016897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01DE20-45A9-B1B5-B233-625766FB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6A6AC3B-82D0-3014-34E0-4AD7B29D2A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-1"/>
            <a:ext cx="10515600" cy="6875585"/>
          </a:xfrm>
        </p:spPr>
      </p:pic>
    </p:spTree>
    <p:extLst>
      <p:ext uri="{BB962C8B-B14F-4D97-AF65-F5344CB8AC3E}">
        <p14:creationId xmlns:p14="http://schemas.microsoft.com/office/powerpoint/2010/main" val="565197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FCA049-D7A6-77E3-0C34-2356380C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A94AA61-F980-3A87-21FD-F142F9815D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272" y="0"/>
            <a:ext cx="10515601" cy="6878783"/>
          </a:xfrm>
        </p:spPr>
      </p:pic>
    </p:spTree>
    <p:extLst>
      <p:ext uri="{BB962C8B-B14F-4D97-AF65-F5344CB8AC3E}">
        <p14:creationId xmlns:p14="http://schemas.microsoft.com/office/powerpoint/2010/main" val="686044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295500-46B1-6FED-E814-3C20F147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362E9AA0-672F-3736-B3C5-09236072E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55" y="0"/>
            <a:ext cx="8699090" cy="6837078"/>
          </a:xfrm>
        </p:spPr>
      </p:pic>
    </p:spTree>
    <p:extLst>
      <p:ext uri="{BB962C8B-B14F-4D97-AF65-F5344CB8AC3E}">
        <p14:creationId xmlns:p14="http://schemas.microsoft.com/office/powerpoint/2010/main" val="327583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41D0CF-9724-F9D7-75F0-C705963C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B9FB9AD-9A01-07D9-33B5-437CB6F85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10606548" cy="6896354"/>
          </a:xfrm>
        </p:spPr>
      </p:pic>
    </p:spTree>
    <p:extLst>
      <p:ext uri="{BB962C8B-B14F-4D97-AF65-F5344CB8AC3E}">
        <p14:creationId xmlns:p14="http://schemas.microsoft.com/office/powerpoint/2010/main" val="189918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27</Words>
  <Application>Microsoft Office PowerPoint</Application>
  <PresentationFormat>Geniş ekran</PresentationFormat>
  <Paragraphs>5</Paragraphs>
  <Slides>17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Samet ÇOLAK</dc:creator>
  <cp:lastModifiedBy>Samet ÇOLAK</cp:lastModifiedBy>
  <cp:revision>3</cp:revision>
  <dcterms:created xsi:type="dcterms:W3CDTF">2025-01-14T13:04:41Z</dcterms:created>
  <dcterms:modified xsi:type="dcterms:W3CDTF">2025-01-17T07:43:57Z</dcterms:modified>
</cp:coreProperties>
</file>