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38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3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2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E596F0C-0DF5-4EF8-A82E-0E75D0ED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6684906-EACF-4D74-A4A8-7DDDE12B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0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10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76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4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3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7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4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2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tr-TR" dirty="0"/>
              <a:t>03/01/2022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tr-TR" dirty="0"/>
              <a:t>Feedback </a:t>
            </a:r>
            <a:r>
              <a:rPr lang="tr-TR" dirty="0" err="1"/>
              <a:t>Session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7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05E3F9-9640-40DF-951D-221DD3222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Son Motor Bükücüler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D6FDBE4-8925-4DE9-9892-5A621CDA4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Musa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Ulusoy</a:t>
            </a:r>
            <a:r>
              <a:rPr lang="tr-TR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	     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2305555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  <a:tabLst>
                <a:tab pos="234315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Muhammet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Samet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Yakut	2305647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  <a:tabLst>
                <a:tab pos="234315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Berna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Corak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2304392</a:t>
            </a:r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tr-TR" dirty="0"/>
          </a:p>
        </p:txBody>
      </p:sp>
      <p:pic>
        <p:nvPicPr>
          <p:cNvPr id="1026" name="Picture 2" descr="Formlar ve Görseller | ODTÜ ELEKTRİK - ELEKTRONİK MÜHENDİSLİĞİ">
            <a:extLst>
              <a:ext uri="{FF2B5EF4-FFF2-40B4-BE49-F238E27FC236}">
                <a16:creationId xmlns:a16="http://schemas.microsoft.com/office/drawing/2014/main" id="{FE910783-3075-4C18-8307-43F36F946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38" y="661411"/>
            <a:ext cx="1292642" cy="102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 descr="Orta Doğu Teknik Üniversitesi - Vikipedi">
            <a:extLst>
              <a:ext uri="{FF2B5EF4-FFF2-40B4-BE49-F238E27FC236}">
                <a16:creationId xmlns:a16="http://schemas.microsoft.com/office/drawing/2014/main" id="{9896F1D3-2999-4007-BC22-C721317C4D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390" y="661411"/>
            <a:ext cx="1212229" cy="10257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3260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137A-CAFB-4D69-92BD-00D8AD4C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 Calculations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8DB02-CD95-4233-A9DB-CDD57AA5011F}"/>
              </a:ext>
            </a:extLst>
          </p:cNvPr>
          <p:cNvSpPr txBox="1"/>
          <p:nvPr/>
        </p:nvSpPr>
        <p:spPr>
          <a:xfrm>
            <a:off x="1268963" y="2360646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the free-wheeling diode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FEC07-D225-4B32-9091-098B1056A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047" y="4947110"/>
            <a:ext cx="5753903" cy="1609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4ABAC4-69C7-4D0F-9885-B52628593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047" y="2919538"/>
            <a:ext cx="6115906" cy="236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56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137A-CAFB-4D69-92BD-00D8AD4C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 Calculations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8DB02-CD95-4233-A9DB-CDD57AA5011F}"/>
              </a:ext>
            </a:extLst>
          </p:cNvPr>
          <p:cNvSpPr txBox="1"/>
          <p:nvPr/>
        </p:nvSpPr>
        <p:spPr>
          <a:xfrm>
            <a:off x="1436914" y="2631233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the IGBT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6AEC65-6BE7-49C2-85B1-8CC6D234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943" y="3000565"/>
            <a:ext cx="6192114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2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A14052-7A88-4158-8C58-A93A83F9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Overview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4C3128-5788-4DEB-A94A-ED4CC146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Topology</a:t>
            </a:r>
            <a:r>
              <a:rPr lang="tr-TR" dirty="0"/>
              <a:t> </a:t>
            </a:r>
            <a:r>
              <a:rPr lang="tr-TR" dirty="0" err="1"/>
              <a:t>Selection</a:t>
            </a:r>
            <a:endParaRPr lang="tr-TR" dirty="0"/>
          </a:p>
          <a:p>
            <a:r>
              <a:rPr lang="tr-TR" dirty="0" err="1"/>
              <a:t>Simulations</a:t>
            </a:r>
            <a:endParaRPr lang="tr-TR" dirty="0"/>
          </a:p>
          <a:p>
            <a:r>
              <a:rPr lang="tr-TR" dirty="0" err="1"/>
              <a:t>Thermal</a:t>
            </a:r>
            <a:r>
              <a:rPr lang="tr-TR" dirty="0"/>
              <a:t> </a:t>
            </a:r>
            <a:r>
              <a:rPr lang="tr-TR" dirty="0" err="1"/>
              <a:t>Calculations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609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75543C-500B-4250-9724-26E40A5A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Topology</a:t>
            </a:r>
            <a:r>
              <a:rPr lang="tr-TR" dirty="0"/>
              <a:t> </a:t>
            </a:r>
            <a:r>
              <a:rPr lang="tr-TR" dirty="0" err="1"/>
              <a:t>Selection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3B6855-05D7-4B4A-ABE2-B4CC8A60C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50000"/>
              </a:lnSpc>
            </a:pPr>
            <a:r>
              <a:rPr lang="tr-TR" dirty="0" err="1"/>
              <a:t>Centre</a:t>
            </a:r>
            <a:r>
              <a:rPr lang="tr-TR" dirty="0"/>
              <a:t>-tap </a:t>
            </a:r>
            <a:r>
              <a:rPr lang="tr-TR" dirty="0" err="1"/>
              <a:t>transformer</a:t>
            </a:r>
            <a:endParaRPr lang="tr-TR" dirty="0"/>
          </a:p>
          <a:p>
            <a:pPr>
              <a:lnSpc>
                <a:spcPct val="50000"/>
              </a:lnSpc>
            </a:pPr>
            <a:endParaRPr lang="tr-TR" dirty="0"/>
          </a:p>
          <a:p>
            <a:pPr>
              <a:lnSpc>
                <a:spcPct val="50000"/>
              </a:lnSpc>
            </a:pP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/>
              <a:t>full</a:t>
            </a:r>
            <a:r>
              <a:rPr lang="tr-TR" dirty="0"/>
              <a:t> </a:t>
            </a:r>
            <a:r>
              <a:rPr lang="tr-TR" dirty="0" err="1"/>
              <a:t>bridge</a:t>
            </a:r>
            <a:r>
              <a:rPr lang="tr-TR" dirty="0"/>
              <a:t> </a:t>
            </a:r>
            <a:r>
              <a:rPr lang="tr-TR" dirty="0" err="1"/>
              <a:t>diode</a:t>
            </a:r>
            <a:r>
              <a:rPr lang="tr-TR" dirty="0"/>
              <a:t> </a:t>
            </a:r>
            <a:r>
              <a:rPr lang="tr-TR" dirty="0" err="1"/>
              <a:t>rectifier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buck</a:t>
            </a:r>
            <a:r>
              <a:rPr lang="tr-TR" dirty="0"/>
              <a:t> </a:t>
            </a:r>
            <a:r>
              <a:rPr lang="tr-TR" dirty="0" err="1"/>
              <a:t>converter</a:t>
            </a:r>
            <a:endParaRPr lang="tr-TR" dirty="0"/>
          </a:p>
          <a:p>
            <a:pPr>
              <a:lnSpc>
                <a:spcPct val="50000"/>
              </a:lnSpc>
            </a:pPr>
            <a:endParaRPr lang="tr-TR" dirty="0"/>
          </a:p>
          <a:p>
            <a:pPr>
              <a:lnSpc>
                <a:spcPct val="50000"/>
              </a:lnSpc>
            </a:pP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/>
              <a:t>thyristor</a:t>
            </a:r>
            <a:r>
              <a:rPr lang="tr-TR" dirty="0"/>
              <a:t> </a:t>
            </a:r>
            <a:r>
              <a:rPr lang="tr-TR" dirty="0" err="1"/>
              <a:t>rectifier</a:t>
            </a:r>
            <a:endParaRPr lang="tr-TR" dirty="0"/>
          </a:p>
          <a:p>
            <a:pPr>
              <a:lnSpc>
                <a:spcPct val="50000"/>
              </a:lnSpc>
            </a:pPr>
            <a:endParaRPr lang="tr-TR" dirty="0"/>
          </a:p>
          <a:p>
            <a:pPr>
              <a:lnSpc>
                <a:spcPct val="50000"/>
              </a:lnSpc>
            </a:pPr>
            <a:r>
              <a:rPr lang="tr-TR" dirty="0"/>
              <a:t>Three </a:t>
            </a:r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/>
              <a:t>full</a:t>
            </a:r>
            <a:r>
              <a:rPr lang="tr-TR" dirty="0"/>
              <a:t> </a:t>
            </a:r>
            <a:r>
              <a:rPr lang="tr-TR" dirty="0" err="1"/>
              <a:t>bridge</a:t>
            </a:r>
            <a:r>
              <a:rPr lang="tr-TR" dirty="0"/>
              <a:t> </a:t>
            </a:r>
            <a:r>
              <a:rPr lang="tr-TR" dirty="0" err="1"/>
              <a:t>diode</a:t>
            </a:r>
            <a:r>
              <a:rPr lang="tr-TR" dirty="0"/>
              <a:t> </a:t>
            </a:r>
            <a:r>
              <a:rPr lang="tr-TR" dirty="0" err="1"/>
              <a:t>rectifier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buck</a:t>
            </a:r>
            <a:r>
              <a:rPr lang="tr-TR" dirty="0"/>
              <a:t> </a:t>
            </a:r>
            <a:r>
              <a:rPr lang="tr-TR" dirty="0" err="1"/>
              <a:t>converter</a:t>
            </a:r>
            <a:endParaRPr lang="tr-TR" dirty="0"/>
          </a:p>
          <a:p>
            <a:pPr>
              <a:lnSpc>
                <a:spcPct val="50000"/>
              </a:lnSpc>
            </a:pPr>
            <a:endParaRPr lang="tr-TR" dirty="0"/>
          </a:p>
          <a:p>
            <a:pPr>
              <a:lnSpc>
                <a:spcPct val="50000"/>
              </a:lnSpc>
            </a:pPr>
            <a:r>
              <a:rPr lang="tr-TR" dirty="0"/>
              <a:t>Three </a:t>
            </a:r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/>
              <a:t>thyristor</a:t>
            </a:r>
            <a:r>
              <a:rPr lang="tr-TR" dirty="0"/>
              <a:t> </a:t>
            </a:r>
            <a:r>
              <a:rPr lang="tr-TR" dirty="0" err="1"/>
              <a:t>rectifier</a:t>
            </a:r>
            <a:endParaRPr lang="tr-TR" dirty="0"/>
          </a:p>
          <a:p>
            <a:pPr>
              <a:lnSpc>
                <a:spcPct val="50000"/>
              </a:lnSpc>
            </a:pPr>
            <a:endParaRPr lang="tr-TR" dirty="0"/>
          </a:p>
          <a:p>
            <a:pPr>
              <a:lnSpc>
                <a:spcPct val="50000"/>
              </a:lnSpc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938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75543C-500B-4250-9724-26E40A5A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Topology</a:t>
            </a:r>
            <a:r>
              <a:rPr lang="tr-TR" dirty="0"/>
              <a:t> </a:t>
            </a:r>
            <a:r>
              <a:rPr lang="tr-TR" dirty="0" err="1"/>
              <a:t>Selection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3B6855-05D7-4B4A-ABE2-B4CC8A60C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50000"/>
              </a:lnSpc>
            </a:pPr>
            <a:r>
              <a:rPr lang="tr-TR" strike="sngStrike" dirty="0" err="1"/>
              <a:t>Centre</a:t>
            </a:r>
            <a:r>
              <a:rPr lang="tr-TR" strike="sngStrike" dirty="0"/>
              <a:t>-tap </a:t>
            </a:r>
            <a:r>
              <a:rPr lang="tr-TR" strike="sngStrike" dirty="0" err="1"/>
              <a:t>transformer</a:t>
            </a:r>
            <a:endParaRPr lang="tr-TR" strike="sngStrike" dirty="0"/>
          </a:p>
          <a:p>
            <a:pPr marL="45720" indent="0">
              <a:lnSpc>
                <a:spcPct val="50000"/>
              </a:lnSpc>
              <a:buNone/>
            </a:pPr>
            <a:r>
              <a:rPr lang="tr-TR" dirty="0"/>
              <a:t>	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expensive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&amp; not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practical</a:t>
            </a:r>
            <a:endParaRPr lang="tr-T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50000"/>
              </a:lnSpc>
            </a:pPr>
            <a:r>
              <a:rPr lang="tr-TR" strike="sngStrike" dirty="0" err="1"/>
              <a:t>Single</a:t>
            </a:r>
            <a:r>
              <a:rPr lang="tr-TR" strike="sngStrike" dirty="0"/>
              <a:t> </a:t>
            </a:r>
            <a:r>
              <a:rPr lang="tr-TR" strike="sngStrike" dirty="0" err="1"/>
              <a:t>phase</a:t>
            </a:r>
            <a:r>
              <a:rPr lang="tr-TR" strike="sngStrike" dirty="0"/>
              <a:t> </a:t>
            </a:r>
            <a:r>
              <a:rPr lang="tr-TR" strike="sngStrike" dirty="0" err="1"/>
              <a:t>full</a:t>
            </a:r>
            <a:r>
              <a:rPr lang="tr-TR" strike="sngStrike" dirty="0"/>
              <a:t> </a:t>
            </a:r>
            <a:r>
              <a:rPr lang="tr-TR" strike="sngStrike" dirty="0" err="1"/>
              <a:t>bridge</a:t>
            </a:r>
            <a:r>
              <a:rPr lang="tr-TR" strike="sngStrike" dirty="0"/>
              <a:t> </a:t>
            </a:r>
            <a:r>
              <a:rPr lang="tr-TR" strike="sngStrike" dirty="0" err="1"/>
              <a:t>diode</a:t>
            </a:r>
            <a:r>
              <a:rPr lang="tr-TR" strike="sngStrike" dirty="0"/>
              <a:t> </a:t>
            </a:r>
            <a:r>
              <a:rPr lang="tr-TR" strike="sngStrike" dirty="0" err="1"/>
              <a:t>rectifier</a:t>
            </a:r>
            <a:r>
              <a:rPr lang="tr-TR" strike="sngStrike" dirty="0"/>
              <a:t> </a:t>
            </a:r>
            <a:r>
              <a:rPr lang="tr-TR" strike="sngStrike" dirty="0" err="1"/>
              <a:t>with</a:t>
            </a:r>
            <a:r>
              <a:rPr lang="tr-TR" strike="sngStrike" dirty="0"/>
              <a:t> </a:t>
            </a:r>
            <a:r>
              <a:rPr lang="tr-TR" strike="sngStrike" dirty="0" err="1"/>
              <a:t>buck</a:t>
            </a:r>
            <a:r>
              <a:rPr lang="tr-TR" strike="sngStrike" dirty="0"/>
              <a:t> </a:t>
            </a:r>
            <a:r>
              <a:rPr lang="tr-TR" strike="sngStrike" dirty="0" err="1"/>
              <a:t>converter</a:t>
            </a:r>
            <a:endParaRPr lang="tr-TR" strike="sngStrike" dirty="0"/>
          </a:p>
          <a:p>
            <a:pPr marL="45720" indent="0">
              <a:lnSpc>
                <a:spcPct val="50000"/>
              </a:lnSpc>
              <a:buNone/>
            </a:pPr>
            <a:r>
              <a:rPr lang="tr-TR" dirty="0"/>
              <a:t>	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-DC of 90% is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needed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max.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output</a:t>
            </a:r>
            <a:endParaRPr lang="tr-TR" dirty="0"/>
          </a:p>
          <a:p>
            <a:pPr>
              <a:lnSpc>
                <a:spcPct val="50000"/>
              </a:lnSpc>
            </a:pPr>
            <a:r>
              <a:rPr lang="tr-TR" strike="sngStrike" dirty="0" err="1"/>
              <a:t>Single</a:t>
            </a:r>
            <a:r>
              <a:rPr lang="tr-TR" strike="sngStrike" dirty="0"/>
              <a:t> </a:t>
            </a:r>
            <a:r>
              <a:rPr lang="tr-TR" strike="sngStrike" dirty="0" err="1"/>
              <a:t>phase</a:t>
            </a:r>
            <a:r>
              <a:rPr lang="tr-TR" strike="sngStrike" dirty="0"/>
              <a:t> </a:t>
            </a:r>
            <a:r>
              <a:rPr lang="tr-TR" strike="sngStrike" dirty="0" err="1"/>
              <a:t>thyristor</a:t>
            </a:r>
            <a:r>
              <a:rPr lang="tr-TR" strike="sngStrike" dirty="0"/>
              <a:t> </a:t>
            </a:r>
            <a:r>
              <a:rPr lang="tr-TR" strike="sngStrike" dirty="0" err="1"/>
              <a:t>rectifier</a:t>
            </a:r>
            <a:endParaRPr lang="tr-TR" strike="sngStrike" dirty="0"/>
          </a:p>
          <a:p>
            <a:pPr marL="45720" indent="0">
              <a:lnSpc>
                <a:spcPct val="50000"/>
              </a:lnSpc>
              <a:buNone/>
            </a:pPr>
            <a:r>
              <a:rPr lang="tr-TR" dirty="0"/>
              <a:t>	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two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gate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driver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~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more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error-prone</a:t>
            </a:r>
            <a:endParaRPr lang="tr-TR" dirty="0"/>
          </a:p>
          <a:p>
            <a:pPr>
              <a:lnSpc>
                <a:spcPct val="50000"/>
              </a:lnSpc>
            </a:pPr>
            <a:r>
              <a:rPr lang="tr-TR" b="1" dirty="0"/>
              <a:t>Three </a:t>
            </a:r>
            <a:r>
              <a:rPr lang="tr-TR" b="1" dirty="0" err="1"/>
              <a:t>phase</a:t>
            </a:r>
            <a:r>
              <a:rPr lang="tr-TR" b="1" dirty="0"/>
              <a:t> </a:t>
            </a:r>
            <a:r>
              <a:rPr lang="tr-TR" b="1" dirty="0" err="1"/>
              <a:t>full</a:t>
            </a:r>
            <a:r>
              <a:rPr lang="tr-TR" b="1" dirty="0"/>
              <a:t> </a:t>
            </a:r>
            <a:r>
              <a:rPr lang="tr-TR" b="1" dirty="0" err="1"/>
              <a:t>bridge</a:t>
            </a:r>
            <a:r>
              <a:rPr lang="tr-TR" b="1" dirty="0"/>
              <a:t> </a:t>
            </a:r>
            <a:r>
              <a:rPr lang="tr-TR" b="1" dirty="0" err="1"/>
              <a:t>diode</a:t>
            </a:r>
            <a:r>
              <a:rPr lang="tr-TR" b="1" dirty="0"/>
              <a:t> </a:t>
            </a:r>
            <a:r>
              <a:rPr lang="tr-TR" b="1" dirty="0" err="1"/>
              <a:t>rectifier</a:t>
            </a:r>
            <a:r>
              <a:rPr lang="tr-TR" b="1" dirty="0"/>
              <a:t> </a:t>
            </a:r>
            <a:r>
              <a:rPr lang="tr-TR" b="1" dirty="0" err="1"/>
              <a:t>with</a:t>
            </a:r>
            <a:r>
              <a:rPr lang="tr-TR" b="1" dirty="0"/>
              <a:t> </a:t>
            </a:r>
            <a:r>
              <a:rPr lang="tr-TR" b="1" dirty="0" err="1"/>
              <a:t>buck</a:t>
            </a:r>
            <a:r>
              <a:rPr lang="tr-TR" b="1" dirty="0"/>
              <a:t> </a:t>
            </a:r>
            <a:r>
              <a:rPr lang="tr-TR" b="1" dirty="0" err="1"/>
              <a:t>converter</a:t>
            </a:r>
            <a:endParaRPr lang="tr-TR" b="1" dirty="0"/>
          </a:p>
          <a:p>
            <a:pPr marL="45720" indent="0">
              <a:lnSpc>
                <a:spcPct val="50000"/>
              </a:lnSpc>
              <a:buNone/>
            </a:pPr>
            <a:r>
              <a:rPr lang="tr-TR" dirty="0"/>
              <a:t>	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cheaper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&amp;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single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gate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driver</a:t>
            </a:r>
            <a:endParaRPr lang="tr-TR" dirty="0"/>
          </a:p>
          <a:p>
            <a:pPr>
              <a:lnSpc>
                <a:spcPct val="50000"/>
              </a:lnSpc>
            </a:pPr>
            <a:r>
              <a:rPr lang="tr-TR" strike="sngStrike" dirty="0"/>
              <a:t>Three </a:t>
            </a:r>
            <a:r>
              <a:rPr lang="tr-TR" strike="sngStrike" dirty="0" err="1"/>
              <a:t>phase</a:t>
            </a:r>
            <a:r>
              <a:rPr lang="tr-TR" strike="sngStrike" dirty="0"/>
              <a:t> </a:t>
            </a:r>
            <a:r>
              <a:rPr lang="tr-TR" strike="sngStrike" dirty="0" err="1"/>
              <a:t>thyristor</a:t>
            </a:r>
            <a:r>
              <a:rPr lang="tr-TR" strike="sngStrike" dirty="0"/>
              <a:t> </a:t>
            </a:r>
            <a:r>
              <a:rPr lang="tr-TR" strike="sngStrike" dirty="0" err="1"/>
              <a:t>rectifier</a:t>
            </a:r>
            <a:endParaRPr lang="tr-TR" strike="sngStrike" dirty="0"/>
          </a:p>
          <a:p>
            <a:pPr marL="45720" indent="0">
              <a:lnSpc>
                <a:spcPct val="50000"/>
              </a:lnSpc>
              <a:buNone/>
            </a:pPr>
            <a:r>
              <a:rPr lang="tr-TR" dirty="0"/>
              <a:t>	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expensive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&amp;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complex</a:t>
            </a:r>
            <a:endParaRPr lang="tr-TR" dirty="0"/>
          </a:p>
          <a:p>
            <a:pPr>
              <a:lnSpc>
                <a:spcPct val="50000"/>
              </a:lnSpc>
            </a:pPr>
            <a:endParaRPr lang="tr-TR" dirty="0"/>
          </a:p>
          <a:p>
            <a:pPr>
              <a:lnSpc>
                <a:spcPct val="50000"/>
              </a:lnSpc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978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92E981-9A69-47BE-879A-288CC146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</a:p>
        </p:txBody>
      </p:sp>
      <p:sp>
        <p:nvSpPr>
          <p:cNvPr id="15" name="İçerik Yer Tutucusu 14">
            <a:extLst>
              <a:ext uri="{FF2B5EF4-FFF2-40B4-BE49-F238E27FC236}">
                <a16:creationId xmlns:a16="http://schemas.microsoft.com/office/drawing/2014/main" id="{F93A48B3-D7D3-49B6-A7C9-F569D7AFA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C404DCEF-DED9-4068-879B-BEB205AB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68" y="1998617"/>
            <a:ext cx="104584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8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A1354F-1250-4EE4-A832-11DB708B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EF4CF57-2BF6-4E67-BCE0-E5C4D604A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162" y="2068289"/>
            <a:ext cx="5721298" cy="286958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F9A7E09-B47C-46DF-8DEB-F34BF58BA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318" y="1993443"/>
            <a:ext cx="5724336" cy="287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2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B7E24DA-D279-4EB2-A861-9C98B89F3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93" y="1449958"/>
            <a:ext cx="9566986" cy="4798442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3CAE4220-2760-4D40-9314-829A45B5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</a:p>
        </p:txBody>
      </p:sp>
    </p:spTree>
    <p:extLst>
      <p:ext uri="{BB962C8B-B14F-4D97-AF65-F5344CB8AC3E}">
        <p14:creationId xmlns:p14="http://schemas.microsoft.com/office/powerpoint/2010/main" val="269465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93E264-B33D-43CB-9543-6CA3FA4F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8D79A88-60EF-4557-B25F-24E5D6E63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65" y="1571565"/>
            <a:ext cx="9622972" cy="482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9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137A-CAFB-4D69-92BD-00D8AD4C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 Calculations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B44911-FE87-4757-BD7E-E62410D7F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364" y="3429000"/>
            <a:ext cx="5525271" cy="11812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98DB02-CD95-4233-A9DB-CDD57AA5011F}"/>
              </a:ext>
            </a:extLst>
          </p:cNvPr>
          <p:cNvSpPr txBox="1"/>
          <p:nvPr/>
        </p:nvSpPr>
        <p:spPr>
          <a:xfrm>
            <a:off x="1436914" y="2631233"/>
            <a:ext cx="295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Three-phase rectifier unit</a:t>
            </a:r>
          </a:p>
        </p:txBody>
      </p:sp>
    </p:spTree>
    <p:extLst>
      <p:ext uri="{BB962C8B-B14F-4D97-AF65-F5344CB8AC3E}">
        <p14:creationId xmlns:p14="http://schemas.microsoft.com/office/powerpoint/2010/main" val="2298792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el">
  <a:themeElements>
    <a:clrScheme name="Kırmızı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em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mel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TM03457444[[fn=Temel]]</Template>
  <TotalTime>64</TotalTime>
  <Words>143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Corbel</vt:lpstr>
      <vt:lpstr>Times New Roman</vt:lpstr>
      <vt:lpstr>Temel</vt:lpstr>
      <vt:lpstr>Son Motor Bükücüler</vt:lpstr>
      <vt:lpstr>Overview</vt:lpstr>
      <vt:lpstr>Topology Selection</vt:lpstr>
      <vt:lpstr>Topology Selection</vt:lpstr>
      <vt:lpstr>Simulations</vt:lpstr>
      <vt:lpstr>Simulations</vt:lpstr>
      <vt:lpstr>Simulations</vt:lpstr>
      <vt:lpstr>Simulations</vt:lpstr>
      <vt:lpstr>Thermal Calculations</vt:lpstr>
      <vt:lpstr>Thermal Calculations</vt:lpstr>
      <vt:lpstr>Thermal Calculations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 Motor Bükücüler</dc:title>
  <dc:creator>Burnie</dc:creator>
  <cp:lastModifiedBy>Musa Ulusoy</cp:lastModifiedBy>
  <cp:revision>11</cp:revision>
  <dcterms:created xsi:type="dcterms:W3CDTF">2022-01-02T07:56:22Z</dcterms:created>
  <dcterms:modified xsi:type="dcterms:W3CDTF">2022-01-02T13:18:50Z</dcterms:modified>
</cp:coreProperties>
</file>