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383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83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12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E596F0C-0DF5-4EF8-A82E-0E75D0ED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6684906-EACF-4D74-A4A8-7DDDE12BD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30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10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76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447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53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07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47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2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tr-TR" dirty="0"/>
              <a:t>03/01/2022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tr-TR" dirty="0"/>
              <a:t>Feedback </a:t>
            </a:r>
            <a:r>
              <a:rPr lang="tr-TR" dirty="0" err="1"/>
              <a:t>Session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7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05E3F9-9640-40DF-951D-221DD3222A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Son Motor Bükücüler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D6FDBE4-8925-4DE9-9892-5A621CDA4E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Musa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Ulusoy</a:t>
            </a:r>
            <a:r>
              <a:rPr lang="tr-TR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		          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2305555</a:t>
            </a: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  <a:tabLst>
                <a:tab pos="234315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Muhammet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Samet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Yakut	2305647</a:t>
            </a: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  <a:tabLst>
                <a:tab pos="234315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Berna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Corak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	2304392</a:t>
            </a: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tr-TR" dirty="0"/>
          </a:p>
        </p:txBody>
      </p:sp>
      <p:pic>
        <p:nvPicPr>
          <p:cNvPr id="1026" name="Picture 2" descr="Formlar ve Görseller | ODTÜ ELEKTRİK - ELEKTRONİK MÜHENDİSLİĞİ">
            <a:extLst>
              <a:ext uri="{FF2B5EF4-FFF2-40B4-BE49-F238E27FC236}">
                <a16:creationId xmlns:a16="http://schemas.microsoft.com/office/drawing/2014/main" id="{FE910783-3075-4C18-8307-43F36F946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38" y="661411"/>
            <a:ext cx="1292642" cy="102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" descr="Orta Doğu Teknik Üniversitesi - Vikipedi">
            <a:extLst>
              <a:ext uri="{FF2B5EF4-FFF2-40B4-BE49-F238E27FC236}">
                <a16:creationId xmlns:a16="http://schemas.microsoft.com/office/drawing/2014/main" id="{9896F1D3-2999-4007-BC22-C721317C4D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390" y="661411"/>
            <a:ext cx="1212229" cy="10257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326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A14052-7A88-4158-8C58-A93A83F95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Overview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24C3128-5788-4DEB-A94A-ED4CC1460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Topology</a:t>
            </a:r>
            <a:r>
              <a:rPr lang="tr-TR" dirty="0"/>
              <a:t> </a:t>
            </a:r>
            <a:r>
              <a:rPr lang="tr-TR" dirty="0" err="1"/>
              <a:t>Selection</a:t>
            </a:r>
            <a:endParaRPr lang="tr-TR" dirty="0"/>
          </a:p>
          <a:p>
            <a:r>
              <a:rPr lang="tr-TR" dirty="0" err="1"/>
              <a:t>Simulations</a:t>
            </a:r>
            <a:endParaRPr lang="tr-TR" dirty="0"/>
          </a:p>
          <a:p>
            <a:r>
              <a:rPr lang="tr-TR" dirty="0" err="1"/>
              <a:t>Thermal</a:t>
            </a:r>
            <a:r>
              <a:rPr lang="tr-TR" dirty="0"/>
              <a:t> </a:t>
            </a:r>
            <a:r>
              <a:rPr lang="tr-TR" dirty="0" err="1"/>
              <a:t>Calculations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96093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75543C-500B-4250-9724-26E40A5A1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Topology</a:t>
            </a:r>
            <a:r>
              <a:rPr lang="tr-TR" dirty="0"/>
              <a:t> </a:t>
            </a:r>
            <a:r>
              <a:rPr lang="tr-TR" dirty="0" err="1"/>
              <a:t>Selection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03B6855-05D7-4B4A-ABE2-B4CC8A60C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50000"/>
              </a:lnSpc>
            </a:pPr>
            <a:r>
              <a:rPr lang="tr-TR" dirty="0" err="1"/>
              <a:t>Centre</a:t>
            </a:r>
            <a:r>
              <a:rPr lang="tr-TR" dirty="0"/>
              <a:t>-tap </a:t>
            </a:r>
            <a:r>
              <a:rPr lang="tr-TR" dirty="0" err="1"/>
              <a:t>transformer</a:t>
            </a:r>
            <a:endParaRPr lang="tr-TR" dirty="0"/>
          </a:p>
          <a:p>
            <a:pPr>
              <a:lnSpc>
                <a:spcPct val="50000"/>
              </a:lnSpc>
            </a:pPr>
            <a:endParaRPr lang="tr-TR" dirty="0"/>
          </a:p>
          <a:p>
            <a:pPr>
              <a:lnSpc>
                <a:spcPct val="50000"/>
              </a:lnSpc>
            </a:pPr>
            <a:r>
              <a:rPr lang="tr-TR" dirty="0" err="1"/>
              <a:t>Single</a:t>
            </a:r>
            <a:r>
              <a:rPr lang="tr-TR" dirty="0"/>
              <a:t> </a:t>
            </a:r>
            <a:r>
              <a:rPr lang="tr-TR" dirty="0" err="1"/>
              <a:t>phase</a:t>
            </a:r>
            <a:r>
              <a:rPr lang="tr-TR" dirty="0"/>
              <a:t> </a:t>
            </a:r>
            <a:r>
              <a:rPr lang="tr-TR" dirty="0" err="1"/>
              <a:t>full</a:t>
            </a:r>
            <a:r>
              <a:rPr lang="tr-TR" dirty="0"/>
              <a:t> </a:t>
            </a:r>
            <a:r>
              <a:rPr lang="tr-TR" dirty="0" err="1"/>
              <a:t>bridge</a:t>
            </a:r>
            <a:r>
              <a:rPr lang="tr-TR" dirty="0"/>
              <a:t> </a:t>
            </a:r>
            <a:r>
              <a:rPr lang="tr-TR" dirty="0" err="1"/>
              <a:t>diode</a:t>
            </a:r>
            <a:r>
              <a:rPr lang="tr-TR" dirty="0"/>
              <a:t> </a:t>
            </a:r>
            <a:r>
              <a:rPr lang="tr-TR" dirty="0" err="1"/>
              <a:t>rectifier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buck</a:t>
            </a:r>
            <a:r>
              <a:rPr lang="tr-TR" dirty="0"/>
              <a:t> </a:t>
            </a:r>
            <a:r>
              <a:rPr lang="tr-TR" dirty="0" err="1"/>
              <a:t>converter</a:t>
            </a:r>
            <a:endParaRPr lang="tr-TR" dirty="0"/>
          </a:p>
          <a:p>
            <a:pPr>
              <a:lnSpc>
                <a:spcPct val="50000"/>
              </a:lnSpc>
            </a:pPr>
            <a:endParaRPr lang="tr-TR" dirty="0"/>
          </a:p>
          <a:p>
            <a:pPr>
              <a:lnSpc>
                <a:spcPct val="50000"/>
              </a:lnSpc>
            </a:pPr>
            <a:r>
              <a:rPr lang="tr-TR" dirty="0" err="1"/>
              <a:t>Single</a:t>
            </a:r>
            <a:r>
              <a:rPr lang="tr-TR" dirty="0"/>
              <a:t> </a:t>
            </a:r>
            <a:r>
              <a:rPr lang="tr-TR" dirty="0" err="1"/>
              <a:t>phase</a:t>
            </a:r>
            <a:r>
              <a:rPr lang="tr-TR" dirty="0"/>
              <a:t> </a:t>
            </a:r>
            <a:r>
              <a:rPr lang="tr-TR" dirty="0" err="1"/>
              <a:t>thyristor</a:t>
            </a:r>
            <a:r>
              <a:rPr lang="tr-TR" dirty="0"/>
              <a:t> </a:t>
            </a:r>
            <a:r>
              <a:rPr lang="tr-TR" dirty="0" err="1"/>
              <a:t>rectifier</a:t>
            </a:r>
            <a:endParaRPr lang="tr-TR" dirty="0"/>
          </a:p>
          <a:p>
            <a:pPr>
              <a:lnSpc>
                <a:spcPct val="50000"/>
              </a:lnSpc>
            </a:pPr>
            <a:endParaRPr lang="tr-TR" dirty="0"/>
          </a:p>
          <a:p>
            <a:pPr>
              <a:lnSpc>
                <a:spcPct val="50000"/>
              </a:lnSpc>
            </a:pPr>
            <a:r>
              <a:rPr lang="tr-TR" dirty="0"/>
              <a:t>Three </a:t>
            </a:r>
            <a:r>
              <a:rPr lang="tr-TR" dirty="0" err="1"/>
              <a:t>phase</a:t>
            </a:r>
            <a:r>
              <a:rPr lang="tr-TR" dirty="0"/>
              <a:t> </a:t>
            </a:r>
            <a:r>
              <a:rPr lang="tr-TR" dirty="0" err="1"/>
              <a:t>full</a:t>
            </a:r>
            <a:r>
              <a:rPr lang="tr-TR" dirty="0"/>
              <a:t> </a:t>
            </a:r>
            <a:r>
              <a:rPr lang="tr-TR" dirty="0" err="1"/>
              <a:t>bridge</a:t>
            </a:r>
            <a:r>
              <a:rPr lang="tr-TR" dirty="0"/>
              <a:t> </a:t>
            </a:r>
            <a:r>
              <a:rPr lang="tr-TR" dirty="0" err="1"/>
              <a:t>diode</a:t>
            </a:r>
            <a:r>
              <a:rPr lang="tr-TR" dirty="0"/>
              <a:t> </a:t>
            </a:r>
            <a:r>
              <a:rPr lang="tr-TR" dirty="0" err="1"/>
              <a:t>rectifier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buck</a:t>
            </a:r>
            <a:r>
              <a:rPr lang="tr-TR" dirty="0"/>
              <a:t> </a:t>
            </a:r>
            <a:r>
              <a:rPr lang="tr-TR" dirty="0" err="1"/>
              <a:t>converter</a:t>
            </a:r>
            <a:endParaRPr lang="tr-TR" dirty="0"/>
          </a:p>
          <a:p>
            <a:pPr>
              <a:lnSpc>
                <a:spcPct val="50000"/>
              </a:lnSpc>
            </a:pPr>
            <a:endParaRPr lang="tr-TR" dirty="0"/>
          </a:p>
          <a:p>
            <a:pPr>
              <a:lnSpc>
                <a:spcPct val="50000"/>
              </a:lnSpc>
            </a:pPr>
            <a:r>
              <a:rPr lang="tr-TR" dirty="0"/>
              <a:t>Three </a:t>
            </a:r>
            <a:r>
              <a:rPr lang="tr-TR" dirty="0" err="1"/>
              <a:t>phase</a:t>
            </a:r>
            <a:r>
              <a:rPr lang="tr-TR" dirty="0"/>
              <a:t> </a:t>
            </a:r>
            <a:r>
              <a:rPr lang="tr-TR" dirty="0" err="1"/>
              <a:t>thyristor</a:t>
            </a:r>
            <a:r>
              <a:rPr lang="tr-TR" dirty="0"/>
              <a:t> </a:t>
            </a:r>
            <a:r>
              <a:rPr lang="tr-TR" dirty="0" err="1"/>
              <a:t>rectifier</a:t>
            </a:r>
            <a:endParaRPr lang="tr-TR" dirty="0"/>
          </a:p>
          <a:p>
            <a:pPr>
              <a:lnSpc>
                <a:spcPct val="50000"/>
              </a:lnSpc>
            </a:pPr>
            <a:endParaRPr lang="tr-TR" dirty="0"/>
          </a:p>
          <a:p>
            <a:pPr>
              <a:lnSpc>
                <a:spcPct val="50000"/>
              </a:lnSpc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6938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75543C-500B-4250-9724-26E40A5A1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Topology</a:t>
            </a:r>
            <a:r>
              <a:rPr lang="tr-TR" dirty="0"/>
              <a:t> </a:t>
            </a:r>
            <a:r>
              <a:rPr lang="tr-TR" dirty="0" err="1"/>
              <a:t>Selection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03B6855-05D7-4B4A-ABE2-B4CC8A60C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50000"/>
              </a:lnSpc>
            </a:pPr>
            <a:r>
              <a:rPr lang="tr-TR" strike="sngStrike" dirty="0" err="1"/>
              <a:t>Centre</a:t>
            </a:r>
            <a:r>
              <a:rPr lang="tr-TR" strike="sngStrike" dirty="0"/>
              <a:t>-tap </a:t>
            </a:r>
            <a:r>
              <a:rPr lang="tr-TR" strike="sngStrike" dirty="0" err="1"/>
              <a:t>transformer</a:t>
            </a:r>
            <a:endParaRPr lang="tr-TR" strike="sngStrike" dirty="0"/>
          </a:p>
          <a:p>
            <a:pPr marL="45720" indent="0">
              <a:lnSpc>
                <a:spcPct val="50000"/>
              </a:lnSpc>
              <a:buNone/>
            </a:pPr>
            <a:r>
              <a:rPr lang="tr-TR" dirty="0"/>
              <a:t>	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expensive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&amp; not </a:t>
            </a:r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practical</a:t>
            </a:r>
            <a:endParaRPr lang="tr-T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50000"/>
              </a:lnSpc>
            </a:pPr>
            <a:r>
              <a:rPr lang="tr-TR" strike="sngStrike" dirty="0" err="1"/>
              <a:t>Single</a:t>
            </a:r>
            <a:r>
              <a:rPr lang="tr-TR" strike="sngStrike" dirty="0"/>
              <a:t> </a:t>
            </a:r>
            <a:r>
              <a:rPr lang="tr-TR" strike="sngStrike" dirty="0" err="1"/>
              <a:t>phase</a:t>
            </a:r>
            <a:r>
              <a:rPr lang="tr-TR" strike="sngStrike" dirty="0"/>
              <a:t> </a:t>
            </a:r>
            <a:r>
              <a:rPr lang="tr-TR" strike="sngStrike" dirty="0" err="1"/>
              <a:t>full</a:t>
            </a:r>
            <a:r>
              <a:rPr lang="tr-TR" strike="sngStrike" dirty="0"/>
              <a:t> </a:t>
            </a:r>
            <a:r>
              <a:rPr lang="tr-TR" strike="sngStrike" dirty="0" err="1"/>
              <a:t>bridge</a:t>
            </a:r>
            <a:r>
              <a:rPr lang="tr-TR" strike="sngStrike" dirty="0"/>
              <a:t> </a:t>
            </a:r>
            <a:r>
              <a:rPr lang="tr-TR" strike="sngStrike" dirty="0" err="1"/>
              <a:t>diode</a:t>
            </a:r>
            <a:r>
              <a:rPr lang="tr-TR" strike="sngStrike" dirty="0"/>
              <a:t> </a:t>
            </a:r>
            <a:r>
              <a:rPr lang="tr-TR" strike="sngStrike" dirty="0" err="1"/>
              <a:t>rectifier</a:t>
            </a:r>
            <a:r>
              <a:rPr lang="tr-TR" strike="sngStrike" dirty="0"/>
              <a:t> </a:t>
            </a:r>
            <a:r>
              <a:rPr lang="tr-TR" strike="sngStrike" dirty="0" err="1"/>
              <a:t>with</a:t>
            </a:r>
            <a:r>
              <a:rPr lang="tr-TR" strike="sngStrike" dirty="0"/>
              <a:t> </a:t>
            </a:r>
            <a:r>
              <a:rPr lang="tr-TR" strike="sngStrike" dirty="0" err="1"/>
              <a:t>buck</a:t>
            </a:r>
            <a:r>
              <a:rPr lang="tr-TR" strike="sngStrike" dirty="0"/>
              <a:t> </a:t>
            </a:r>
            <a:r>
              <a:rPr lang="tr-TR" strike="sngStrike" dirty="0" err="1"/>
              <a:t>converter</a:t>
            </a:r>
            <a:endParaRPr lang="tr-TR" strike="sngStrike" dirty="0"/>
          </a:p>
          <a:p>
            <a:pPr marL="45720" indent="0">
              <a:lnSpc>
                <a:spcPct val="50000"/>
              </a:lnSpc>
              <a:buNone/>
            </a:pPr>
            <a:r>
              <a:rPr lang="tr-TR" dirty="0"/>
              <a:t>	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-DC of 90% is </a:t>
            </a:r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needed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max. </a:t>
            </a:r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output</a:t>
            </a:r>
            <a:endParaRPr lang="tr-TR" dirty="0"/>
          </a:p>
          <a:p>
            <a:pPr>
              <a:lnSpc>
                <a:spcPct val="50000"/>
              </a:lnSpc>
            </a:pPr>
            <a:r>
              <a:rPr lang="tr-TR" strike="sngStrike" dirty="0" err="1"/>
              <a:t>Single</a:t>
            </a:r>
            <a:r>
              <a:rPr lang="tr-TR" strike="sngStrike" dirty="0"/>
              <a:t> </a:t>
            </a:r>
            <a:r>
              <a:rPr lang="tr-TR" strike="sngStrike" dirty="0" err="1"/>
              <a:t>phase</a:t>
            </a:r>
            <a:r>
              <a:rPr lang="tr-TR" strike="sngStrike" dirty="0"/>
              <a:t> </a:t>
            </a:r>
            <a:r>
              <a:rPr lang="tr-TR" strike="sngStrike" dirty="0" err="1"/>
              <a:t>thyristor</a:t>
            </a:r>
            <a:r>
              <a:rPr lang="tr-TR" strike="sngStrike" dirty="0"/>
              <a:t> </a:t>
            </a:r>
            <a:r>
              <a:rPr lang="tr-TR" strike="sngStrike" dirty="0" err="1"/>
              <a:t>rectifier</a:t>
            </a:r>
            <a:endParaRPr lang="tr-TR" strike="sngStrike" dirty="0"/>
          </a:p>
          <a:p>
            <a:pPr marL="45720" indent="0">
              <a:lnSpc>
                <a:spcPct val="50000"/>
              </a:lnSpc>
              <a:buNone/>
            </a:pPr>
            <a:r>
              <a:rPr lang="tr-TR" dirty="0"/>
              <a:t>	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two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gate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driver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~</a:t>
            </a:r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more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error-prone</a:t>
            </a:r>
            <a:endParaRPr lang="tr-TR" dirty="0"/>
          </a:p>
          <a:p>
            <a:pPr>
              <a:lnSpc>
                <a:spcPct val="50000"/>
              </a:lnSpc>
            </a:pPr>
            <a:r>
              <a:rPr lang="tr-TR" b="1" dirty="0"/>
              <a:t>Three </a:t>
            </a:r>
            <a:r>
              <a:rPr lang="tr-TR" b="1" dirty="0" err="1"/>
              <a:t>phase</a:t>
            </a:r>
            <a:r>
              <a:rPr lang="tr-TR" b="1" dirty="0"/>
              <a:t> </a:t>
            </a:r>
            <a:r>
              <a:rPr lang="tr-TR" b="1" dirty="0" err="1"/>
              <a:t>full</a:t>
            </a:r>
            <a:r>
              <a:rPr lang="tr-TR" b="1" dirty="0"/>
              <a:t> </a:t>
            </a:r>
            <a:r>
              <a:rPr lang="tr-TR" b="1" dirty="0" err="1"/>
              <a:t>bridge</a:t>
            </a:r>
            <a:r>
              <a:rPr lang="tr-TR" b="1" dirty="0"/>
              <a:t> </a:t>
            </a:r>
            <a:r>
              <a:rPr lang="tr-TR" b="1" dirty="0" err="1"/>
              <a:t>diode</a:t>
            </a:r>
            <a:r>
              <a:rPr lang="tr-TR" b="1" dirty="0"/>
              <a:t> </a:t>
            </a:r>
            <a:r>
              <a:rPr lang="tr-TR" b="1" dirty="0" err="1"/>
              <a:t>rectifier</a:t>
            </a:r>
            <a:r>
              <a:rPr lang="tr-TR" b="1" dirty="0"/>
              <a:t> </a:t>
            </a:r>
            <a:r>
              <a:rPr lang="tr-TR" b="1" dirty="0" err="1"/>
              <a:t>with</a:t>
            </a:r>
            <a:r>
              <a:rPr lang="tr-TR" b="1" dirty="0"/>
              <a:t> </a:t>
            </a:r>
            <a:r>
              <a:rPr lang="tr-TR" b="1" dirty="0" err="1"/>
              <a:t>buck</a:t>
            </a:r>
            <a:r>
              <a:rPr lang="tr-TR" b="1" dirty="0"/>
              <a:t> </a:t>
            </a:r>
            <a:r>
              <a:rPr lang="tr-TR" b="1" dirty="0" err="1"/>
              <a:t>converter</a:t>
            </a:r>
            <a:endParaRPr lang="tr-TR" b="1" dirty="0"/>
          </a:p>
          <a:p>
            <a:pPr marL="45720" indent="0">
              <a:lnSpc>
                <a:spcPct val="50000"/>
              </a:lnSpc>
              <a:buNone/>
            </a:pPr>
            <a:r>
              <a:rPr lang="tr-TR" dirty="0"/>
              <a:t>	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cheaper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&amp; </a:t>
            </a:r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single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gate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driver</a:t>
            </a:r>
            <a:endParaRPr lang="tr-TR" dirty="0"/>
          </a:p>
          <a:p>
            <a:pPr>
              <a:lnSpc>
                <a:spcPct val="50000"/>
              </a:lnSpc>
            </a:pPr>
            <a:r>
              <a:rPr lang="tr-TR" strike="sngStrike" dirty="0"/>
              <a:t>Three </a:t>
            </a:r>
            <a:r>
              <a:rPr lang="tr-TR" strike="sngStrike" dirty="0" err="1"/>
              <a:t>phase</a:t>
            </a:r>
            <a:r>
              <a:rPr lang="tr-TR" strike="sngStrike" dirty="0"/>
              <a:t> </a:t>
            </a:r>
            <a:r>
              <a:rPr lang="tr-TR" strike="sngStrike" dirty="0" err="1"/>
              <a:t>thyristor</a:t>
            </a:r>
            <a:r>
              <a:rPr lang="tr-TR" strike="sngStrike" dirty="0"/>
              <a:t> </a:t>
            </a:r>
            <a:r>
              <a:rPr lang="tr-TR" strike="sngStrike" dirty="0" err="1"/>
              <a:t>rectifier</a:t>
            </a:r>
            <a:endParaRPr lang="tr-TR" strike="sngStrike" dirty="0"/>
          </a:p>
          <a:p>
            <a:pPr marL="45720" indent="0">
              <a:lnSpc>
                <a:spcPct val="50000"/>
              </a:lnSpc>
              <a:buNone/>
            </a:pPr>
            <a:r>
              <a:rPr lang="tr-TR" dirty="0"/>
              <a:t>	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expensive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&amp; </a:t>
            </a:r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complex</a:t>
            </a:r>
            <a:endParaRPr lang="tr-TR" dirty="0"/>
          </a:p>
          <a:p>
            <a:pPr>
              <a:lnSpc>
                <a:spcPct val="50000"/>
              </a:lnSpc>
            </a:pPr>
            <a:endParaRPr lang="tr-TR" dirty="0"/>
          </a:p>
          <a:p>
            <a:pPr>
              <a:lnSpc>
                <a:spcPct val="50000"/>
              </a:lnSpc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9788721"/>
      </p:ext>
    </p:extLst>
  </p:cSld>
  <p:clrMapOvr>
    <a:masterClrMapping/>
  </p:clrMapOvr>
</p:sld>
</file>

<file path=ppt/theme/theme1.xml><?xml version="1.0" encoding="utf-8"?>
<a:theme xmlns:a="http://schemas.openxmlformats.org/drawingml/2006/main" name="Temel">
  <a:themeElements>
    <a:clrScheme name="Kırmızı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Tem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mel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TM03457444[[fn=Temel]]</Template>
  <TotalTime>22</TotalTime>
  <Words>122</Words>
  <Application>Microsoft Office PowerPoint</Application>
  <PresentationFormat>Geniş ekran</PresentationFormat>
  <Paragraphs>31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8" baseType="lpstr">
      <vt:lpstr>Arial</vt:lpstr>
      <vt:lpstr>Corbel</vt:lpstr>
      <vt:lpstr>Times New Roman</vt:lpstr>
      <vt:lpstr>Temel</vt:lpstr>
      <vt:lpstr>Son Motor Bükücüler</vt:lpstr>
      <vt:lpstr>Overview</vt:lpstr>
      <vt:lpstr>Topology Selection</vt:lpstr>
      <vt:lpstr>Topology Selection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 Motor Bükücüler</dc:title>
  <dc:creator>Burnie</dc:creator>
  <cp:lastModifiedBy>Burnie</cp:lastModifiedBy>
  <cp:revision>8</cp:revision>
  <dcterms:created xsi:type="dcterms:W3CDTF">2022-01-02T07:56:22Z</dcterms:created>
  <dcterms:modified xsi:type="dcterms:W3CDTF">2022-01-02T08:19:18Z</dcterms:modified>
</cp:coreProperties>
</file>