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5"/>
  </p:notesMasterIdLst>
  <p:handoutMasterIdLst>
    <p:handoutMasterId r:id="rId16"/>
  </p:handoutMasterIdLst>
  <p:sldIdLst>
    <p:sldId id="299" r:id="rId2"/>
    <p:sldId id="300" r:id="rId3"/>
    <p:sldId id="305" r:id="rId4"/>
    <p:sldId id="301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FD40-D628-4085-8820-E59591D1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CE09-26C5-4EC1-863B-E2C3EE0F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86E3-2F26-4863-AE1D-77B55FB3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8545-BC13-448B-B4C7-96C1E1EE3D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3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REFURBISHMENT AND ALTERNATING WINDING TYPE OF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Department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[1]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Methodology</a:t>
            </a:r>
            <a:endParaRPr lang="tr-TR" dirty="0"/>
          </a:p>
          <a:p>
            <a:pPr marL="982663" lvl="1" indent="-342900"/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Results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2856271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9E6C-AAC3-4163-9252-4D6779C2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B472-B62B-46CC-AF51-0408F0ED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Upgrading</a:t>
            </a:r>
            <a:r>
              <a:rPr lang="tr-TR" dirty="0"/>
              <a:t> &amp; </a:t>
            </a:r>
            <a:r>
              <a:rPr lang="tr-TR" dirty="0" err="1"/>
              <a:t>Uprating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0CFD-805E-48B0-AB22-7917E206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24DF-0194-47F4-8B46-D4D3DCA8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B541-E56E-4B70-BBFB-BE5CEBDAB5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6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D6C6-6F38-44A8-9232-DA4CB2AD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1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4817</TotalTime>
  <Words>174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Introduction</vt:lpstr>
      <vt:lpstr>Winding Types</vt:lpstr>
      <vt:lpstr>Upgrading &amp; Uprating</vt:lpstr>
      <vt:lpstr>Design of Roebel Bars</vt:lpstr>
      <vt:lpstr>Optimization</vt:lpstr>
      <vt:lpstr>Results</vt:lpstr>
      <vt:lpstr>Conclusion</vt:lpstr>
      <vt:lpstr>PowerPoint Presentation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303</cp:revision>
  <cp:lastPrinted>2013-02-15T02:19:28Z</cp:lastPrinted>
  <dcterms:created xsi:type="dcterms:W3CDTF">2013-02-15T04:31:56Z</dcterms:created>
  <dcterms:modified xsi:type="dcterms:W3CDTF">2023-11-02T11:36:01Z</dcterms:modified>
</cp:coreProperties>
</file>