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4"/>
  </p:notesMasterIdLst>
  <p:handoutMasterIdLst>
    <p:handoutMasterId r:id="rId15"/>
  </p:handoutMasterIdLst>
  <p:sldIdLst>
    <p:sldId id="299" r:id="rId2"/>
    <p:sldId id="300" r:id="rId3"/>
    <p:sldId id="301" r:id="rId4"/>
    <p:sldId id="319" r:id="rId5"/>
    <p:sldId id="326" r:id="rId6"/>
    <p:sldId id="327" r:id="rId7"/>
    <p:sldId id="320" r:id="rId8"/>
    <p:sldId id="321" r:id="rId9"/>
    <p:sldId id="322" r:id="rId10"/>
    <p:sldId id="323" r:id="rId11"/>
    <p:sldId id="330" r:id="rId12"/>
    <p:sldId id="303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3677-E577-4B9A-949A-85F060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&amp;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6F05-1354-4923-B475-F40F3288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0383-E5E1-4E8A-AA4A-0E0B75F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F1B3-FED4-464D-AC75-9906BFDC2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16864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advanced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200" y="2774807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200" y="3958286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studies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mock</a:t>
            </a:r>
            <a:r>
              <a:rPr lang="tr-TR" dirty="0"/>
              <a:t> </a:t>
            </a:r>
            <a:r>
              <a:rPr lang="tr-TR" dirty="0" err="1"/>
              <a:t>generator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11.03.2024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latin typeface="Century Gothic" panose="020B0502020202020204" pitchFamily="34" charset="0"/>
              </a:rPr>
              <a:t>Vibrational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Forces</a:t>
            </a:r>
            <a:r>
              <a:rPr lang="tr-TR" sz="2400" b="1" dirty="0">
                <a:latin typeface="Century Gothic" panose="020B0502020202020204" pitchFamily="34" charset="0"/>
              </a:rPr>
              <a:t> in </a:t>
            </a:r>
            <a:r>
              <a:rPr lang="tr-TR" sz="2400" b="1" dirty="0" err="1">
                <a:latin typeface="Century Gothic" panose="020B0502020202020204" pitchFamily="34" charset="0"/>
              </a:rPr>
              <a:t>Hydro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Generators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4E203-ECA6-4208-889B-0299ECCA8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4" b="12832"/>
          <a:stretch/>
        </p:blipFill>
        <p:spPr>
          <a:xfrm>
            <a:off x="305801" y="1580246"/>
            <a:ext cx="4401726" cy="41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Background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Airgap</a:t>
            </a:r>
            <a:r>
              <a:rPr lang="tr-TR" sz="2400" dirty="0"/>
              <a:t> </a:t>
            </a:r>
            <a:r>
              <a:rPr lang="tr-TR" sz="2400" dirty="0" err="1"/>
              <a:t>Magnetic</a:t>
            </a:r>
            <a:r>
              <a:rPr lang="tr-TR" sz="2400" dirty="0"/>
              <a:t> </a:t>
            </a:r>
            <a:r>
              <a:rPr lang="tr-TR" sz="2400" dirty="0" err="1"/>
              <a:t>Field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Force </a:t>
            </a:r>
            <a:r>
              <a:rPr lang="tr-TR" sz="2400" dirty="0" err="1"/>
              <a:t>Density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Comparison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Past</a:t>
            </a:r>
            <a:r>
              <a:rPr lang="tr-TR" sz="2400" dirty="0"/>
              <a:t> &amp; </a:t>
            </a: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Plans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4CE-8C23-46F7-BFAE-5E38C6A6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Background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62E42-1E09-4360-A356-183753E37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4794299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Maxwell</a:t>
                </a:r>
                <a:r>
                  <a:rPr lang="tr-TR" dirty="0"/>
                  <a:t> </a:t>
                </a:r>
                <a:r>
                  <a:rPr lang="tr-TR" dirty="0" err="1"/>
                  <a:t>Stress</a:t>
                </a:r>
                <a:r>
                  <a:rPr lang="tr-TR" dirty="0"/>
                  <a:t> </a:t>
                </a:r>
                <a:r>
                  <a:rPr lang="tr-TR" dirty="0" err="1"/>
                  <a:t>Tensor</a:t>
                </a:r>
                <a:r>
                  <a:rPr lang="tr-TR" dirty="0"/>
                  <a:t>: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Radial</a:t>
                </a:r>
                <a:r>
                  <a:rPr lang="tr-TR" dirty="0"/>
                  <a:t> Force </a:t>
                </a:r>
                <a:r>
                  <a:rPr lang="tr-TR" dirty="0" err="1"/>
                  <a:t>Density</a:t>
                </a:r>
                <a:r>
                  <a:rPr lang="tr-TR" dirty="0"/>
                  <a:t>: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Space </a:t>
                </a:r>
                <a:r>
                  <a:rPr lang="tr-TR" dirty="0" err="1"/>
                  <a:t>harmonics</a:t>
                </a:r>
                <a:r>
                  <a:rPr lang="tr-TR" dirty="0"/>
                  <a:t> of </a:t>
                </a:r>
                <a:r>
                  <a:rPr lang="tr-TR" dirty="0" err="1"/>
                  <a:t>force</a:t>
                </a:r>
                <a:r>
                  <a:rPr lang="tr-TR" dirty="0"/>
                  <a:t> </a:t>
                </a:r>
                <a:r>
                  <a:rPr lang="tr-TR" dirty="0" err="1"/>
                  <a:t>density</a:t>
                </a:r>
                <a:r>
                  <a:rPr lang="tr-TR" dirty="0"/>
                  <a:t> is </a:t>
                </a:r>
                <a:r>
                  <a:rPr lang="tr-TR" dirty="0" err="1"/>
                  <a:t>called</a:t>
                </a:r>
                <a:r>
                  <a:rPr lang="tr-TR" dirty="0"/>
                  <a:t> </a:t>
                </a:r>
                <a:r>
                  <a:rPr lang="tr-TR" dirty="0" err="1"/>
                  <a:t>mode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m=0, </a:t>
                </a:r>
                <a:r>
                  <a:rPr lang="tr-TR" dirty="0" err="1"/>
                  <a:t>uniform</a:t>
                </a:r>
                <a:r>
                  <a:rPr lang="tr-TR" dirty="0"/>
                  <a:t> </a:t>
                </a:r>
                <a:r>
                  <a:rPr lang="tr-TR" dirty="0" err="1"/>
                  <a:t>attraction</a:t>
                </a:r>
                <a:br>
                  <a:rPr lang="tr-TR" dirty="0"/>
                </a:br>
                <a:r>
                  <a:rPr lang="tr-TR" dirty="0"/>
                  <a:t>m=1, </a:t>
                </a:r>
                <a:r>
                  <a:rPr lang="tr-TR" dirty="0" err="1"/>
                  <a:t>eccentricity</a:t>
                </a: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62E42-1E09-4360-A356-183753E37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4794299" cy="4987925"/>
              </a:xfrm>
              <a:blipFill>
                <a:blip r:embed="rId3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6DD-E549-4CFE-A1A1-5A55A7C4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F9580-AFD1-4A31-BFDB-B293089C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14590-28ED-44AD-B620-18C77856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849" y="1735393"/>
            <a:ext cx="3657166" cy="35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BE3-195C-461F-B59D-3149E1A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Airgap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Field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FF7F-FD0C-4052-8D6E-BE8E0221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0BC7-6FC0-4F28-9343-3EA041C50E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78BE-4478-410A-B3D3-E3EF06E2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No </a:t>
            </a:r>
            <a:r>
              <a:rPr lang="tr-TR" dirty="0" err="1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A1A-03ED-4776-B1C4-6C851D7A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Airgap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0DDA-17F0-4624-9ED9-CC1FDF8B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Inductive</a:t>
            </a:r>
            <a:r>
              <a:rPr lang="tr-TR" dirty="0"/>
              <a:t> </a:t>
            </a:r>
            <a:r>
              <a:rPr lang="tr-TR" dirty="0" err="1"/>
              <a:t>Load</a:t>
            </a:r>
            <a:endParaRPr lang="tr-TR" sz="1400" b="1" baseline="9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854F-2235-4FFA-B801-D7F35C3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93D-82D0-4AE6-A0AC-1F859EDD2C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D18-DA0F-4CC9-8273-B7F17A6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Radial</a:t>
            </a:r>
            <a:r>
              <a:rPr lang="tr-TR" dirty="0"/>
              <a:t> Force </a:t>
            </a:r>
            <a:r>
              <a:rPr lang="tr-TR" dirty="0" err="1"/>
              <a:t>Density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2B95-922E-4D09-86EA-958AE79A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9879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D30D-7493-48E9-813A-2F2647A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737E-7F42-43D4-AB73-155B2F083F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35BF-2C8C-404D-9542-13F6A60E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Cogging</a:t>
            </a:r>
            <a:r>
              <a:rPr lang="tr-TR" dirty="0"/>
              <a:t> </a:t>
            </a:r>
            <a:r>
              <a:rPr lang="tr-TR" dirty="0" err="1"/>
              <a:t>Torque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4A15-CDD9-4A87-8A98-578E9DC5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51D1-0395-4B77-96CF-19D72F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821B-D377-4566-8C34-E83610218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D80-56FE-4BB2-9F1B-35FEFC92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Comparison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AC112-8D75-482D-8D59-620C5357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9887-50CA-49F6-9CE7-33D6593E3C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7560C-9501-4B6E-8FD5-977ABDEE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10524</TotalTime>
  <Words>177</Words>
  <Application>Microsoft Office PowerPoint</Application>
  <PresentationFormat>On-screen Show (4:3)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Background Information</vt:lpstr>
      <vt:lpstr>Airgap Magnetic Field</vt:lpstr>
      <vt:lpstr>Airgap Magnetic Field</vt:lpstr>
      <vt:lpstr>Radial Force Density</vt:lpstr>
      <vt:lpstr>Cogging Torque</vt:lpstr>
      <vt:lpstr>Comparison</vt:lpstr>
      <vt:lpstr>Past &amp; Future Plans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374</cp:revision>
  <cp:lastPrinted>2013-02-15T02:19:28Z</cp:lastPrinted>
  <dcterms:created xsi:type="dcterms:W3CDTF">2013-02-15T04:31:56Z</dcterms:created>
  <dcterms:modified xsi:type="dcterms:W3CDTF">2024-03-07T14:54:31Z</dcterms:modified>
</cp:coreProperties>
</file>