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19" r:id="rId5"/>
    <p:sldId id="320" r:id="rId6"/>
    <p:sldId id="318" r:id="rId7"/>
    <p:sldId id="317" r:id="rId8"/>
    <p:sldId id="30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03.10.2023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913B-DFD8-4175-BB94-46119A5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9" y="2034699"/>
            <a:ext cx="4522838" cy="3707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Previously</a:t>
            </a:r>
            <a:r>
              <a:rPr lang="tr-T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Conclusion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Individuals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Individual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2B95-922E-4D09-86EA-958AE79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Non-dominated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II is </a:t>
            </a:r>
            <a:r>
              <a:rPr lang="tr-TR" dirty="0" err="1"/>
              <a:t>used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17CFBB-76FB-4FC0-A1B7-A7C0C7EA2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7" y="1963738"/>
            <a:ext cx="8934186" cy="44810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20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 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9"/>
            <a:ext cx="8229600" cy="13052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FEA Training </a:t>
            </a:r>
            <a:r>
              <a:rPr lang="tr-TR" dirty="0" err="1"/>
              <a:t>Videos</a:t>
            </a:r>
            <a:r>
              <a:rPr lang="tr-TR" dirty="0"/>
              <a:t> (</a:t>
            </a:r>
            <a:r>
              <a:rPr lang="tr-TR" dirty="0" err="1"/>
              <a:t>cont</a:t>
            </a:r>
            <a:r>
              <a:rPr lang="tr-TR" dirty="0"/>
              <a:t>.)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199" y="222281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199" y="3406297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Advanced Design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5374</TotalTime>
  <Words>171</Words>
  <Application>Microsoft Office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Results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333</cp:revision>
  <cp:lastPrinted>2013-02-15T02:19:28Z</cp:lastPrinted>
  <dcterms:created xsi:type="dcterms:W3CDTF">2013-02-15T04:31:56Z</dcterms:created>
  <dcterms:modified xsi:type="dcterms:W3CDTF">2023-09-20T12:48:56Z</dcterms:modified>
</cp:coreProperties>
</file>