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04CE-8D01-42C4-BA3A-262ADC2B3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B0FC-F68D-4C73-A1A4-F36D12FD4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789F-1906-4645-8752-56539F1F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5128-FDA6-485E-AC17-EF29EC2887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A383-B6E8-41E2-8DCA-C6A04485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64E9-15F8-4897-B4F2-1B7AF1A4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EB76-59BA-4B5E-AD00-15A4B9C0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3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7FFC-8C51-4C3E-BA70-EC92DA9A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48F0E-561C-4489-87A5-0666398BF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8251-E9B7-401D-BCB4-2DEFEFB3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5128-FDA6-485E-AC17-EF29EC2887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0DDF-B3CC-4245-AD5A-ABB1267E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D404-FE58-4CC9-89A4-9C6774FD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EB76-59BA-4B5E-AD00-15A4B9C0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EBB45-F05F-42B0-A4C1-FEDE93312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81B14-90A3-4FB5-A6A1-626832D22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2BAC-5EF2-4A0A-BAFB-8830E5D8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5128-FDA6-485E-AC17-EF29EC2887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AF67-C18D-4D84-86B2-27409077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4B-8FDC-4A1C-970A-C691E0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EB76-59BA-4B5E-AD00-15A4B9C0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0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11FC-2B35-4160-82FE-BBA3A2D6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1E98-9DE4-45C4-83DE-E5628A93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D630-AF9F-429C-B25A-E17D7909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5128-FDA6-485E-AC17-EF29EC2887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535D4-3AFD-405A-96A3-70ED26C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E545-5FCF-423E-90EF-37ADBB25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EB76-59BA-4B5E-AD00-15A4B9C0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550F-6050-4CF8-A3F0-CFFF9699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8180-885F-4861-8B3D-07FE84DC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8441-6336-47B5-9BDD-C4F39FA0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5128-FDA6-485E-AC17-EF29EC2887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BE16-2A64-4EF0-9E69-26C78EA5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84D78-7338-4627-8F9F-590354CA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EB76-59BA-4B5E-AD00-15A4B9C0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2E3C-EF01-4352-84E1-858F73E6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3A71-DD8A-45C5-A2EB-4A9905175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4C635-B949-49B8-84AA-5C85129B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B4359-6354-49D4-B054-71471FC1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5128-FDA6-485E-AC17-EF29EC2887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CA201-6EB8-4681-8A49-41D95C6B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E97A6-1EB8-4BC6-9437-3EEE49A6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EB76-59BA-4B5E-AD00-15A4B9C0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5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B344-6262-4C07-AB5D-E01BFC68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756EA-F7D0-4B42-8FE3-F2F4C76F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28B1C-1E0F-4605-BF27-F3796981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84964-43CB-4CDE-B17F-C07E6E4F0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10DC1-F2D8-479C-92F3-B27902994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FF08A-28F6-44D8-AD95-0100F8C0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5128-FDA6-485E-AC17-EF29EC2887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29694-1AE9-4A78-80FD-953D1FB8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3DCAB-DEF5-4B3F-AFF3-8516F65C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EB76-59BA-4B5E-AD00-15A4B9C0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7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65B2-134D-4E1C-9713-441AC6B5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97445-6804-4FFF-B012-7B9DEA17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5128-FDA6-485E-AC17-EF29EC2887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919A1-5625-4E33-BC3B-453BB331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2B854-98EC-4478-A24B-C59C6BD5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EB76-59BA-4B5E-AD00-15A4B9C0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2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B9CD9-236E-40D3-8D8A-4836C3BD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5128-FDA6-485E-AC17-EF29EC2887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FC78-D9BF-4681-ADDF-BE6CA24C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6857F-8BC2-44C7-92F4-0C3AAFD5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EB76-59BA-4B5E-AD00-15A4B9C0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A505-9FDB-4A47-B678-8F7DBCD4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09A5-4FAD-4274-8144-89808562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C061C-D619-4288-8EC9-F52390DED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E8177-1FB4-4D94-9E51-A9ED892E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5128-FDA6-485E-AC17-EF29EC2887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BEAD-065E-474A-ADBA-981D3EFD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81F42-B874-4527-B238-CEDB8872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EB76-59BA-4B5E-AD00-15A4B9C0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ABFB-F6A0-43BF-9BC2-B772CFAA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CB4ED-810A-4218-BF06-AB230C239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5264C-DEEE-4861-9EFC-0B0283230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4116-26E4-44C9-B91C-551E0AFC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5128-FDA6-485E-AC17-EF29EC2887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744E2-996B-4BDC-BDCF-7F7693C9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D8E4A-2719-4344-8C03-66C185F8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EB76-59BA-4B5E-AD00-15A4B9C0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73D7A-E953-45F2-8191-29931D5F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57D9-2E08-4B44-AF07-0B2C6BD36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6841-4367-49C3-9EAF-A96C2A0B3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95128-FDA6-485E-AC17-EF29EC28875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D2D1-7515-49BC-9A95-7F5600BF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F9F8-D161-48EB-A5F3-152AEE5A1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EB76-59BA-4B5E-AD00-15A4B9C0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06F4-4C4A-4278-8779-AF2798063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3D – 2D Model Kalibrasyonu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283AE-388D-4D6F-BFCE-07B95A7F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DE61-C747-4991-AE50-EAB7D355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 Dağılımı – 475 A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2F8A36-4C3C-4978-98FB-E714B6D33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396" y="1834679"/>
            <a:ext cx="7662138" cy="4351338"/>
          </a:xfrm>
        </p:spPr>
      </p:pic>
    </p:spTree>
    <p:extLst>
      <p:ext uri="{BB962C8B-B14F-4D97-AF65-F5344CB8AC3E}">
        <p14:creationId xmlns:p14="http://schemas.microsoft.com/office/powerpoint/2010/main" val="246001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DE61-C747-4991-AE50-EAB7D355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 Dağılımı – 550 A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2C1B74-AA0E-4187-B399-15CD7D25E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665" y="1898053"/>
            <a:ext cx="8296669" cy="4351338"/>
          </a:xfrm>
        </p:spPr>
      </p:pic>
    </p:spTree>
    <p:extLst>
      <p:ext uri="{BB962C8B-B14F-4D97-AF65-F5344CB8AC3E}">
        <p14:creationId xmlns:p14="http://schemas.microsoft.com/office/powerpoint/2010/main" val="762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DE61-C747-4991-AE50-EAB7D355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 Dağılımı – 600 A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F87729-FF95-4D31-9C06-A71CFF553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430" y="1825625"/>
            <a:ext cx="8007140" cy="4351338"/>
          </a:xfrm>
        </p:spPr>
      </p:pic>
    </p:spTree>
    <p:extLst>
      <p:ext uri="{BB962C8B-B14F-4D97-AF65-F5344CB8AC3E}">
        <p14:creationId xmlns:p14="http://schemas.microsoft.com/office/powerpoint/2010/main" val="280396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EE90-B7FA-454F-9989-9F88FDD8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Kutup Başına Düşen Akı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E1A53-B9CA-4DCC-B526-D1C7FF10C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218" y="1889000"/>
            <a:ext cx="8675564" cy="4351338"/>
          </a:xfrm>
        </p:spPr>
      </p:pic>
    </p:spTree>
    <p:extLst>
      <p:ext uri="{BB962C8B-B14F-4D97-AF65-F5344CB8AC3E}">
        <p14:creationId xmlns:p14="http://schemas.microsoft.com/office/powerpoint/2010/main" val="168221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3D – 2D Model Kalibrasyonu</vt:lpstr>
      <vt:lpstr>Akı Dağılımı – 475 A </vt:lpstr>
      <vt:lpstr>Akı Dağılımı – 550 A </vt:lpstr>
      <vt:lpstr>Akı Dağılımı – 600 A </vt:lpstr>
      <vt:lpstr>Kutup Başına Düşen Akı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– 2D Model Kalibrasyonu</dc:title>
  <dc:creator>Muhammet Samet YAKUT</dc:creator>
  <cp:lastModifiedBy>Muhammet Samet YAKUT</cp:lastModifiedBy>
  <cp:revision>1</cp:revision>
  <dcterms:created xsi:type="dcterms:W3CDTF">2023-03-15T10:47:35Z</dcterms:created>
  <dcterms:modified xsi:type="dcterms:W3CDTF">2023-03-15T10:47:35Z</dcterms:modified>
</cp:coreProperties>
</file>