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FFDA9-DCA2-463D-9C0F-013ED71D5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DE2B6-E739-4859-A8F9-3583CE429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B0A89-3BD6-4400-BD07-79ED237E7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DA35-EB76-4CB3-A294-7E49F8D6A8BC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4A2B3-F392-4601-B6FF-082724B8A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E4FE7-8D15-4BBB-9ED0-025B99A8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64E2-F36F-4FF5-BEEA-D3ABA9FE9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7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B7BDB-5D15-4188-A6BA-72054CB09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C4C1C-ECCC-4818-95D1-24E0DB98C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0B868-62C9-4BC4-9491-BDDF95D77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DA35-EB76-4CB3-A294-7E49F8D6A8BC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B98DE-7EE4-4F91-BD48-274A95F46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35700-66CE-4A07-96B5-9E3AB20D4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64E2-F36F-4FF5-BEEA-D3ABA9FE9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1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01F995-2843-4257-9767-55754E06E9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5E383-F25F-4377-818D-B11261574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244F8-72C8-45B2-A12A-BFA109AC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DA35-EB76-4CB3-A294-7E49F8D6A8BC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B7620-E128-438B-AFEE-2A283541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A8D23-D52C-47C7-8A89-2E8D7AFE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64E2-F36F-4FF5-BEEA-D3ABA9FE9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3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3540B-1990-4DC5-BECB-B0A78032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1C649-AEF8-4251-A449-CA82BBD12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2B386-0A26-47E9-B547-253BAC53F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DA35-EB76-4CB3-A294-7E49F8D6A8BC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876D2-2ECE-4A5F-A7C9-D0829CF6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05549-D438-47A1-868E-611AABA6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64E2-F36F-4FF5-BEEA-D3ABA9FE9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1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F4824-4A5E-4E92-B840-4846C8E4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17C7F-C2B8-4A92-9968-2FCAD3BC3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DDA79-D320-4659-A443-3689170ED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DA35-EB76-4CB3-A294-7E49F8D6A8BC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44AC2-E8B0-4877-AB43-C024DF885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6F2AF-39BB-4DD8-AFE0-6C61EC34D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64E2-F36F-4FF5-BEEA-D3ABA9FE9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5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B6B08-AA90-46C1-A0F4-993A951BC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0EBE-8DF8-43F1-8C8B-8FAEBB24D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9DB68-30AD-48A2-9B4E-350348B1A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A1F80-9BB3-4633-8B41-691E2DED3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DA35-EB76-4CB3-A294-7E49F8D6A8BC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62CC2-30D9-419E-80CB-16C8F8D70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D037F-C488-4008-A82C-BF6FFAE8D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64E2-F36F-4FF5-BEEA-D3ABA9FE9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5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9FA5C-6CB8-464D-8E71-576EA2C3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7E223-C237-4AAC-9B44-4979F85AC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24551-40A6-47DC-A880-61973DBED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1B6D0-1E30-4E4A-895B-32C87FEC3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85AC1-918D-4DCF-B94A-ABE08529E1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149108-97F8-49A4-A94F-8EF7F6096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DA35-EB76-4CB3-A294-7E49F8D6A8BC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B6E611-D9C4-41B0-A072-8E0AA602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0E4D0-C5AB-4606-9B77-046AA034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64E2-F36F-4FF5-BEEA-D3ABA9FE9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4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F97CE-35A4-4404-BF99-1D12CBF72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EEE79-9CDB-4502-83BE-E52630DE3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DA35-EB76-4CB3-A294-7E49F8D6A8BC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C31F1-7496-4BBA-B4D6-4F3359B4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E1379F-1CD8-4730-AEB0-0EE78E04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64E2-F36F-4FF5-BEEA-D3ABA9FE9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1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6BDE5-39D1-417D-99C1-FE685C9A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DA35-EB76-4CB3-A294-7E49F8D6A8BC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2D4239-1659-42B1-9CD5-62F14E90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52D2E-9249-4FA8-8C4C-B0B030B34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64E2-F36F-4FF5-BEEA-D3ABA9FE9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6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C9B6-4CE1-49F8-976E-CE3A08B30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6ED95-748A-49A9-AB2F-3F8B0D2F0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0CE10-7156-489F-BC5A-2479D288D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697CD-825A-4139-B8C0-17173AFA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DA35-EB76-4CB3-A294-7E49F8D6A8BC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24A18-B189-46F0-8D51-FDD2334A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F6BCC-24D1-495E-B610-88A2D0CD5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64E2-F36F-4FF5-BEEA-D3ABA9FE9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8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27F45-38B9-4FF2-9F53-44C5A01EA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18A5C-24B7-451F-8A01-AF351AAF2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00711-3FA5-4909-ADE1-0B87265B5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9D54C-3277-4056-9E1E-6F932FFDB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DA35-EB76-4CB3-A294-7E49F8D6A8BC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621E1-0DB4-414E-82F6-8FE5C922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C4329-ABAB-4875-8FC3-2134D47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64E2-F36F-4FF5-BEEA-D3ABA9FE9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0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7607F0-39D3-424A-8594-35CF38951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B1BBF-19C4-41FE-B3B2-FB0D28734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323D5-0FF8-4A03-A309-A9B6B06C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6DA35-EB76-4CB3-A294-7E49F8D6A8BC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572E5-B5D7-4E11-A28E-E6673AA8B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6950D-438D-433F-B84D-3AD70F2EC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564E2-F36F-4FF5-BEEA-D3ABA9FE9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3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E292C-EC67-407F-8507-82801AB858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Problems</a:t>
            </a:r>
            <a:r>
              <a:rPr lang="tr-TR" dirty="0"/>
              <a:t> in 3D-2D </a:t>
            </a:r>
            <a:r>
              <a:rPr lang="tr-TR" dirty="0" err="1"/>
              <a:t>Calibration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D10C6-AB01-4647-80B6-F20F67FE6C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31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98BDF-2EF9-4D84-9E86-49A550F3F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Previous</a:t>
            </a:r>
            <a:r>
              <a:rPr lang="tr-TR" dirty="0"/>
              <a:t> Model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839D68-F753-4F80-8274-3BC6C642A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1197" y="1825625"/>
            <a:ext cx="5709606" cy="4351338"/>
          </a:xfrm>
        </p:spPr>
      </p:pic>
    </p:spTree>
    <p:extLst>
      <p:ext uri="{BB962C8B-B14F-4D97-AF65-F5344CB8AC3E}">
        <p14:creationId xmlns:p14="http://schemas.microsoft.com/office/powerpoint/2010/main" val="95318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3B4D7-4C96-41E5-ABE7-7A412001A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Previous</a:t>
            </a:r>
            <a:r>
              <a:rPr lang="tr-TR" dirty="0"/>
              <a:t> Model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674C2D-9A68-4535-9E26-C57200BC0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859" y="1606550"/>
            <a:ext cx="178388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DE86C5-16B6-4826-B9A8-223264AF68A2}"/>
              </a:ext>
            </a:extLst>
          </p:cNvPr>
          <p:cNvSpPr txBox="1"/>
          <p:nvPr/>
        </p:nvSpPr>
        <p:spPr>
          <a:xfrm>
            <a:off x="3562350" y="2228671"/>
            <a:ext cx="7496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Lamination</a:t>
            </a:r>
            <a:r>
              <a:rPr lang="tr-TR" dirty="0"/>
              <a:t> model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wrong</a:t>
            </a:r>
            <a:r>
              <a:rPr lang="tr-TR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There</a:t>
            </a:r>
            <a:r>
              <a:rPr lang="tr-TR" dirty="0"/>
              <a:t> is </a:t>
            </a:r>
            <a:r>
              <a:rPr lang="tr-TR" dirty="0" err="1"/>
              <a:t>eddy</a:t>
            </a:r>
            <a:r>
              <a:rPr lang="tr-TR" dirty="0"/>
              <a:t> </a:t>
            </a:r>
            <a:r>
              <a:rPr lang="tr-TR" dirty="0" err="1"/>
              <a:t>phenomenon</a:t>
            </a:r>
            <a:r>
              <a:rPr lang="tr-TR" dirty="0"/>
              <a:t>: </a:t>
            </a:r>
            <a:r>
              <a:rPr lang="tr-TR" dirty="0" err="1"/>
              <a:t>Difference</a:t>
            </a:r>
            <a:r>
              <a:rPr lang="tr-TR" dirty="0"/>
              <a:t> in B </a:t>
            </a:r>
            <a:r>
              <a:rPr lang="tr-TR" dirty="0" err="1"/>
              <a:t>throughout</a:t>
            </a:r>
            <a:r>
              <a:rPr lang="tr-TR" dirty="0"/>
              <a:t> a </a:t>
            </a:r>
            <a:r>
              <a:rPr lang="tr-TR" dirty="0" err="1"/>
              <a:t>tooth</a:t>
            </a:r>
            <a:r>
              <a:rPr lang="tr-TR" dirty="0"/>
              <a:t> is </a:t>
            </a:r>
            <a:r>
              <a:rPr lang="tr-TR" dirty="0" err="1"/>
              <a:t>quite</a:t>
            </a:r>
            <a:r>
              <a:rPr lang="tr-TR" dirty="0"/>
              <a:t> </a:t>
            </a:r>
            <a:r>
              <a:rPr lang="tr-TR" dirty="0" err="1"/>
              <a:t>big</a:t>
            </a:r>
            <a:r>
              <a:rPr lang="tr-TR" dirty="0"/>
              <a:t> (</a:t>
            </a:r>
            <a:r>
              <a:rPr lang="el-GR" dirty="0"/>
              <a:t>Δ</a:t>
            </a:r>
            <a:r>
              <a:rPr lang="tr-TR" dirty="0"/>
              <a:t>B = 0.7-0.8 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Boundary</a:t>
            </a:r>
            <a:r>
              <a:rPr lang="tr-TR" dirty="0"/>
              <a:t> </a:t>
            </a:r>
            <a:r>
              <a:rPr lang="tr-TR" dirty="0" err="1"/>
              <a:t>Conditions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wrong</a:t>
            </a:r>
            <a:r>
              <a:rPr lang="tr-TR" dirty="0"/>
              <a:t>: Normal </a:t>
            </a:r>
            <a:r>
              <a:rPr lang="tr-TR" dirty="0" err="1"/>
              <a:t>boundaries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in </a:t>
            </a:r>
            <a:r>
              <a:rPr lang="tr-TR" dirty="0" err="1"/>
              <a:t>previous</a:t>
            </a:r>
            <a:r>
              <a:rPr lang="tr-TR" dirty="0"/>
              <a:t> model,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did</a:t>
            </a:r>
            <a:r>
              <a:rPr lang="tr-TR" dirty="0"/>
              <a:t> not </a:t>
            </a:r>
            <a:r>
              <a:rPr lang="tr-TR" dirty="0" err="1"/>
              <a:t>meet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symmetry</a:t>
            </a:r>
            <a:r>
              <a:rPr lang="tr-TR" dirty="0"/>
              <a:t> </a:t>
            </a:r>
            <a:r>
              <a:rPr lang="tr-TR" dirty="0" err="1"/>
              <a:t>requirements</a:t>
            </a:r>
            <a:r>
              <a:rPr lang="tr-TR" dirty="0"/>
              <a:t> (</a:t>
            </a:r>
            <a:r>
              <a:rPr lang="tr-TR" dirty="0" err="1"/>
              <a:t>see</a:t>
            </a:r>
            <a:r>
              <a:rPr lang="tr-TR" dirty="0"/>
              <a:t> </a:t>
            </a:r>
            <a:r>
              <a:rPr lang="tr-TR" dirty="0" err="1"/>
              <a:t>Slide</a:t>
            </a:r>
            <a:r>
              <a:rPr lang="tr-TR" dirty="0"/>
              <a:t> 2)</a:t>
            </a:r>
          </a:p>
        </p:txBody>
      </p:sp>
    </p:spTree>
    <p:extLst>
      <p:ext uri="{BB962C8B-B14F-4D97-AF65-F5344CB8AC3E}">
        <p14:creationId xmlns:p14="http://schemas.microsoft.com/office/powerpoint/2010/main" val="1378174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1DAF4-E956-4318-9E1F-8AE6B0A3B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New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6B85B-AF4E-4B10-A62A-5B0595AEE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51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61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Problems in 3D-2D Calibration</vt:lpstr>
      <vt:lpstr>Previous Model</vt:lpstr>
      <vt:lpstr>Previous Model</vt:lpstr>
      <vt:lpstr>New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Problems in 3D-2D Calibration</dc:title>
  <dc:creator>Muhammet Samet YAKUT</dc:creator>
  <cp:lastModifiedBy>Muhammet Samet YAKUT</cp:lastModifiedBy>
  <cp:revision>2</cp:revision>
  <dcterms:created xsi:type="dcterms:W3CDTF">2023-03-24T08:21:19Z</dcterms:created>
  <dcterms:modified xsi:type="dcterms:W3CDTF">2023-03-24T08:27:59Z</dcterms:modified>
</cp:coreProperties>
</file>