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39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A68771-77A4-4E4C-9024-F74A9CFD60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397-E5B0-412B-870D-8DA5D92E6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Design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C81D-680A-4AF3-8818-CC0B6305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M. Samet yakut – 14.03.2023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DC3-8910-4881-A16A-E0A72BCF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DE4-0204-42CD-A1E1-4F701A6D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C642-024C-495D-810A-29D1802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12CE-601F-48FE-AA29-041EE35C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Conference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published</a:t>
            </a:r>
            <a:r>
              <a:rPr lang="tr-TR" dirty="0"/>
              <a:t>: </a:t>
            </a:r>
            <a:r>
              <a:rPr lang="en-US" dirty="0"/>
              <a:t>WEMDCD23</a:t>
            </a:r>
            <a:r>
              <a:rPr lang="tr-TR" dirty="0"/>
              <a:t> / </a:t>
            </a:r>
            <a:r>
              <a:rPr lang="en-US" dirty="0"/>
              <a:t>Winding Type Alternation of a Refurbished Old Generator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294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3BD1-7766-44D7-AE96-9538DBC4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128-EF6E-48DC-BEB3-2FB3064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r>
              <a:rPr lang="tr-TR" dirty="0" err="1"/>
              <a:t>Journal</a:t>
            </a:r>
            <a:r>
              <a:rPr lang="tr-TR" dirty="0"/>
              <a:t> </a:t>
            </a:r>
            <a:r>
              <a:rPr lang="tr-TR" dirty="0" err="1"/>
              <a:t>article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</a:t>
            </a:r>
            <a:r>
              <a:rPr lang="tr-TR" dirty="0" err="1"/>
              <a:t>June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3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1592-7EEB-4180-BEA3-DC37BB81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D604-A3F2-4D56-9C04-443054C0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</a:p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 err="1"/>
              <a:t>Conclusion</a:t>
            </a:r>
            <a:endParaRPr lang="tr-TR" dirty="0"/>
          </a:p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05D-00C3-4072-9E1D-74F0131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6433A-D9A1-4194-840D-F40540F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31082" b="18161"/>
          <a:stretch/>
        </p:blipFill>
        <p:spPr>
          <a:xfrm>
            <a:off x="1257300" y="2159682"/>
            <a:ext cx="1657350" cy="3433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16EDD-D269-44E9-A2B1-4365035D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2" y="2095276"/>
            <a:ext cx="6347568" cy="3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DC3-C7DF-4A8F-8276-0902F2D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CBB65-2899-4BD1-A8AE-24BFB2C8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59703"/>
              </p:ext>
            </p:extLst>
          </p:nvPr>
        </p:nvGraphicFramePr>
        <p:xfrm>
          <a:off x="542924" y="2243665"/>
          <a:ext cx="10906124" cy="4417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6531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499401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Wave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Lap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69167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9056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6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0246-44CD-4798-9152-C73D9CD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Integer/</a:t>
                </a:r>
                <a:r>
                  <a:rPr lang="tr-TR" dirty="0" err="1"/>
                  <a:t>Fractional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In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: Q = 300, p = 32, m = 3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=3.125=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4+3+3+3+3+3+3+3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0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691-A680-42EF-8843-76AA9842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C18E-F737-488E-8C1D-84CDEA7D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Alternatively</a:t>
            </a:r>
            <a:r>
              <a:rPr lang="tr-TR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3923-F4CB-45C4-8C9B-EDA0B673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44" y="2697379"/>
            <a:ext cx="4817056" cy="33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2649-3E90-40FF-B41F-D9A062F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596E-9EB7-42A3-8D95-6560B126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767" b="30530"/>
          <a:stretch/>
        </p:blipFill>
        <p:spPr>
          <a:xfrm>
            <a:off x="590551" y="3038475"/>
            <a:ext cx="9972674" cy="2085975"/>
          </a:xfrm>
        </p:spPr>
      </p:pic>
    </p:spTree>
    <p:extLst>
      <p:ext uri="{BB962C8B-B14F-4D97-AF65-F5344CB8AC3E}">
        <p14:creationId xmlns:p14="http://schemas.microsoft.com/office/powerpoint/2010/main" val="168012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6C2-26BD-46BC-9B5C-A4345A2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F686-133A-4C11-B53D-7C8A7254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9DC-9A2C-4DFD-8DD7-AB84AD7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C3FD-AE09-4549-BEFA-26F3308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136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Winding Design in Hydro Generators</vt:lpstr>
      <vt:lpstr>Content</vt:lpstr>
      <vt:lpstr>Winding Types</vt:lpstr>
      <vt:lpstr>Winding Types</vt:lpstr>
      <vt:lpstr>Wave Winding Design </vt:lpstr>
      <vt:lpstr>Wave Winding Design</vt:lpstr>
      <vt:lpstr>Wave Winding Design</vt:lpstr>
      <vt:lpstr>Wave Winding Design</vt:lpstr>
      <vt:lpstr>Roebel Transposition</vt:lpstr>
      <vt:lpstr>Conclusion</vt:lpstr>
      <vt:lpstr>Past Plans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Winding Design in Hydro Generators</dc:title>
  <dc:creator>Muhammet Samet YAKUT</dc:creator>
  <cp:lastModifiedBy>Muhammet Samet YAKUT</cp:lastModifiedBy>
  <cp:revision>3</cp:revision>
  <dcterms:created xsi:type="dcterms:W3CDTF">2023-03-08T13:42:36Z</dcterms:created>
  <dcterms:modified xsi:type="dcterms:W3CDTF">2023-03-08T14:06:24Z</dcterms:modified>
</cp:coreProperties>
</file>