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15"/>
  </p:notesMasterIdLst>
  <p:handoutMasterIdLst>
    <p:handoutMasterId r:id="rId16"/>
  </p:handoutMasterIdLst>
  <p:sldIdLst>
    <p:sldId id="299" r:id="rId2"/>
    <p:sldId id="300" r:id="rId3"/>
    <p:sldId id="305" r:id="rId4"/>
    <p:sldId id="301" r:id="rId5"/>
    <p:sldId id="304" r:id="rId6"/>
    <p:sldId id="306" r:id="rId7"/>
    <p:sldId id="307" r:id="rId8"/>
    <p:sldId id="308" r:id="rId9"/>
    <p:sldId id="309" r:id="rId10"/>
    <p:sldId id="310" r:id="rId11"/>
    <p:sldId id="311" r:id="rId12"/>
    <p:sldId id="302" r:id="rId13"/>
    <p:sldId id="303" r:id="rId1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805" autoAdjust="0"/>
    <p:restoredTop sz="91736" autoAdjust="0"/>
  </p:normalViewPr>
  <p:slideViewPr>
    <p:cSldViewPr snapToGrid="0" snapToObjects="1">
      <p:cViewPr varScale="1">
        <p:scale>
          <a:sx n="97" d="100"/>
          <a:sy n="97" d="100"/>
        </p:scale>
        <p:origin x="152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Presenter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o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</a:t>
            </a:r>
            <a:endParaRPr lang="en-US" sz="1400" b="1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>
                <a:solidFill>
                  <a:schemeClr val="bg1"/>
                </a:solidFill>
                <a:latin typeface="Century Gothic" panose="020B0502020202020204" pitchFamily="34" charset="0"/>
              </a:rPr>
              <a:t>Century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FD40-D628-4085-8820-E59591D1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CE09-26C5-4EC1-863B-E2C3EE0F7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086E3-2F26-4863-AE1D-77B55FB3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18545-BC13-448B-B4C7-96C1E1EE3D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3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DFBC-FAAA-4A48-84A2-8553A941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3A0C-4E84-4C03-9C37-E638E2E46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18BF-5B09-4E60-B9C8-B2CB4FDD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43608-4BA4-4C6B-8656-96AB45B7CD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5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4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246C33-AB38-4C55-AA72-4EB4373C2609}"/>
              </a:ext>
            </a:extLst>
          </p:cNvPr>
          <p:cNvSpPr/>
          <p:nvPr/>
        </p:nvSpPr>
        <p:spPr>
          <a:xfrm>
            <a:off x="4827639" y="1976283"/>
            <a:ext cx="3785419" cy="4149213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EFA8E-2384-4C47-9ED2-00C6D57D83AD}"/>
              </a:ext>
            </a:extLst>
          </p:cNvPr>
          <p:cNvSpPr txBox="1"/>
          <p:nvPr/>
        </p:nvSpPr>
        <p:spPr>
          <a:xfrm>
            <a:off x="4827639" y="1976284"/>
            <a:ext cx="378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ALTERNATING WINDING TYPE OF 44 MVA HYDRO GENERATOR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512BC-D808-4AB5-834A-2A179B19B9B3}"/>
              </a:ext>
            </a:extLst>
          </p:cNvPr>
          <p:cNvSpPr txBox="1"/>
          <p:nvPr/>
        </p:nvSpPr>
        <p:spPr>
          <a:xfrm>
            <a:off x="4827639" y="3701845"/>
            <a:ext cx="378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M. Samet YAKUT</a:t>
            </a:r>
          </a:p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Advisor: Ozan </a:t>
            </a:r>
            <a:r>
              <a:rPr lang="tr-TR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Keysan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DAE8F-5E7E-4FCD-AF06-A3ACDB6A0360}"/>
              </a:ext>
            </a:extLst>
          </p:cNvPr>
          <p:cNvSpPr txBox="1"/>
          <p:nvPr/>
        </p:nvSpPr>
        <p:spPr>
          <a:xfrm>
            <a:off x="4827639" y="5487247"/>
            <a:ext cx="378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November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23, 2023</a:t>
            </a:r>
          </a:p>
          <a:p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</a:t>
            </a:r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Department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8EA2-B312-447F-AD00-D7AD61F5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29D3-6C2F-428E-924B-2395B291A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E8C27-1E9F-46EF-B8D4-4D77AC17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6186E-8822-4ECE-9C68-52987F4C9D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6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endParaRPr lang="tr-TR" dirty="0"/>
          </a:p>
          <a:p>
            <a:pPr marL="982663" lvl="1" indent="-342900"/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Parts</a:t>
            </a:r>
            <a:endParaRPr lang="tr-TR" dirty="0"/>
          </a:p>
          <a:p>
            <a:pPr marL="982663" lvl="1" indent="-342900"/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tr-TR" dirty="0"/>
          </a:p>
          <a:p>
            <a:pPr marL="982663" lvl="1" indent="-342900"/>
            <a:r>
              <a:rPr lang="tr-TR" dirty="0" err="1"/>
              <a:t>Upgrading</a:t>
            </a:r>
            <a:r>
              <a:rPr lang="tr-TR" dirty="0"/>
              <a:t> &amp; </a:t>
            </a:r>
            <a:r>
              <a:rPr lang="tr-TR" dirty="0" err="1"/>
              <a:t>Uprating</a:t>
            </a:r>
            <a:endParaRPr lang="tr-TR" dirty="0"/>
          </a:p>
          <a:p>
            <a:pPr marL="342900" indent="-342900"/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Methodology</a:t>
            </a:r>
            <a:endParaRPr lang="tr-TR" dirty="0"/>
          </a:p>
          <a:p>
            <a:pPr marL="982663" lvl="1" indent="-342900"/>
            <a:r>
              <a:rPr lang="tr-TR" dirty="0" err="1"/>
              <a:t>Alternating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</a:t>
            </a:r>
            <a:endParaRPr lang="tr-TR" dirty="0"/>
          </a:p>
          <a:p>
            <a:pPr marL="982663" lvl="1" indent="-342900"/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tr-TR" dirty="0"/>
          </a:p>
          <a:p>
            <a:pPr marL="982663" lvl="1" indent="-342900"/>
            <a:r>
              <a:rPr lang="tr-TR" dirty="0" err="1"/>
              <a:t>Optimization</a:t>
            </a:r>
            <a:endParaRPr lang="tr-TR" dirty="0"/>
          </a:p>
          <a:p>
            <a:pPr marL="342900" indent="-342900"/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Results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Conclusion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982663" lvl="1" indent="-342900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6884-3E59-4EB6-AEB8-32F3FDEF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Parts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7221-E0A4-4D91-9F27-8163E9D9E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9C605-C55B-4B2A-A859-28FB3F2C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E9035-B53E-40F6-B9AB-6C04AED67F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6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6C6E-2062-404F-B677-F65CE8F9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9E6C-AAC3-4163-9252-4D6779C2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BC0DF-148A-4EA7-A99A-B84C1A3F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10E1D-5308-444B-A6D7-EA8278FDAC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9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B472-B62B-46CC-AF51-0408F0ED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Upgrading</a:t>
            </a:r>
            <a:r>
              <a:rPr lang="tr-TR" dirty="0"/>
              <a:t> &amp; </a:t>
            </a:r>
            <a:r>
              <a:rPr lang="tr-TR" dirty="0" err="1"/>
              <a:t>Uprating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A0CFD-805E-48B0-AB22-7917E206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24DF-0194-47F4-8B46-D4D3DCA8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EB541-E56E-4B70-BBFB-BE5CEBDAB5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6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F37D-3AAC-406B-9CAE-FEC4A7B6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F756-D7AC-4EBF-B1E5-69AB3FFC9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D79D1-0CE8-49C1-8EB7-BF2B7739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FC9DB-69C0-49A2-ACD4-19A511D780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7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12AF-6CD3-482E-BE37-3F0F9F22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CD6C6-6F38-44A8-9232-DA4CB2AD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6762-CFA1-4FB6-8CF1-9A1687DB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98A47-414A-4DBB-AF4D-F5E9E0B2FC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91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4792</TotalTime>
  <Words>132</Words>
  <Application>Microsoft Office PowerPoint</Application>
  <PresentationFormat>On-screen Show (4:3)</PresentationFormat>
  <Paragraphs>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BentonSansTRUReg</vt:lpstr>
      <vt:lpstr>Calibri</vt:lpstr>
      <vt:lpstr>Calibri (Headings)</vt:lpstr>
      <vt:lpstr>Century Gothic</vt:lpstr>
      <vt:lpstr>Constantia</vt:lpstr>
      <vt:lpstr>Wingdings 2</vt:lpstr>
      <vt:lpstr>Flow</vt:lpstr>
      <vt:lpstr>PowerPoint Presentation</vt:lpstr>
      <vt:lpstr>PowerPoint Presentation</vt:lpstr>
      <vt:lpstr>Fact</vt:lpstr>
      <vt:lpstr>Outline</vt:lpstr>
      <vt:lpstr>Generator Parts</vt:lpstr>
      <vt:lpstr>Winding Types</vt:lpstr>
      <vt:lpstr>Upgrading &amp; Uprating</vt:lpstr>
      <vt:lpstr>Design of Roebel Bars</vt:lpstr>
      <vt:lpstr>Optimization</vt:lpstr>
      <vt:lpstr>Results</vt:lpstr>
      <vt:lpstr>Conclusion</vt:lpstr>
      <vt:lpstr>PowerPoint Presentation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Muhammet Samet YAKUT</cp:lastModifiedBy>
  <cp:revision>300</cp:revision>
  <cp:lastPrinted>2013-02-15T02:19:28Z</cp:lastPrinted>
  <dcterms:created xsi:type="dcterms:W3CDTF">2013-02-15T04:31:56Z</dcterms:created>
  <dcterms:modified xsi:type="dcterms:W3CDTF">2023-10-17T07:56:42Z</dcterms:modified>
</cp:coreProperties>
</file>