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F7D"/>
    <a:srgbClr val="00AC0D"/>
    <a:srgbClr val="06920E"/>
    <a:srgbClr val="8AC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C7669-4AD5-FD01-BB60-6799FB59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49DBCB-AEA9-5E71-7E89-6928914D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01312-9EB3-0DB6-1C94-B47DEEB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58E96-79AA-7388-5C78-1D084E01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8FD862-77AE-35D6-A0C1-6DD609A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B9D39-12EA-D256-8237-2206EA3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DC365F-98E5-984A-6AA1-BB6D59E3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3983D-EA91-6B5E-5587-F9C6E86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3CE29-52D0-6712-7595-01BFD66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CAB2B-37F6-67C5-C877-1D1E9FE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35689-0788-8E66-15C2-8294F4E6E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8D060B-A047-5B2D-63DD-FF518F98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B5F05-D24B-4317-0892-150ED32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12C9E-938B-BC0E-0B03-89C354F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FB179-CCBD-070D-465E-D7E37780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34DBD-AB07-6AC7-45DA-A6849AC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0421B-B17D-FE96-EECA-CD09B5C9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93255-CBE9-EC23-9BF3-CE0CFC2F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5DDBD-ED2B-D2B5-3D28-7650796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50EC-7CE6-9B7C-49A3-EBD2E381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26A43-6299-121D-7C4E-7715122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656C9-5314-93EA-F5D2-59D2A176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BF4B6D-0D5C-7825-DF38-571F668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1F35B-A284-07B4-1F67-8985B71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36BC7-7767-8F2D-7BD9-91EF27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28EA8-58EB-03A1-6507-27BF4C9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5F039-3608-E85F-E764-CFA68BFE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B28BF-0B15-493C-2772-D0094038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A40E9-7361-CE5E-E7FF-3B4791D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3DE012-F2FF-5BF3-5927-9DA2CD5E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FBFFF-380E-00D6-AECA-34CDFCB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D32D5-8B2D-C839-273B-2F7C6D9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FD00A2-606F-25D4-A052-0954D322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8BA99-8E36-1F02-18FD-11807C68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FDC9C6-F045-503D-085C-7152DD5A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2ABD43-18DA-227A-7C06-8568F6B3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4A7C7-FFA4-2ACA-9D08-E48E4A5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C627A5-13CD-A947-6EBC-A329DE4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0515E4-E17D-AC83-7B12-D46D73C3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97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BD52-7710-8C4A-40ED-8C954F9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61E045-A4D5-8CD7-8056-891DDF03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994C2-0761-2B37-E0D8-67C6151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011454-B221-E802-6525-D356B11B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C71DF5-6AC8-C1AC-32B9-0232064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A0D33-C3AA-1F85-5BB3-DABEEBF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F4DD93-0337-25C5-2468-E1BFCBD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DDC61-1CBD-C69E-419B-BABFDFA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357317-C6C6-A917-1B5E-B2F500A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7970EC-32C6-7B57-F4B0-9CCF749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9C028-79FE-312B-EA1E-D7F10FD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37DEAF-A609-5120-B2F1-21891AB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05BBE-59EE-96DF-324E-89DC1B7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06D1-FD58-D9E0-7E83-62C2EA92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536035-839A-3272-BFF6-97CC0763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540FB-8E4F-EA90-722D-B995F1E4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44129F-1B1B-94A1-87B0-41C209A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D34435-3FD0-D8EF-D7DD-0FD386E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F0619-C9CE-4E10-4D86-3B01026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8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09332D-0D26-F67D-97D2-8E4C41A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46539-2726-235E-A54C-0F9A0957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F3ADD5-1DCC-9201-629E-6377C84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21462-17AD-64FC-92D2-93B0AACA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5E3C5-D8B2-CC30-FA48-74AA1E5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A5B1BDD-B36F-3E1B-8059-8DC64344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321" y="2808061"/>
            <a:ext cx="8196470" cy="30273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67DF7D"/>
                </a:solidFill>
              </a:rPr>
              <a:t>"Benvenuto, viaggiatore, nel rifugio definitivo per i veri appassionati di TCG. Qui, tra le polveri del passato e i sogni di gloria del futuro, NerdVault custodisce i tesori più ambiti: carte leggendarie, accessori esclusivi e una community pronta a darti il benvenuto con un sorriso geek.</a:t>
            </a:r>
            <a:br>
              <a:rPr lang="it-IT" dirty="0">
                <a:solidFill>
                  <a:srgbClr val="67DF7D"/>
                </a:solidFill>
              </a:rPr>
            </a:br>
            <a:r>
              <a:rPr lang="it-IT" dirty="0">
                <a:solidFill>
                  <a:srgbClr val="67DF7D"/>
                </a:solidFill>
              </a:rPr>
              <a:t>In un mondo dove la rarità è ricchezza e la strategia è sopravvivenza, NerdVault è la tua oasi sicura. Ricorda: nel </a:t>
            </a:r>
            <a:r>
              <a:rPr lang="it-IT" dirty="0" err="1">
                <a:solidFill>
                  <a:srgbClr val="67DF7D"/>
                </a:solidFill>
              </a:rPr>
              <a:t>Vault</a:t>
            </a:r>
            <a:r>
              <a:rPr lang="it-IT" dirty="0">
                <a:solidFill>
                  <a:srgbClr val="67DF7D"/>
                </a:solidFill>
              </a:rPr>
              <a:t>, il divertimento non è solo un gioco... è la nostra missione."</a:t>
            </a:r>
          </a:p>
        </p:txBody>
      </p:sp>
      <p:sp>
        <p:nvSpPr>
          <p:cNvPr id="11" name="Pulsante di azione: Avanti o successivo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EF092B-3C56-219A-37EA-38030869EC13}"/>
              </a:ext>
            </a:extLst>
          </p:cNvPr>
          <p:cNvSpPr/>
          <p:nvPr/>
        </p:nvSpPr>
        <p:spPr>
          <a:xfrm>
            <a:off x="3858038" y="5826369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Immagine 6" descr="Immagine che contiene Elementi grafici, Carattere, cerchio, schermata">
            <a:extLst>
              <a:ext uri="{FF2B5EF4-FFF2-40B4-BE49-F238E27FC236}">
                <a16:creationId xmlns:a16="http://schemas.microsoft.com/office/drawing/2014/main" id="{2B3C82F6-F595-EE0A-1B68-B282492F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19" y="719683"/>
            <a:ext cx="4191388" cy="2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ARCHITETTURA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A92F7-6B17-21F0-5175-15C7C786DD7E}"/>
              </a:ext>
            </a:extLst>
          </p:cNvPr>
          <p:cNvSpPr txBox="1"/>
          <p:nvPr/>
        </p:nvSpPr>
        <p:spPr>
          <a:xfrm>
            <a:off x="838200" y="1303542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Strutturazione e gestione dei dati di carte TCG, utenti, catalogo e transazioni.</a:t>
            </a: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Spring (Spring Boot)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Progetto configurato con Maven per il controllo delle dipendenze e l’organizzazione del codice.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Sviluppo: </a:t>
            </a:r>
            <a:r>
              <a:rPr kumimoji="0" lang="it-IT" altLang="it-IT" sz="180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Eclipse per la ge</a:t>
            </a:r>
            <a:r>
              <a:rPr lang="it-IT" altLang="it-IT" dirty="0">
                <a:solidFill>
                  <a:srgbClr val="67DF7D"/>
                </a:solidFill>
                <a:latin typeface="Arial" panose="020B0604020202020204" pitchFamily="34" charset="0"/>
              </a:rPr>
              <a:t>stione dei controller e del CRUD.</a:t>
            </a: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Tecnologie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HTML per la struttura delle pagine.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CSS per lo stile e il design responsivo.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JavaScript per l'interattività e le dinamiche client-side.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Visual Studio Code per lo sviluppo integrato.</a:t>
            </a:r>
          </a:p>
          <a:p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DEMO FUNZIONALIT</a:t>
            </a:r>
            <a:r>
              <a:rPr lang="it-IT" sz="4000" b="1" dirty="0"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À</a:t>
            </a:r>
            <a:endParaRPr lang="it-IT" sz="4000" b="1" dirty="0">
              <a:solidFill>
                <a:srgbClr val="67DF7D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2B8C6-4537-0F94-843C-01DF5BFF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6"/>
            <a:ext cx="87249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Catalogo Carte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Ricerca avanzata per nome, rarità, edizione e prezzo.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Visualizzazione dettagliata delle carte con immagini e descrizioni.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Utenti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Registrazione e login con autenticazione sicura.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Dashboard personale per gestire ordini e wishlist.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Carrello e Checkout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Aggiunta rapida al carrello con aggiornamenti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Pagamenti sicuri tramite gateway integrati.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Marketplace Community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Possibilità per gli utenti di comprare, vendere e scambiare carte.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Sistema di feedback per valutare 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5"/>
            <a:ext cx="79057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Implementazione API REST e logica di business (Spring Boot).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del database MySQL per catalogo, utenti e ordini.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Creazione UI responsiva con HTML e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Interattività e dinamiche client-side con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Progettazione e ottimizzazione schema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backup e query avanzate per analisi dati.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Project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Pianificazione e distribuzione dei task (Scrum).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Revisione codice e integrazione continua tramite Maven.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PIATTAFORME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51CC8-3AAA-95D2-6B2C-27642CE3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4752"/>
            <a:ext cx="83534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Shopify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la gestione dell'e-commerce e delle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PayPal e Stripe: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Sistemi di pagamento sicuri per acquisti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Discord: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Community e supporto clienti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Instagram e Facebook: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Social media per marketing e promozione.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Google Analytics: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Monitoraggio e analisi del traffico web. </a:t>
            </a:r>
          </a:p>
        </p:txBody>
      </p:sp>
    </p:spTree>
    <p:extLst>
      <p:ext uri="{BB962C8B-B14F-4D97-AF65-F5344CB8AC3E}">
        <p14:creationId xmlns:p14="http://schemas.microsoft.com/office/powerpoint/2010/main" val="30371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RISULTATI RAGGIUNTI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659"/>
            <a:ext cx="10420349" cy="435133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E85AE3-3019-41C6-92B6-7C8CAB39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7835"/>
            <a:ext cx="8220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Crescita del 30% delle vendite annuali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alla piattaforma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Oltre 5.000 clienti soddisfatti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e recensioni positive sui social.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Espansione della community su Discord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, con più di 1.000 membri attivi.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Aumento del traffico web del 40%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 campagne di marketing sui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Partnership con 10+ fornitori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ampliare l’offerta di giochi e accessori. </a:t>
            </a:r>
          </a:p>
        </p:txBody>
      </p:sp>
    </p:spTree>
    <p:extLst>
      <p:ext uri="{BB962C8B-B14F-4D97-AF65-F5344CB8AC3E}">
        <p14:creationId xmlns:p14="http://schemas.microsoft.com/office/powerpoint/2010/main" val="15606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TEAM DI SVILUPPO</a:t>
            </a:r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BCAA9-A0FA-6D97-9805-0FA6DA84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6618"/>
            <a:ext cx="7077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Rosario Rendina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Capopiazza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Eugenio Caiazzo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Rifugiato neonazista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Michele Mendicino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Scimmione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Sandro Pavone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Gigachad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Laura De Cario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Mrs. Robot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Lucio Nucera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it-IT" altLang="it-IT" sz="1800" i="1" u="none" strike="noStrike" cap="none" normalizeH="0" baseline="0" dirty="0" err="1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Smarmellatore</a:t>
            </a:r>
            <a:endParaRPr kumimoji="0" lang="it-IT" altLang="it-IT" sz="1800" i="1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i="1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Sam </a:t>
            </a:r>
            <a:r>
              <a:rPr lang="it-IT" altLang="it-IT" b="1" dirty="0" err="1">
                <a:solidFill>
                  <a:srgbClr val="67DF7D"/>
                </a:solidFill>
                <a:latin typeface="Arial" panose="020B0604020202020204" pitchFamily="34" charset="0"/>
              </a:rPr>
              <a:t>Evrad</a:t>
            </a: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Ninja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copiatore</a:t>
            </a:r>
            <a:endParaRPr lang="it-IT" altLang="it-IT" b="1" dirty="0">
              <a:solidFill>
                <a:srgbClr val="67DF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1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517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Presentazione standard di PowerPoint</vt:lpstr>
      <vt:lpstr>ARCHITETTURA DEL PROGETTO</vt:lpstr>
      <vt:lpstr>DEMO FUNZIONALITÀ</vt:lpstr>
      <vt:lpstr>DIVISIONE DEL LAVORO</vt:lpstr>
      <vt:lpstr>PIATTAFORME UTILIZZATE</vt:lpstr>
      <vt:lpstr>RISULTATI RAGGIUNTI</vt:lpstr>
      <vt:lpstr>TEAM DI SVILUPPO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Mendicino</dc:creator>
  <cp:lastModifiedBy>Michele Mendicino</cp:lastModifiedBy>
  <cp:revision>29</cp:revision>
  <dcterms:created xsi:type="dcterms:W3CDTF">2025-01-14T08:52:09Z</dcterms:created>
  <dcterms:modified xsi:type="dcterms:W3CDTF">2025-01-14T16:05:50Z</dcterms:modified>
</cp:coreProperties>
</file>