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10287000" cx="18288000"/>
  <p:notesSz cx="6858000" cy="9144000"/>
  <p:embeddedFontLst>
    <p:embeddedFont>
      <p:font typeface="Montserrat Black"/>
      <p:bold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2ngE25YZ639EQbdtUJ6s4snYg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Black-bold.fntdata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font" Target="fonts/MontserratBlack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customschemas.google.com/relationships/presentationmetadata" Target="meta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93860f689_0_2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gb93860f689_0_2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Слайд-перечисление буллитами в один столбец вариант 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/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623416" y="1489149"/>
            <a:ext cx="17041070" cy="4105201"/>
          </a:xfrm>
          <a:prstGeom prst="rect">
            <a:avLst/>
          </a:prstGeom>
          <a:noFill/>
          <a:ln>
            <a:noFill/>
          </a:ln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None/>
              <a:defRPr sz="7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623399" y="5668250"/>
            <a:ext cx="17041070" cy="1585205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Arial"/>
              <a:buNone/>
              <a:defRPr sz="4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Arial"/>
              <a:buNone/>
              <a:defRPr sz="4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Arial"/>
              <a:buNone/>
              <a:defRPr sz="4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Arial"/>
              <a:buNone/>
              <a:defRPr sz="4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000"/>
              <a:buFont typeface="Arial"/>
              <a:buNone/>
              <a:defRPr sz="4000"/>
            </a:lvl5pPr>
            <a:lvl6pPr indent="-3873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2" name="Google Shape;12;p33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2"/>
          <p:cNvSpPr txBox="1"/>
          <p:nvPr>
            <p:ph type="title"/>
          </p:nvPr>
        </p:nvSpPr>
        <p:spPr>
          <a:xfrm>
            <a:off x="623399" y="2212250"/>
            <a:ext cx="1704107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0"/>
              <a:buFont typeface="Arial"/>
              <a:buNone/>
              <a:defRPr sz="1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42"/>
          <p:cNvSpPr txBox="1"/>
          <p:nvPr>
            <p:ph idx="1" type="body"/>
          </p:nvPr>
        </p:nvSpPr>
        <p:spPr>
          <a:xfrm>
            <a:off x="623399" y="6304450"/>
            <a:ext cx="1704107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873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73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 txBox="1"/>
          <p:nvPr>
            <p:ph type="title"/>
          </p:nvPr>
        </p:nvSpPr>
        <p:spPr>
          <a:xfrm>
            <a:off x="623399" y="4301699"/>
            <a:ext cx="17041070" cy="168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4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 2">
  <p:cSld name="TITLE_AND_BODY 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 txBox="1"/>
          <p:nvPr>
            <p:ph type="title"/>
          </p:nvPr>
        </p:nvSpPr>
        <p:spPr>
          <a:xfrm>
            <a:off x="623399" y="890050"/>
            <a:ext cx="17041070" cy="1145403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body"/>
          </p:nvPr>
        </p:nvSpPr>
        <p:spPr>
          <a:xfrm>
            <a:off x="623399" y="2304950"/>
            <a:ext cx="1704107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873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73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type="title"/>
          </p:nvPr>
        </p:nvSpPr>
        <p:spPr>
          <a:xfrm>
            <a:off x="623399" y="890050"/>
            <a:ext cx="17041070" cy="1145403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36"/>
          <p:cNvSpPr txBox="1"/>
          <p:nvPr>
            <p:ph idx="1" type="body"/>
          </p:nvPr>
        </p:nvSpPr>
        <p:spPr>
          <a:xfrm>
            <a:off x="623399" y="2304950"/>
            <a:ext cx="8000004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873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2" type="body"/>
          </p:nvPr>
        </p:nvSpPr>
        <p:spPr>
          <a:xfrm>
            <a:off x="9664799" y="2304950"/>
            <a:ext cx="8000005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873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73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 txBox="1"/>
          <p:nvPr>
            <p:ph type="title"/>
          </p:nvPr>
        </p:nvSpPr>
        <p:spPr>
          <a:xfrm>
            <a:off x="623399" y="890050"/>
            <a:ext cx="17041070" cy="1145403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 txBox="1"/>
          <p:nvPr>
            <p:ph type="title"/>
          </p:nvPr>
        </p:nvSpPr>
        <p:spPr>
          <a:xfrm>
            <a:off x="623399" y="1111200"/>
            <a:ext cx="5616003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38"/>
          <p:cNvSpPr txBox="1"/>
          <p:nvPr>
            <p:ph idx="1" type="body"/>
          </p:nvPr>
        </p:nvSpPr>
        <p:spPr>
          <a:xfrm>
            <a:off x="623399" y="2779197"/>
            <a:ext cx="5616003" cy="6358805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873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/>
          <p:nvPr>
            <p:ph type="title"/>
          </p:nvPr>
        </p:nvSpPr>
        <p:spPr>
          <a:xfrm>
            <a:off x="980498" y="900299"/>
            <a:ext cx="12735470" cy="8181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defRPr sz="6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/>
          <p:nvPr/>
        </p:nvSpPr>
        <p:spPr>
          <a:xfrm>
            <a:off x="9144000" y="-250"/>
            <a:ext cx="9144000" cy="10287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0"/>
          <p:cNvSpPr txBox="1"/>
          <p:nvPr>
            <p:ph type="title"/>
          </p:nvPr>
        </p:nvSpPr>
        <p:spPr>
          <a:xfrm>
            <a:off x="531001" y="2466350"/>
            <a:ext cx="8090667" cy="2964603"/>
          </a:xfrm>
          <a:prstGeom prst="rect">
            <a:avLst/>
          </a:prstGeom>
          <a:noFill/>
          <a:ln>
            <a:noFill/>
          </a:ln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" type="body"/>
          </p:nvPr>
        </p:nvSpPr>
        <p:spPr>
          <a:xfrm>
            <a:off x="531001" y="5606150"/>
            <a:ext cx="8090667" cy="2470202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Arial"/>
              <a:buNone/>
              <a:defRPr sz="3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Arial"/>
              <a:buNone/>
              <a:defRPr sz="3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Arial"/>
              <a:buNone/>
              <a:defRPr sz="3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Arial"/>
              <a:buNone/>
              <a:defRPr sz="3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000"/>
              <a:buFont typeface="Arial"/>
              <a:buNone/>
              <a:defRPr sz="3000"/>
            </a:lvl5pPr>
            <a:lvl6pPr indent="-3873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2" type="body"/>
          </p:nvPr>
        </p:nvSpPr>
        <p:spPr>
          <a:xfrm>
            <a:off x="9879000" y="1448149"/>
            <a:ext cx="7674135" cy="7390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normAutofit/>
          </a:bodyPr>
          <a:lstStyle>
            <a:lvl1pPr indent="-3873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73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1"/>
          <p:cNvSpPr txBox="1"/>
          <p:nvPr>
            <p:ph idx="1" type="body"/>
          </p:nvPr>
        </p:nvSpPr>
        <p:spPr>
          <a:xfrm>
            <a:off x="623399" y="8461150"/>
            <a:ext cx="11997871" cy="1210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41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623399" y="890050"/>
            <a:ext cx="17041070" cy="1145403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623399" y="2304950"/>
            <a:ext cx="1704107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500"/>
              <a:buFont typeface="Arial"/>
              <a:buChar char="●"/>
              <a:defRPr b="0" i="0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500"/>
              <a:buFont typeface="Arial"/>
              <a:buChar char="○"/>
              <a:defRPr b="0" i="0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500"/>
              <a:buFont typeface="Arial"/>
              <a:buChar char="■"/>
              <a:defRPr b="0" i="0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73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500"/>
              <a:buFont typeface="Arial"/>
              <a:buChar char="●"/>
              <a:defRPr b="0" i="0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73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500"/>
              <a:buFont typeface="Arial"/>
              <a:buChar char="○"/>
              <a:defRPr b="0" i="0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73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500"/>
              <a:buFont typeface="Arial"/>
              <a:buChar char="■"/>
              <a:defRPr b="0" i="0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73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500"/>
              <a:buFont typeface="Arial"/>
              <a:buChar char="●"/>
              <a:defRPr b="0" i="0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73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500"/>
              <a:buFont typeface="Arial"/>
              <a:buChar char="○"/>
              <a:defRPr b="0" i="0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73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500"/>
              <a:buFont typeface="Arial"/>
              <a:buChar char="■"/>
              <a:defRPr b="0" i="0" sz="25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2" type="sldNum"/>
          </p:nvPr>
        </p:nvSpPr>
        <p:spPr>
          <a:xfrm>
            <a:off x="17572998" y="9491817"/>
            <a:ext cx="469519" cy="456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CF6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/>
        </p:nvSpPr>
        <p:spPr>
          <a:xfrm>
            <a:off x="1036517" y="2047112"/>
            <a:ext cx="13032158" cy="1993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Montserrat Black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Знакомство с веб-сервером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86;g8d6becb7a7_1_5" id="55" name="Google Shape;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72" cy="221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243;ga95ee237a6_0_99" id="60" name="Google Shape;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72" cy="22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825" y="3274685"/>
            <a:ext cx="3737626" cy="37376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7"/>
          <p:cNvSpPr txBox="1"/>
          <p:nvPr/>
        </p:nvSpPr>
        <p:spPr>
          <a:xfrm>
            <a:off x="1112638" y="7226850"/>
            <a:ext cx="364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Веб-клиент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02252" y="2937650"/>
            <a:ext cx="1244972" cy="122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02875" y="3519075"/>
            <a:ext cx="3443725" cy="33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7"/>
          <p:cNvSpPr txBox="1"/>
          <p:nvPr/>
        </p:nvSpPr>
        <p:spPr>
          <a:xfrm>
            <a:off x="12202875" y="7361950"/>
            <a:ext cx="364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Веб-сервер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" name="Google Shape;66;p27"/>
          <p:cNvCxnSpPr/>
          <p:nvPr/>
        </p:nvCxnSpPr>
        <p:spPr>
          <a:xfrm flipH="1" rot="10800000">
            <a:off x="4875525" y="4529625"/>
            <a:ext cx="5930100" cy="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" name="Google Shape;67;p27"/>
          <p:cNvCxnSpPr/>
          <p:nvPr/>
        </p:nvCxnSpPr>
        <p:spPr>
          <a:xfrm flipH="1" rot="10800000">
            <a:off x="4875525" y="5684800"/>
            <a:ext cx="5930100" cy="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68" name="Google Shape;68;p27"/>
          <p:cNvSpPr txBox="1"/>
          <p:nvPr/>
        </p:nvSpPr>
        <p:spPr>
          <a:xfrm>
            <a:off x="5769725" y="3519075"/>
            <a:ext cx="364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http-запрос</a:t>
            </a:r>
            <a:endParaRPr b="0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27"/>
          <p:cNvSpPr txBox="1"/>
          <p:nvPr/>
        </p:nvSpPr>
        <p:spPr>
          <a:xfrm>
            <a:off x="6016575" y="6091950"/>
            <a:ext cx="364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http-ответ</a:t>
            </a:r>
            <a:endParaRPr b="0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" name="Google Shape;70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05625" y="4251082"/>
            <a:ext cx="1784850" cy="178483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7"/>
          <p:cNvSpPr txBox="1"/>
          <p:nvPr/>
        </p:nvSpPr>
        <p:spPr>
          <a:xfrm>
            <a:off x="9751050" y="3039275"/>
            <a:ext cx="364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Веб-страница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223;ga95ee237a6_0_16" id="76" name="Google Shape;76;gb93860f689_0_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72" cy="22113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b93860f689_0_231"/>
          <p:cNvSpPr txBox="1"/>
          <p:nvPr/>
        </p:nvSpPr>
        <p:spPr>
          <a:xfrm>
            <a:off x="1083698" y="2059701"/>
            <a:ext cx="121593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Montserrat Black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Веб-серверы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b93860f689_0_2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100" y="3592225"/>
            <a:ext cx="7323500" cy="24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b93860f689_0_2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2150" y="6539164"/>
            <a:ext cx="666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b93860f689_0_2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08975" y="3392951"/>
            <a:ext cx="5143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233;ga95ee237a6_0_24" id="85" name="Google Shape;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72" cy="22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1149" y="1545351"/>
            <a:ext cx="11865700" cy="78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CF6D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/>
        </p:nvSpPr>
        <p:spPr>
          <a:xfrm>
            <a:off x="1063847" y="2041250"/>
            <a:ext cx="12159305" cy="927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Montserrat Black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Домашнее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270;g96202863f5_0_382" id="92" name="Google Shape;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72" cy="221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CF6D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/>
        </p:nvSpPr>
        <p:spPr>
          <a:xfrm>
            <a:off x="1059117" y="3752848"/>
            <a:ext cx="12159305" cy="927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Montserrat Black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Спасибо за внимание!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270;g96202863f5_0_382" id="98" name="Google Shape;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2" y="634410"/>
            <a:ext cx="975572" cy="221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