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4"/>
  </p:sldMasterIdLst>
  <p:sldIdLst>
    <p:sldId id="256" r:id="rId5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C3C821-7B6A-41A5-AD63-8DAA2A4680C3}" v="46" dt="2020-04-16T12:59:21.4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4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FEERICK" userId="413f662a-24a1-4a7e-8d43-d325fc8aeac8" providerId="ADAL" clId="{FDC3C821-7B6A-41A5-AD63-8DAA2A4680C3}"/>
    <pc:docChg chg="undo redo custSel modSld modMainMaster">
      <pc:chgData name="SAMUEL FEERICK" userId="413f662a-24a1-4a7e-8d43-d325fc8aeac8" providerId="ADAL" clId="{FDC3C821-7B6A-41A5-AD63-8DAA2A4680C3}" dt="2020-04-16T13:00:43.563" v="1304" actId="1076"/>
      <pc:docMkLst>
        <pc:docMk/>
      </pc:docMkLst>
      <pc:sldChg chg="addSp delSp modSp mod">
        <pc:chgData name="SAMUEL FEERICK" userId="413f662a-24a1-4a7e-8d43-d325fc8aeac8" providerId="ADAL" clId="{FDC3C821-7B6A-41A5-AD63-8DAA2A4680C3}" dt="2020-04-16T13:00:43.563" v="1304" actId="1076"/>
        <pc:sldMkLst>
          <pc:docMk/>
          <pc:sldMk cId="1375063961" sldId="256"/>
        </pc:sldMkLst>
        <pc:spChg chg="mod">
          <ac:chgData name="SAMUEL FEERICK" userId="413f662a-24a1-4a7e-8d43-d325fc8aeac8" providerId="ADAL" clId="{FDC3C821-7B6A-41A5-AD63-8DAA2A4680C3}" dt="2020-04-08T11:11:41.053" v="1200" actId="1076"/>
          <ac:spMkLst>
            <pc:docMk/>
            <pc:sldMk cId="1375063961" sldId="256"/>
            <ac:spMk id="2" creationId="{625204B3-9F85-4BC4-8E76-E879FAE91155}"/>
          </ac:spMkLst>
        </pc:spChg>
        <pc:spChg chg="add mod">
          <ac:chgData name="SAMUEL FEERICK" userId="413f662a-24a1-4a7e-8d43-d325fc8aeac8" providerId="ADAL" clId="{FDC3C821-7B6A-41A5-AD63-8DAA2A4680C3}" dt="2020-04-16T12:59:39.006" v="1300" actId="1076"/>
          <ac:spMkLst>
            <pc:docMk/>
            <pc:sldMk cId="1375063961" sldId="256"/>
            <ac:spMk id="3" creationId="{47ECEB47-B152-42F5-A96C-ED3460D9F374}"/>
          </ac:spMkLst>
        </pc:spChg>
        <pc:spChg chg="del mod">
          <ac:chgData name="SAMUEL FEERICK" userId="413f662a-24a1-4a7e-8d43-d325fc8aeac8" providerId="ADAL" clId="{FDC3C821-7B6A-41A5-AD63-8DAA2A4680C3}" dt="2020-03-19T22:55:36.300" v="258" actId="478"/>
          <ac:spMkLst>
            <pc:docMk/>
            <pc:sldMk cId="1375063961" sldId="256"/>
            <ac:spMk id="6" creationId="{F6F9E31D-2551-4F60-9F36-5298056D9241}"/>
          </ac:spMkLst>
        </pc:spChg>
        <pc:spChg chg="add mod">
          <ac:chgData name="SAMUEL FEERICK" userId="413f662a-24a1-4a7e-8d43-d325fc8aeac8" providerId="ADAL" clId="{FDC3C821-7B6A-41A5-AD63-8DAA2A4680C3}" dt="2020-04-16T12:59:30.322" v="1299" actId="1076"/>
          <ac:spMkLst>
            <pc:docMk/>
            <pc:sldMk cId="1375063961" sldId="256"/>
            <ac:spMk id="11" creationId="{F06B24DB-D790-48D4-8C2B-5EB8B561F510}"/>
          </ac:spMkLst>
        </pc:spChg>
        <pc:picChg chg="add del mod">
          <ac:chgData name="SAMUEL FEERICK" userId="413f662a-24a1-4a7e-8d43-d325fc8aeac8" providerId="ADAL" clId="{FDC3C821-7B6A-41A5-AD63-8DAA2A4680C3}" dt="2020-03-19T21:05:00.150" v="26" actId="478"/>
          <ac:picMkLst>
            <pc:docMk/>
            <pc:sldMk cId="1375063961" sldId="256"/>
            <ac:picMk id="4" creationId="{20910F4A-E584-47E6-BF62-15CAE881DE40}"/>
          </ac:picMkLst>
        </pc:picChg>
        <pc:picChg chg="add mod">
          <ac:chgData name="SAMUEL FEERICK" userId="413f662a-24a1-4a7e-8d43-d325fc8aeac8" providerId="ADAL" clId="{FDC3C821-7B6A-41A5-AD63-8DAA2A4680C3}" dt="2020-04-16T12:59:21.458" v="1297" actId="1076"/>
          <ac:picMkLst>
            <pc:docMk/>
            <pc:sldMk cId="1375063961" sldId="256"/>
            <ac:picMk id="4" creationId="{4FECA103-A7C6-4506-B2EC-805AF616DF9D}"/>
          </ac:picMkLst>
        </pc:picChg>
        <pc:picChg chg="mod">
          <ac:chgData name="SAMUEL FEERICK" userId="413f662a-24a1-4a7e-8d43-d325fc8aeac8" providerId="ADAL" clId="{FDC3C821-7B6A-41A5-AD63-8DAA2A4680C3}" dt="2020-03-19T21:12:46.450" v="190" actId="1440"/>
          <ac:picMkLst>
            <pc:docMk/>
            <pc:sldMk cId="1375063961" sldId="256"/>
            <ac:picMk id="5" creationId="{303ACC4E-15A8-4EF0-80E5-D835EF67D418}"/>
          </ac:picMkLst>
        </pc:picChg>
        <pc:picChg chg="del mod">
          <ac:chgData name="SAMUEL FEERICK" userId="413f662a-24a1-4a7e-8d43-d325fc8aeac8" providerId="ADAL" clId="{FDC3C821-7B6A-41A5-AD63-8DAA2A4680C3}" dt="2020-03-19T22:45:31.979" v="192" actId="478"/>
          <ac:picMkLst>
            <pc:docMk/>
            <pc:sldMk cId="1375063961" sldId="256"/>
            <ac:picMk id="7" creationId="{E373AA7E-EC3E-4EC3-9F0E-E5DD314EA5F9}"/>
          </ac:picMkLst>
        </pc:picChg>
        <pc:picChg chg="add mod">
          <ac:chgData name="SAMUEL FEERICK" userId="413f662a-24a1-4a7e-8d43-d325fc8aeac8" providerId="ADAL" clId="{FDC3C821-7B6A-41A5-AD63-8DAA2A4680C3}" dt="2020-03-19T21:12:52.899" v="191" actId="1440"/>
          <ac:picMkLst>
            <pc:docMk/>
            <pc:sldMk cId="1375063961" sldId="256"/>
            <ac:picMk id="8" creationId="{D838905B-A6AF-4C87-BDD1-A4E085996F38}"/>
          </ac:picMkLst>
        </pc:picChg>
        <pc:picChg chg="add del mod">
          <ac:chgData name="SAMUEL FEERICK" userId="413f662a-24a1-4a7e-8d43-d325fc8aeac8" providerId="ADAL" clId="{FDC3C821-7B6A-41A5-AD63-8DAA2A4680C3}" dt="2020-04-16T12:33:04.168" v="1204" actId="478"/>
          <ac:picMkLst>
            <pc:docMk/>
            <pc:sldMk cId="1375063961" sldId="256"/>
            <ac:picMk id="9" creationId="{67425D28-A379-4D6B-B43D-BBD8061F02E2}"/>
          </ac:picMkLst>
        </pc:picChg>
        <pc:picChg chg="add mod modCrop">
          <ac:chgData name="SAMUEL FEERICK" userId="413f662a-24a1-4a7e-8d43-d325fc8aeac8" providerId="ADAL" clId="{FDC3C821-7B6A-41A5-AD63-8DAA2A4680C3}" dt="2020-03-19T23:17:53.357" v="1143" actId="14100"/>
          <ac:picMkLst>
            <pc:docMk/>
            <pc:sldMk cId="1375063961" sldId="256"/>
            <ac:picMk id="10" creationId="{CA9130E0-FA33-4719-995B-813B1113C96A}"/>
          </ac:picMkLst>
        </pc:picChg>
        <pc:picChg chg="add mod">
          <ac:chgData name="SAMUEL FEERICK" userId="413f662a-24a1-4a7e-8d43-d325fc8aeac8" providerId="ADAL" clId="{FDC3C821-7B6A-41A5-AD63-8DAA2A4680C3}" dt="2020-04-16T13:00:43.563" v="1304" actId="1076"/>
          <ac:picMkLst>
            <pc:docMk/>
            <pc:sldMk cId="1375063961" sldId="256"/>
            <ac:picMk id="12" creationId="{23197E9D-EA84-4FC5-9CF2-36D8EA5A6D0C}"/>
          </ac:picMkLst>
        </pc:picChg>
        <pc:picChg chg="add mod">
          <ac:chgData name="SAMUEL FEERICK" userId="413f662a-24a1-4a7e-8d43-d325fc8aeac8" providerId="ADAL" clId="{FDC3C821-7B6A-41A5-AD63-8DAA2A4680C3}" dt="2020-03-19T23:17:40.411" v="1140" actId="1076"/>
          <ac:picMkLst>
            <pc:docMk/>
            <pc:sldMk cId="1375063961" sldId="256"/>
            <ac:picMk id="1026" creationId="{3E41ACE4-54BF-46D9-A670-2917D499997A}"/>
          </ac:picMkLst>
        </pc:picChg>
      </pc:sldChg>
      <pc:sldMasterChg chg="setBg">
        <pc:chgData name="SAMUEL FEERICK" userId="413f662a-24a1-4a7e-8d43-d325fc8aeac8" providerId="ADAL" clId="{FDC3C821-7B6A-41A5-AD63-8DAA2A4680C3}" dt="2020-03-19T18:09:46.870" v="7"/>
        <pc:sldMasterMkLst>
          <pc:docMk/>
          <pc:sldMasterMk cId="3449994222" sldId="2147483714"/>
        </pc:sldMasterMkLst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356850" cy="9601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1562" y="2749974"/>
            <a:ext cx="7999919" cy="3390050"/>
          </a:xfrm>
        </p:spPr>
        <p:txBody>
          <a:bodyPr anchor="b">
            <a:normAutofit/>
          </a:bodyPr>
          <a:lstStyle>
            <a:lvl1pPr algn="r">
              <a:defRPr sz="616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41562" y="6140027"/>
            <a:ext cx="7999919" cy="1967654"/>
          </a:xfrm>
        </p:spPr>
        <p:txBody>
          <a:bodyPr anchor="t">
            <a:normAutofit/>
          </a:bodyPr>
          <a:lstStyle>
            <a:lvl1pPr marL="0" indent="0" algn="r">
              <a:buNone/>
              <a:defRPr sz="2520" cap="all">
                <a:solidFill>
                  <a:schemeClr val="tx1"/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53236" y="8218807"/>
            <a:ext cx="1697042" cy="528955"/>
          </a:xfrm>
        </p:spPr>
        <p:txBody>
          <a:bodyPr/>
          <a:lstStyle/>
          <a:p>
            <a:fld id="{11885C52-518F-4FD9-9C5E-C595016F9DAE}" type="datetimeFigureOut">
              <a:rPr lang="en-IE" smtClean="0"/>
              <a:t>16/05/2020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41563" y="8218807"/>
            <a:ext cx="5504992" cy="528955"/>
          </a:xfr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56959" y="8218807"/>
            <a:ext cx="584522" cy="528955"/>
          </a:xfrm>
        </p:spPr>
        <p:txBody>
          <a:bodyPr/>
          <a:lstStyle/>
          <a:p>
            <a:fld id="{74EC43FD-6D4C-4CAF-AD04-C278CC6D853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47347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" y="0"/>
            <a:ext cx="12766040" cy="9601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6626011"/>
            <a:ext cx="10881360" cy="79343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1" y="1304957"/>
            <a:ext cx="9601200" cy="443096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24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7419444"/>
            <a:ext cx="10881360" cy="691197"/>
          </a:xfrm>
        </p:spPr>
        <p:txBody>
          <a:bodyPr>
            <a:normAutofit/>
          </a:bodyPr>
          <a:lstStyle>
            <a:lvl1pPr marL="0" indent="0">
              <a:buNone/>
              <a:defRPr sz="196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85C52-518F-4FD9-9C5E-C595016F9DAE}" type="datetimeFigureOut">
              <a:rPr lang="en-IE" smtClean="0"/>
              <a:t>16/05/2020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43FD-6D4C-4CAF-AD04-C278CC6D853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96743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" y="0"/>
            <a:ext cx="12766040" cy="9601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5" y="853443"/>
            <a:ext cx="10881359" cy="4373879"/>
          </a:xfrm>
        </p:spPr>
        <p:txBody>
          <a:bodyPr anchor="ctr">
            <a:normAutofit/>
          </a:bodyPr>
          <a:lstStyle>
            <a:lvl1pPr algn="l">
              <a:defRPr sz="44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3" y="6080760"/>
            <a:ext cx="10881359" cy="2026920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6400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85C52-518F-4FD9-9C5E-C595016F9DAE}" type="datetimeFigureOut">
              <a:rPr lang="en-IE" smtClean="0"/>
              <a:t>16/05/2020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43FD-6D4C-4CAF-AD04-C278CC6D853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53965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" y="0"/>
            <a:ext cx="12766040" cy="96012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90515" y="1005360"/>
            <a:ext cx="640247" cy="818686"/>
          </a:xfrm>
          <a:prstGeom prst="rect">
            <a:avLst/>
          </a:prstGeom>
        </p:spPr>
        <p:txBody>
          <a:bodyPr vert="horz" lIns="128016" tIns="64008" rIns="128016" bIns="640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1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30121" y="3852340"/>
            <a:ext cx="640247" cy="818686"/>
          </a:xfrm>
          <a:prstGeom prst="rect">
            <a:avLst/>
          </a:prstGeom>
        </p:spPr>
        <p:txBody>
          <a:bodyPr vert="horz" lIns="128016" tIns="64008" rIns="128016" bIns="640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1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0762" y="853443"/>
            <a:ext cx="9927816" cy="3840479"/>
          </a:xfrm>
        </p:spPr>
        <p:txBody>
          <a:bodyPr anchor="ctr">
            <a:normAutofit/>
          </a:bodyPr>
          <a:lstStyle>
            <a:lvl1pPr algn="l">
              <a:defRPr sz="448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84140" y="4693920"/>
            <a:ext cx="9626586" cy="533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240"/>
            </a:lvl1pPr>
            <a:lvl2pPr marL="640080" indent="0">
              <a:buFontTx/>
              <a:buNone/>
              <a:defRPr/>
            </a:lvl2pPr>
            <a:lvl3pPr marL="1280160" indent="0">
              <a:buFontTx/>
              <a:buNone/>
              <a:defRPr/>
            </a:lvl3pPr>
            <a:lvl4pPr marL="1920240" indent="0">
              <a:buFontTx/>
              <a:buNone/>
              <a:defRPr/>
            </a:lvl4pPr>
            <a:lvl5pPr marL="256032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7172" y="6080760"/>
            <a:ext cx="10881360" cy="2026920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6400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85C52-518F-4FD9-9C5E-C595016F9DAE}" type="datetimeFigureOut">
              <a:rPr lang="en-IE" smtClean="0"/>
              <a:t>16/05/2020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43FD-6D4C-4CAF-AD04-C278CC6D853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7066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" y="0"/>
            <a:ext cx="12766040" cy="9601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2" y="4608307"/>
            <a:ext cx="10881361" cy="2056320"/>
          </a:xfrm>
        </p:spPr>
        <p:txBody>
          <a:bodyPr anchor="b">
            <a:normAutofit/>
          </a:bodyPr>
          <a:lstStyle>
            <a:lvl1pPr algn="l">
              <a:defRPr sz="392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6664627"/>
            <a:ext cx="10881363" cy="1204560"/>
          </a:xfrm>
        </p:spPr>
        <p:txBody>
          <a:bodyPr anchor="t">
            <a:normAutofit/>
          </a:bodyPr>
          <a:lstStyle>
            <a:lvl1pPr marL="0" indent="0" algn="l">
              <a:buNone/>
              <a:defRPr sz="2520">
                <a:solidFill>
                  <a:schemeClr val="tx1"/>
                </a:solidFill>
              </a:defRPr>
            </a:lvl1pPr>
            <a:lvl2pPr marL="6400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85C52-518F-4FD9-9C5E-C595016F9DAE}" type="datetimeFigureOut">
              <a:rPr lang="en-IE" smtClean="0"/>
              <a:t>16/05/2020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43FD-6D4C-4CAF-AD04-C278CC6D853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49503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" y="0"/>
            <a:ext cx="12766040" cy="9601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0515" y="1005360"/>
            <a:ext cx="640247" cy="818686"/>
          </a:xfrm>
          <a:prstGeom prst="rect">
            <a:avLst/>
          </a:prstGeom>
        </p:spPr>
        <p:txBody>
          <a:bodyPr vert="horz" lIns="128016" tIns="64008" rIns="128016" bIns="640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1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830121" y="3852340"/>
            <a:ext cx="640247" cy="818686"/>
          </a:xfrm>
          <a:prstGeom prst="rect">
            <a:avLst/>
          </a:prstGeom>
        </p:spPr>
        <p:txBody>
          <a:bodyPr vert="horz" lIns="128016" tIns="64008" rIns="128016" bIns="640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1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0762" y="853443"/>
            <a:ext cx="9927816" cy="3840479"/>
          </a:xfrm>
        </p:spPr>
        <p:txBody>
          <a:bodyPr anchor="ctr">
            <a:normAutofit/>
          </a:bodyPr>
          <a:lstStyle>
            <a:lvl1pPr algn="l">
              <a:defRPr sz="448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40081" y="5440680"/>
            <a:ext cx="10881361" cy="12446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1" y="6685280"/>
            <a:ext cx="10881361" cy="1422400"/>
          </a:xfrm>
        </p:spPr>
        <p:txBody>
          <a:bodyPr anchor="t">
            <a:normAutofit/>
          </a:bodyPr>
          <a:lstStyle>
            <a:lvl1pPr marL="0" indent="0" algn="l">
              <a:buNone/>
              <a:defRPr sz="2240">
                <a:solidFill>
                  <a:schemeClr val="tx1"/>
                </a:solidFill>
              </a:defRPr>
            </a:lvl1pPr>
            <a:lvl2pPr marL="6400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85C52-518F-4FD9-9C5E-C595016F9DAE}" type="datetimeFigureOut">
              <a:rPr lang="en-IE" smtClean="0"/>
              <a:t>16/05/2020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43FD-6D4C-4CAF-AD04-C278CC6D853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70798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" y="0"/>
            <a:ext cx="12766040" cy="9601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17" y="853443"/>
            <a:ext cx="10881361" cy="384047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92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50217" y="4907280"/>
            <a:ext cx="10881361" cy="117348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16" y="6080760"/>
            <a:ext cx="10881361" cy="2026920"/>
          </a:xfrm>
        </p:spPr>
        <p:txBody>
          <a:bodyPr anchor="t">
            <a:normAutofit/>
          </a:bodyPr>
          <a:lstStyle>
            <a:lvl1pPr marL="0" indent="0" algn="l">
              <a:buNone/>
              <a:defRPr sz="2240">
                <a:solidFill>
                  <a:schemeClr val="tx1"/>
                </a:solidFill>
              </a:defRPr>
            </a:lvl1pPr>
            <a:lvl2pPr marL="6400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85C52-518F-4FD9-9C5E-C595016F9DAE}" type="datetimeFigureOut">
              <a:rPr lang="en-IE" smtClean="0"/>
              <a:t>16/05/2020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43FD-6D4C-4CAF-AD04-C278CC6D853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854249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" y="0"/>
            <a:ext cx="12766040" cy="96012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40080" y="853442"/>
            <a:ext cx="10881360" cy="2038774"/>
          </a:xfrm>
        </p:spPr>
        <p:txBody>
          <a:bodyPr>
            <a:normAutofit/>
          </a:bodyPr>
          <a:lstStyle>
            <a:lvl1pPr>
              <a:defRPr sz="3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85C52-518F-4FD9-9C5E-C595016F9DAE}" type="datetimeFigureOut">
              <a:rPr lang="en-IE" smtClean="0"/>
              <a:t>16/05/2020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43FD-6D4C-4CAF-AD04-C278CC6D853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01819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" y="0"/>
            <a:ext cx="12766040" cy="96012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74170" y="853441"/>
            <a:ext cx="2347269" cy="7254241"/>
          </a:xfrm>
        </p:spPr>
        <p:txBody>
          <a:bodyPr vert="eaVert">
            <a:normAutofit/>
          </a:bodyPr>
          <a:lstStyle>
            <a:lvl1pPr>
              <a:defRPr sz="3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853440"/>
            <a:ext cx="8386258" cy="72542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85C52-518F-4FD9-9C5E-C595016F9DAE}" type="datetimeFigureOut">
              <a:rPr lang="en-IE" smtClean="0"/>
              <a:t>16/05/2020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43FD-6D4C-4CAF-AD04-C278CC6D853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4642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" y="0"/>
            <a:ext cx="12766040" cy="9601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85C52-518F-4FD9-9C5E-C595016F9DAE}" type="datetimeFigureOut">
              <a:rPr lang="en-IE" smtClean="0"/>
              <a:t>16/05/2020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43FD-6D4C-4CAF-AD04-C278CC6D853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85416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" y="0"/>
            <a:ext cx="12766040" cy="9601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3" y="4632013"/>
            <a:ext cx="10881360" cy="2056320"/>
          </a:xfrm>
        </p:spPr>
        <p:txBody>
          <a:bodyPr anchor="b">
            <a:normAutofit/>
          </a:bodyPr>
          <a:lstStyle>
            <a:lvl1pPr algn="l">
              <a:defRPr sz="448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1" y="6688333"/>
            <a:ext cx="10881360" cy="1204560"/>
          </a:xfrm>
        </p:spPr>
        <p:txBody>
          <a:bodyPr anchor="t">
            <a:normAutofit/>
          </a:bodyPr>
          <a:lstStyle>
            <a:lvl1pPr marL="0" indent="0" algn="l">
              <a:buNone/>
              <a:defRPr sz="2520" cap="all">
                <a:solidFill>
                  <a:schemeClr val="tx1"/>
                </a:solidFill>
              </a:defRPr>
            </a:lvl1pPr>
            <a:lvl2pPr marL="6400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85C52-518F-4FD9-9C5E-C595016F9DAE}" type="datetimeFigureOut">
              <a:rPr lang="en-IE" smtClean="0"/>
              <a:t>16/05/2020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43FD-6D4C-4CAF-AD04-C278CC6D853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94365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" y="0"/>
            <a:ext cx="12766040" cy="9601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2" y="2998895"/>
            <a:ext cx="5338267" cy="51087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174" y="2998896"/>
            <a:ext cx="5338267" cy="510878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85C52-518F-4FD9-9C5E-C595016F9DAE}" type="datetimeFigureOut">
              <a:rPr lang="en-IE" smtClean="0"/>
              <a:t>16/05/2020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43FD-6D4C-4CAF-AD04-C278CC6D853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13912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" y="0"/>
            <a:ext cx="12766040" cy="9601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0873" y="3105574"/>
            <a:ext cx="4956844" cy="806767"/>
          </a:xfrm>
        </p:spPr>
        <p:txBody>
          <a:bodyPr anchor="b">
            <a:noAutofit/>
          </a:bodyPr>
          <a:lstStyle>
            <a:lvl1pPr marL="0" indent="0">
              <a:buNone/>
              <a:defRPr sz="3360" b="0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4018282"/>
            <a:ext cx="5338267" cy="408939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5568" y="3105574"/>
            <a:ext cx="4925872" cy="806767"/>
          </a:xfrm>
        </p:spPr>
        <p:txBody>
          <a:bodyPr anchor="b">
            <a:noAutofit/>
          </a:bodyPr>
          <a:lstStyle>
            <a:lvl1pPr marL="0" indent="0">
              <a:buNone/>
              <a:defRPr sz="3360" b="0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3173" y="4018282"/>
            <a:ext cx="5338267" cy="408939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85C52-518F-4FD9-9C5E-C595016F9DAE}" type="datetimeFigureOut">
              <a:rPr lang="en-IE" smtClean="0"/>
              <a:t>16/05/2020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43FD-6D4C-4CAF-AD04-C278CC6D853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06186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" y="0"/>
            <a:ext cx="12766040" cy="9601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853442"/>
            <a:ext cx="10881360" cy="2038774"/>
          </a:xfrm>
        </p:spPr>
        <p:txBody>
          <a:bodyPr>
            <a:normAutofit/>
          </a:bodyPr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85C52-518F-4FD9-9C5E-C595016F9DAE}" type="datetimeFigureOut">
              <a:rPr lang="en-IE" smtClean="0"/>
              <a:t>16/05/2020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43FD-6D4C-4CAF-AD04-C278CC6D853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76504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" y="0"/>
            <a:ext cx="12766040" cy="96012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85C52-518F-4FD9-9C5E-C595016F9DAE}" type="datetimeFigureOut">
              <a:rPr lang="en-IE" smtClean="0"/>
              <a:t>16/05/2020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43FD-6D4C-4CAF-AD04-C278CC6D853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75237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" y="0"/>
            <a:ext cx="12766040" cy="9601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405" y="2181015"/>
            <a:ext cx="4008074" cy="2015065"/>
          </a:xfrm>
        </p:spPr>
        <p:txBody>
          <a:bodyPr anchor="b">
            <a:normAutofit/>
          </a:bodyPr>
          <a:lstStyle>
            <a:lvl1pPr algn="l">
              <a:defRPr sz="336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602" y="853441"/>
            <a:ext cx="6479165" cy="725424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6405" y="4196081"/>
            <a:ext cx="4008074" cy="2584029"/>
          </a:xfrm>
        </p:spPr>
        <p:txBody>
          <a:bodyPr anchor="t">
            <a:normAutofit/>
          </a:bodyPr>
          <a:lstStyle>
            <a:lvl1pPr marL="0" indent="0">
              <a:buNone/>
              <a:defRPr sz="196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85C52-518F-4FD9-9C5E-C595016F9DAE}" type="datetimeFigureOut">
              <a:rPr lang="en-IE" smtClean="0"/>
              <a:t>16/05/2020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43FD-6D4C-4CAF-AD04-C278CC6D853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41252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" y="0"/>
            <a:ext cx="12766040" cy="9601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979" y="2429941"/>
            <a:ext cx="5736086" cy="1920240"/>
          </a:xfrm>
        </p:spPr>
        <p:txBody>
          <a:bodyPr anchor="b">
            <a:normAutofit/>
          </a:bodyPr>
          <a:lstStyle>
            <a:lvl1pPr algn="l">
              <a:defRPr sz="336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040880" y="1280160"/>
            <a:ext cx="4480560" cy="64008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24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6979" y="4350181"/>
            <a:ext cx="5736086" cy="2560320"/>
          </a:xfrm>
        </p:spPr>
        <p:txBody>
          <a:bodyPr anchor="t">
            <a:normAutofit/>
          </a:bodyPr>
          <a:lstStyle>
            <a:lvl1pPr marL="0" indent="0">
              <a:buNone/>
              <a:defRPr sz="224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85C52-518F-4FD9-9C5E-C595016F9DAE}" type="datetimeFigureOut">
              <a:rPr lang="en-IE" smtClean="0"/>
              <a:t>16/05/2020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43FD-6D4C-4CAF-AD04-C278CC6D853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25876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853442"/>
            <a:ext cx="10881360" cy="203877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998896"/>
            <a:ext cx="10881360" cy="5108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33198" y="8218807"/>
            <a:ext cx="1697042" cy="5289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1885C52-518F-4FD9-9C5E-C595016F9DAE}" type="datetimeFigureOut">
              <a:rPr lang="en-IE" smtClean="0"/>
              <a:t>16/05/2020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1" y="8218807"/>
            <a:ext cx="8386435" cy="5289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6919" y="8218807"/>
            <a:ext cx="584522" cy="5289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EC43FD-6D4C-4CAF-AD04-C278CC6D853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4999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640080" rtl="0" eaLnBrk="1" latinLnBrk="0" hangingPunct="1">
        <a:spcBef>
          <a:spcPct val="0"/>
        </a:spcBef>
        <a:buNone/>
        <a:defRPr sz="448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00050" indent="-400050" algn="l" defTabSz="640080" rtl="0" eaLnBrk="1" latinLnBrk="0" hangingPunct="1">
        <a:spcBef>
          <a:spcPts val="0"/>
        </a:spcBef>
        <a:spcAft>
          <a:spcPts val="1400"/>
        </a:spcAft>
        <a:buClr>
          <a:schemeClr val="tx1"/>
        </a:buClr>
        <a:buSzPct val="100000"/>
        <a:buFont typeface="Arial"/>
        <a:buChar char="•"/>
        <a:defRPr sz="252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040130" indent="-400050" algn="l" defTabSz="640080" rtl="0" eaLnBrk="1" latinLnBrk="0" hangingPunct="1">
        <a:spcBef>
          <a:spcPts val="0"/>
        </a:spcBef>
        <a:spcAft>
          <a:spcPts val="1400"/>
        </a:spcAft>
        <a:buClr>
          <a:schemeClr val="tx1"/>
        </a:buClr>
        <a:buSzPct val="100000"/>
        <a:buFont typeface="Arial"/>
        <a:buChar char="•"/>
        <a:defRPr sz="22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680210" indent="-400050" algn="l" defTabSz="640080" rtl="0" eaLnBrk="1" latinLnBrk="0" hangingPunct="1">
        <a:spcBef>
          <a:spcPts val="0"/>
        </a:spcBef>
        <a:spcAft>
          <a:spcPts val="1400"/>
        </a:spcAft>
        <a:buClr>
          <a:schemeClr val="tx1"/>
        </a:buClr>
        <a:buSzPct val="100000"/>
        <a:buFont typeface="Arial"/>
        <a:buChar char="•"/>
        <a:defRPr sz="1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160270" indent="-240030" algn="l" defTabSz="640080" rtl="0" eaLnBrk="1" latinLnBrk="0" hangingPunct="1">
        <a:spcBef>
          <a:spcPts val="0"/>
        </a:spcBef>
        <a:spcAft>
          <a:spcPts val="1400"/>
        </a:spcAft>
        <a:buClr>
          <a:schemeClr val="tx1"/>
        </a:buClr>
        <a:buSzPct val="100000"/>
        <a:buFont typeface="Arial"/>
        <a:buChar char="•"/>
        <a:defRPr sz="168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800350" indent="-240030" algn="l" defTabSz="640080" rtl="0" eaLnBrk="1" latinLnBrk="0" hangingPunct="1">
        <a:spcBef>
          <a:spcPts val="0"/>
        </a:spcBef>
        <a:spcAft>
          <a:spcPts val="1400"/>
        </a:spcAft>
        <a:buClr>
          <a:schemeClr val="tx1"/>
        </a:buClr>
        <a:buSzPct val="100000"/>
        <a:buFont typeface="Arial"/>
        <a:buChar char="•"/>
        <a:defRPr sz="168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520440" indent="-320040" algn="l" defTabSz="640080" rtl="0" eaLnBrk="1" latinLnBrk="0" hangingPunct="1">
        <a:spcBef>
          <a:spcPts val="0"/>
        </a:spcBef>
        <a:spcAft>
          <a:spcPts val="1400"/>
        </a:spcAft>
        <a:buClr>
          <a:schemeClr val="tx1"/>
        </a:buClr>
        <a:buSzPct val="100000"/>
        <a:buFont typeface="Arial"/>
        <a:buChar char="•"/>
        <a:defRPr sz="168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4160520" indent="-320040" algn="l" defTabSz="640080" rtl="0" eaLnBrk="1" latinLnBrk="0" hangingPunct="1">
        <a:spcBef>
          <a:spcPts val="0"/>
        </a:spcBef>
        <a:spcAft>
          <a:spcPts val="1400"/>
        </a:spcAft>
        <a:buClr>
          <a:schemeClr val="tx1"/>
        </a:buClr>
        <a:buSzPct val="100000"/>
        <a:buFont typeface="Arial"/>
        <a:buChar char="•"/>
        <a:defRPr sz="168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4800600" indent="-320040" algn="l" defTabSz="640080" rtl="0" eaLnBrk="1" latinLnBrk="0" hangingPunct="1">
        <a:spcBef>
          <a:spcPts val="0"/>
        </a:spcBef>
        <a:spcAft>
          <a:spcPts val="1400"/>
        </a:spcAft>
        <a:buClr>
          <a:schemeClr val="tx1"/>
        </a:buClr>
        <a:buSzPct val="100000"/>
        <a:buFont typeface="Arial"/>
        <a:buChar char="•"/>
        <a:defRPr sz="168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5440680" indent="-320040" algn="l" defTabSz="640080" rtl="0" eaLnBrk="1" latinLnBrk="0" hangingPunct="1">
        <a:spcBef>
          <a:spcPts val="0"/>
        </a:spcBef>
        <a:spcAft>
          <a:spcPts val="1400"/>
        </a:spcAft>
        <a:buClr>
          <a:schemeClr val="tx1"/>
        </a:buClr>
        <a:buSzPct val="100000"/>
        <a:buFont typeface="Arial"/>
        <a:buChar char="•"/>
        <a:defRPr sz="168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204B3-9F85-4BC4-8E76-E879FAE91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828840"/>
            <a:ext cx="9601200" cy="1666938"/>
          </a:xfrm>
        </p:spPr>
        <p:txBody>
          <a:bodyPr>
            <a:noAutofit/>
          </a:bodyPr>
          <a:lstStyle/>
          <a:p>
            <a:pPr algn="ctr"/>
            <a:r>
              <a:rPr lang="en-IE" sz="3200" b="1" dirty="0">
                <a:latin typeface="Aharoni" panose="020B0604020202020204" pitchFamily="2" charset="-79"/>
                <a:cs typeface="Aharoni" panose="020B0604020202020204" pitchFamily="2" charset="-79"/>
              </a:rPr>
              <a:t>EMPLOYEE ATTENDENCE MONITOR</a:t>
            </a:r>
            <a:br>
              <a:rPr lang="en-IE" sz="1800" b="1" dirty="0">
                <a:latin typeface="Aharoni" panose="020B0604020202020204" pitchFamily="2" charset="-79"/>
                <a:cs typeface="Aharoni" panose="020B0604020202020204" pitchFamily="2" charset="-79"/>
              </a:rPr>
            </a:br>
            <a:br>
              <a:rPr lang="en-IE" sz="1800" b="1" dirty="0">
                <a:latin typeface="Aharoni" panose="020B0604020202020204" pitchFamily="2" charset="-79"/>
                <a:cs typeface="Aharoni" panose="020B0604020202020204" pitchFamily="2" charset="-79"/>
              </a:rPr>
            </a:br>
            <a:r>
              <a:rPr lang="en-IE" sz="1800" b="1" dirty="0">
                <a:latin typeface="Aharoni" panose="020B0604020202020204" pitchFamily="2" charset="-79"/>
                <a:cs typeface="Aharoni" panose="020B0604020202020204" pitchFamily="2" charset="-79"/>
              </a:rPr>
              <a:t>SAMUEL FEERICK </a:t>
            </a:r>
            <a:br>
              <a:rPr lang="en-IE" sz="1800" b="1" dirty="0">
                <a:latin typeface="Aharoni" panose="020B0604020202020204" pitchFamily="2" charset="-79"/>
                <a:cs typeface="Aharoni" panose="020B0604020202020204" pitchFamily="2" charset="-79"/>
              </a:rPr>
            </a:br>
            <a:r>
              <a:rPr lang="en-IE" sz="1800" b="1" dirty="0">
                <a:latin typeface="Aharoni" panose="020B0604020202020204" pitchFamily="2" charset="-79"/>
                <a:cs typeface="Aharoni" panose="020B0604020202020204" pitchFamily="2" charset="-79"/>
              </a:rPr>
              <a:t>Final year project</a:t>
            </a:r>
            <a:br>
              <a:rPr lang="en-IE" sz="1800" b="1" dirty="0">
                <a:latin typeface="Aharoni" panose="020B0604020202020204" pitchFamily="2" charset="-79"/>
                <a:cs typeface="Aharoni" panose="020B0604020202020204" pitchFamily="2" charset="-79"/>
              </a:rPr>
            </a:br>
            <a:r>
              <a:rPr lang="en-IE" sz="1800" b="1" dirty="0">
                <a:latin typeface="Aharoni" panose="020B0604020202020204" pitchFamily="2" charset="-79"/>
                <a:cs typeface="Aharoni" panose="020B0604020202020204" pitchFamily="2" charset="-79"/>
              </a:rPr>
              <a:t>Beng (hon) Software &amp; electronic engineering</a:t>
            </a:r>
            <a:br>
              <a:rPr lang="en-IE" sz="1800" b="1" dirty="0">
                <a:latin typeface="Aharoni" panose="020B0604020202020204" pitchFamily="2" charset="-79"/>
                <a:cs typeface="Aharoni" panose="020B0604020202020204" pitchFamily="2" charset="-79"/>
              </a:rPr>
            </a:br>
            <a:br>
              <a:rPr lang="en-IE" sz="1800" b="1" dirty="0">
                <a:latin typeface="Aharoni" panose="020B0604020202020204" pitchFamily="2" charset="-79"/>
                <a:cs typeface="Aharoni" panose="020B0604020202020204" pitchFamily="2" charset="-79"/>
              </a:rPr>
            </a:br>
            <a:r>
              <a:rPr lang="en-IE" sz="1800" b="1" dirty="0">
                <a:latin typeface="Aharoni" panose="020B0604020202020204" pitchFamily="2" charset="-79"/>
                <a:cs typeface="Aharoni" panose="020B0604020202020204" pitchFamily="2" charset="-79"/>
              </a:rPr>
              <a:t>supervisor: Mairtin o’conghaile</a:t>
            </a:r>
          </a:p>
        </p:txBody>
      </p:sp>
      <p:pic>
        <p:nvPicPr>
          <p:cNvPr id="5" name="Picture 4" descr="C:\Users\g00319993\AppData\Local\Microsoft\Windows\INetCache\Content.MSO\DBF1DA65.tmp">
            <a:extLst>
              <a:ext uri="{FF2B5EF4-FFF2-40B4-BE49-F238E27FC236}">
                <a16:creationId xmlns:a16="http://schemas.microsoft.com/office/drawing/2014/main" id="{303ACC4E-15A8-4EF0-80E5-D835EF67D41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170695" y="392537"/>
            <a:ext cx="2198519" cy="8000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 descr="C:\Users\g00319993\AppData\Local\Microsoft\Windows\INetCache\Content.MSO\DBF1DA65.tmp">
            <a:extLst>
              <a:ext uri="{FF2B5EF4-FFF2-40B4-BE49-F238E27FC236}">
                <a16:creationId xmlns:a16="http://schemas.microsoft.com/office/drawing/2014/main" id="{D838905B-A6AF-4C87-BDD1-A4E085996F3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32386" y="400658"/>
            <a:ext cx="2198519" cy="8000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ECEB47-B152-42F5-A96C-ED3460D9F374}"/>
              </a:ext>
            </a:extLst>
          </p:cNvPr>
          <p:cNvSpPr txBox="1"/>
          <p:nvPr/>
        </p:nvSpPr>
        <p:spPr>
          <a:xfrm>
            <a:off x="8326785" y="2495778"/>
            <a:ext cx="3842277" cy="34163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2400" b="1" dirty="0">
                <a:solidFill>
                  <a:srgbClr val="FF0000"/>
                </a:solidFill>
              </a:rPr>
              <a:t>Hardware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dirty="0"/>
              <a:t>RFID reader and tags</a:t>
            </a:r>
            <a:endParaRPr lang="en-IE" sz="16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dirty="0"/>
              <a:t>Fingerprint scanner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dirty="0"/>
              <a:t>Raspberry 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dirty="0"/>
              <a:t>LCD Display</a:t>
            </a:r>
          </a:p>
          <a:p>
            <a:endParaRPr lang="en-IE" sz="1600" dirty="0"/>
          </a:p>
          <a:p>
            <a:pPr algn="ctr"/>
            <a:r>
              <a:rPr lang="en-IE" sz="2400" b="1" dirty="0">
                <a:solidFill>
                  <a:srgbClr val="FF0000"/>
                </a:solidFill>
              </a:rPr>
              <a:t>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dirty="0"/>
              <a:t>Tomcat server used  to deploy webpage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dirty="0"/>
              <a:t>Coded in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dirty="0"/>
              <a:t>HTML &amp; CSS used to run the webpage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dirty="0"/>
              <a:t>MySQL to store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dirty="0"/>
              <a:t>PhpMyAdmin for Database configuration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9130E0-FA33-4719-995B-813B1113C9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45" r="10392"/>
          <a:stretch/>
        </p:blipFill>
        <p:spPr>
          <a:xfrm>
            <a:off x="753637" y="6724471"/>
            <a:ext cx="2958514" cy="24760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6B24DB-D790-48D4-8C2B-5EB8B561F510}"/>
              </a:ext>
            </a:extLst>
          </p:cNvPr>
          <p:cNvSpPr txBox="1"/>
          <p:nvPr/>
        </p:nvSpPr>
        <p:spPr>
          <a:xfrm>
            <a:off x="429787" y="2159942"/>
            <a:ext cx="3606214" cy="44012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2400" b="1" dirty="0">
                <a:solidFill>
                  <a:srgbClr val="FF0000"/>
                </a:solidFill>
              </a:rPr>
              <a:t>Summary </a:t>
            </a:r>
          </a:p>
          <a:p>
            <a:r>
              <a:rPr lang="en-IE" sz="1600" dirty="0"/>
              <a:t>This project is designed to track the day to day attendance of an employee in a workplace. This project will give two forms of login in which are signing in via an RFID tag or your fingerprint.</a:t>
            </a:r>
          </a:p>
          <a:p>
            <a:endParaRPr lang="en-IE" sz="1600" dirty="0"/>
          </a:p>
          <a:p>
            <a:r>
              <a:rPr lang="en-IE" sz="1600" dirty="0"/>
              <a:t>It will then catch your data, display it on an LCD display and then store the data on a web page which the employee and the company's boss can view to monitor the attendance and time the employee arrived at work. </a:t>
            </a:r>
          </a:p>
          <a:p>
            <a:endParaRPr lang="en-IE" sz="1600" dirty="0"/>
          </a:p>
          <a:p>
            <a:r>
              <a:rPr lang="en-IE" sz="1600" dirty="0"/>
              <a:t>This product takes the stress and worry of manually submitting employee's attendance away from the job.</a:t>
            </a:r>
          </a:p>
        </p:txBody>
      </p:sp>
      <p:pic>
        <p:nvPicPr>
          <p:cNvPr id="1026" name="Picture 2" descr="Image result for fingerprint sensor">
            <a:extLst>
              <a:ext uri="{FF2B5EF4-FFF2-40B4-BE49-F238E27FC236}">
                <a16:creationId xmlns:a16="http://schemas.microsoft.com/office/drawing/2014/main" id="{3E41ACE4-54BF-46D9-A670-2917D4999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0699" y="6365114"/>
            <a:ext cx="2673137" cy="267313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521CC83A-8182-4F0B-94E2-425408F5F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251" y="6220876"/>
            <a:ext cx="4087097" cy="311323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flat screen tv sitting on top of a television&#10;&#10;Description automatically generated">
            <a:extLst>
              <a:ext uri="{FF2B5EF4-FFF2-40B4-BE49-F238E27FC236}">
                <a16:creationId xmlns:a16="http://schemas.microsoft.com/office/drawing/2014/main" id="{8720E646-EF7B-4827-85D2-42EF4D18374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48" r="4941" b="8633"/>
          <a:stretch/>
        </p:blipFill>
        <p:spPr>
          <a:xfrm>
            <a:off x="4133451" y="3189048"/>
            <a:ext cx="4098483" cy="23385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750639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2FF864314E5D429E63C469C353008E" ma:contentTypeVersion="12" ma:contentTypeDescription="Create a new document." ma:contentTypeScope="" ma:versionID="e94a43d128ce5fa790c72be8345276bc">
  <xsd:schema xmlns:xsd="http://www.w3.org/2001/XMLSchema" xmlns:xs="http://www.w3.org/2001/XMLSchema" xmlns:p="http://schemas.microsoft.com/office/2006/metadata/properties" xmlns:ns3="5b71ce7a-2ef1-42a3-aa22-4704de68b39d" xmlns:ns4="ed70c6f8-a48d-45e8-aa65-069e6d5d35bf" targetNamespace="http://schemas.microsoft.com/office/2006/metadata/properties" ma:root="true" ma:fieldsID="7e88d5a49e29d74a8ef7bb8c65f0906b" ns3:_="" ns4:_="">
    <xsd:import namespace="5b71ce7a-2ef1-42a3-aa22-4704de68b39d"/>
    <xsd:import namespace="ed70c6f8-a48d-45e8-aa65-069e6d5d35b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71ce7a-2ef1-42a3-aa22-4704de68b39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70c6f8-a48d-45e8-aa65-069e6d5d35b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759EBC1-4FAD-4704-B05D-4381F911F8B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8446AEA-AFF1-4D8D-8127-9F69B028C2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71ce7a-2ef1-42a3-aa22-4704de68b39d"/>
    <ds:schemaRef ds:uri="ed70c6f8-a48d-45e8-aa65-069e6d5d35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9B6AFA6-3060-45F1-B46E-5B9B63E964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1019</TotalTime>
  <Words>164</Words>
  <Application>Microsoft Office PowerPoint</Application>
  <PresentationFormat>A3 Paper (297x420 mm)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Aharoni</vt:lpstr>
      <vt:lpstr>Arial</vt:lpstr>
      <vt:lpstr>Calibri</vt:lpstr>
      <vt:lpstr>Calibri Light</vt:lpstr>
      <vt:lpstr>Celestial</vt:lpstr>
      <vt:lpstr>EMPLOYEE ATTENDENCE MONITOR  SAMUEL FEERICK  Final year project Beng (hon) Software &amp; electronic engineering  supervisor: Mairtin o’conghaile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ATTENDENCE MONITOR BY SAMUEL FEERICK</dc:title>
  <dc:creator>Sam Feerick</dc:creator>
  <cp:lastModifiedBy>Sam Feerick</cp:lastModifiedBy>
  <cp:revision>9</cp:revision>
  <dcterms:created xsi:type="dcterms:W3CDTF">2020-02-27T09:47:22Z</dcterms:created>
  <dcterms:modified xsi:type="dcterms:W3CDTF">2020-05-16T19:28:13Z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0x010100FD2FF864314E5D429E63C469C353008E</vt:lpwstr>
  </property>
</Properties>
</file>