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5f9a8d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5f9a8d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5f9a8d3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5f9a8d3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5f9a8d3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5f9a8d3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Project- Networked Rummy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Fritz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 application layer peer-to-peer protocol for playing Rummy 500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Connection based messages: CONNECT, END, OK, ERR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Gameplay messages: TURN, MOVE, OK, ERR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Client-Server architecture on-demand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client can initiate a server when they want to host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Otherwise a standard client-server connection between a host and a non-hosting player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TCP for reliable transfer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Written in Java and using a standard text-based message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Only in CLI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when a player decides to start their own lobby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Player immediately connects behind the scenes to their own lobby to ensure correct initialization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Runs on its own thread behind the client-facing player instance but does not use internal threads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easy control to ensure that only the current player is allowed to input their turn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Handles the data structures for global deck and discard pile to prevent duplicates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Runs verification checks for when rounds are over/game is over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Essentially a global dealer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client-facing program for the game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Displays the interface for valid moves and sends/receives messages based on the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Keeps a light amount of data about other players -&gt; Name and 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Holds information about the current cards in hand, given and verified by the Host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Holds cards that have been put down in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Multi-threaded to allow the listener/console input to be non-blocking from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Runs the verification to make sure that sets are valid when being made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