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9436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D2EE"/>
    <a:srgbClr val="AFC7E8"/>
    <a:srgbClr val="96AE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52"/>
    <p:restoredTop sz="94718"/>
  </p:normalViewPr>
  <p:slideViewPr>
    <p:cSldViewPr snapToGrid="0">
      <p:cViewPr varScale="1">
        <p:scale>
          <a:sx n="219" d="100"/>
          <a:sy n="21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598593"/>
            <a:ext cx="4457700" cy="1273387"/>
          </a:xfrm>
        </p:spPr>
        <p:txBody>
          <a:bodyPr anchor="b"/>
          <a:lstStyle>
            <a:lvl1pPr algn="ctr"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1921087"/>
            <a:ext cx="4457700" cy="883073"/>
          </a:xfrm>
        </p:spPr>
        <p:txBody>
          <a:bodyPr/>
          <a:lstStyle>
            <a:lvl1pPr marL="0" indent="0" algn="ctr">
              <a:buNone/>
              <a:defRPr sz="1170"/>
            </a:lvl1pPr>
            <a:lvl2pPr marL="222885" indent="0" algn="ctr">
              <a:buNone/>
              <a:defRPr sz="975"/>
            </a:lvl2pPr>
            <a:lvl3pPr marL="445770" indent="0" algn="ctr">
              <a:buNone/>
              <a:defRPr sz="878"/>
            </a:lvl3pPr>
            <a:lvl4pPr marL="668655" indent="0" algn="ctr">
              <a:buNone/>
              <a:defRPr sz="780"/>
            </a:lvl4pPr>
            <a:lvl5pPr marL="891540" indent="0" algn="ctr">
              <a:buNone/>
              <a:defRPr sz="780"/>
            </a:lvl5pPr>
            <a:lvl6pPr marL="1114425" indent="0" algn="ctr">
              <a:buNone/>
              <a:defRPr sz="780"/>
            </a:lvl6pPr>
            <a:lvl7pPr marL="1337310" indent="0" algn="ctr">
              <a:buNone/>
              <a:defRPr sz="780"/>
            </a:lvl7pPr>
            <a:lvl8pPr marL="1560195" indent="0" algn="ctr">
              <a:buNone/>
              <a:defRPr sz="780"/>
            </a:lvl8pPr>
            <a:lvl9pPr marL="1783080" indent="0" algn="ctr">
              <a:buNone/>
              <a:defRPr sz="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06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8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194733"/>
            <a:ext cx="1281589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194733"/>
            <a:ext cx="3770471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2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5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911860"/>
            <a:ext cx="5126355" cy="1521460"/>
          </a:xfrm>
        </p:spPr>
        <p:txBody>
          <a:bodyPr anchor="b"/>
          <a:lstStyle>
            <a:lvl1pPr>
              <a:defRPr sz="29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2447714"/>
            <a:ext cx="5126355" cy="800100"/>
          </a:xfrm>
        </p:spPr>
        <p:txBody>
          <a:bodyPr/>
          <a:lstStyle>
            <a:lvl1pPr marL="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1pPr>
            <a:lvl2pPr marL="222885" indent="0">
              <a:buNone/>
              <a:defRPr sz="975">
                <a:solidFill>
                  <a:schemeClr val="tx1">
                    <a:tint val="82000"/>
                  </a:schemeClr>
                </a:solidFill>
              </a:defRPr>
            </a:lvl2pPr>
            <a:lvl3pPr marL="445770" indent="0">
              <a:buNone/>
              <a:defRPr sz="878">
                <a:solidFill>
                  <a:schemeClr val="tx1">
                    <a:tint val="82000"/>
                  </a:schemeClr>
                </a:solidFill>
              </a:defRPr>
            </a:lvl3pPr>
            <a:lvl4pPr marL="668655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4pPr>
            <a:lvl5pPr marL="891540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5pPr>
            <a:lvl6pPr marL="1114425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6pPr>
            <a:lvl7pPr marL="1337310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7pPr>
            <a:lvl8pPr marL="1560195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8pPr>
            <a:lvl9pPr marL="1783080" indent="0">
              <a:buNone/>
              <a:defRPr sz="7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6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973666"/>
            <a:ext cx="252603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973666"/>
            <a:ext cx="252603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01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194734"/>
            <a:ext cx="512635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896620"/>
            <a:ext cx="2514421" cy="439420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1336040"/>
            <a:ext cx="2514421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896620"/>
            <a:ext cx="2526804" cy="439420"/>
          </a:xfrm>
        </p:spPr>
        <p:txBody>
          <a:bodyPr anchor="b"/>
          <a:lstStyle>
            <a:lvl1pPr marL="0" indent="0">
              <a:buNone/>
              <a:defRPr sz="1170" b="1"/>
            </a:lvl1pPr>
            <a:lvl2pPr marL="222885" indent="0">
              <a:buNone/>
              <a:defRPr sz="975" b="1"/>
            </a:lvl2pPr>
            <a:lvl3pPr marL="445770" indent="0">
              <a:buNone/>
              <a:defRPr sz="878" b="1"/>
            </a:lvl3pPr>
            <a:lvl4pPr marL="668655" indent="0">
              <a:buNone/>
              <a:defRPr sz="780" b="1"/>
            </a:lvl4pPr>
            <a:lvl5pPr marL="891540" indent="0">
              <a:buNone/>
              <a:defRPr sz="780" b="1"/>
            </a:lvl5pPr>
            <a:lvl6pPr marL="1114425" indent="0">
              <a:buNone/>
              <a:defRPr sz="780" b="1"/>
            </a:lvl6pPr>
            <a:lvl7pPr marL="1337310" indent="0">
              <a:buNone/>
              <a:defRPr sz="780" b="1"/>
            </a:lvl7pPr>
            <a:lvl8pPr marL="1560195" indent="0">
              <a:buNone/>
              <a:defRPr sz="780" b="1"/>
            </a:lvl8pPr>
            <a:lvl9pPr marL="1783080" indent="0">
              <a:buNone/>
              <a:defRPr sz="7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1336040"/>
            <a:ext cx="25268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6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3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19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840"/>
            <a:ext cx="1916966" cy="853440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526627"/>
            <a:ext cx="3008948" cy="2599267"/>
          </a:xfrm>
        </p:spPr>
        <p:txBody>
          <a:bodyPr/>
          <a:lstStyle>
            <a:lvl1pPr>
              <a:defRPr sz="1560"/>
            </a:lvl1pPr>
            <a:lvl2pPr>
              <a:defRPr sz="1365"/>
            </a:lvl2pPr>
            <a:lvl3pPr>
              <a:defRPr sz="1170"/>
            </a:lvl3pPr>
            <a:lvl4pPr>
              <a:defRPr sz="975"/>
            </a:lvl4pPr>
            <a:lvl5pPr>
              <a:defRPr sz="975"/>
            </a:lvl5pPr>
            <a:lvl6pPr>
              <a:defRPr sz="975"/>
            </a:lvl6pPr>
            <a:lvl7pPr>
              <a:defRPr sz="975"/>
            </a:lvl7pPr>
            <a:lvl8pPr>
              <a:defRPr sz="975"/>
            </a:lvl8pPr>
            <a:lvl9pPr>
              <a:defRPr sz="9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97280"/>
            <a:ext cx="1916966" cy="2032847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30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243840"/>
            <a:ext cx="1916966" cy="853440"/>
          </a:xfrm>
        </p:spPr>
        <p:txBody>
          <a:bodyPr anchor="b"/>
          <a:lstStyle>
            <a:lvl1pPr>
              <a:defRPr sz="1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526627"/>
            <a:ext cx="3008948" cy="2599267"/>
          </a:xfrm>
        </p:spPr>
        <p:txBody>
          <a:bodyPr anchor="t"/>
          <a:lstStyle>
            <a:lvl1pPr marL="0" indent="0">
              <a:buNone/>
              <a:defRPr sz="1560"/>
            </a:lvl1pPr>
            <a:lvl2pPr marL="222885" indent="0">
              <a:buNone/>
              <a:defRPr sz="1365"/>
            </a:lvl2pPr>
            <a:lvl3pPr marL="445770" indent="0">
              <a:buNone/>
              <a:defRPr sz="1170"/>
            </a:lvl3pPr>
            <a:lvl4pPr marL="668655" indent="0">
              <a:buNone/>
              <a:defRPr sz="975"/>
            </a:lvl4pPr>
            <a:lvl5pPr marL="891540" indent="0">
              <a:buNone/>
              <a:defRPr sz="975"/>
            </a:lvl5pPr>
            <a:lvl6pPr marL="1114425" indent="0">
              <a:buNone/>
              <a:defRPr sz="975"/>
            </a:lvl6pPr>
            <a:lvl7pPr marL="1337310" indent="0">
              <a:buNone/>
              <a:defRPr sz="975"/>
            </a:lvl7pPr>
            <a:lvl8pPr marL="1560195" indent="0">
              <a:buNone/>
              <a:defRPr sz="975"/>
            </a:lvl8pPr>
            <a:lvl9pPr marL="1783080" indent="0">
              <a:buNone/>
              <a:defRPr sz="9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097280"/>
            <a:ext cx="1916966" cy="2032847"/>
          </a:xfrm>
        </p:spPr>
        <p:txBody>
          <a:bodyPr/>
          <a:lstStyle>
            <a:lvl1pPr marL="0" indent="0">
              <a:buNone/>
              <a:defRPr sz="780"/>
            </a:lvl1pPr>
            <a:lvl2pPr marL="222885" indent="0">
              <a:buNone/>
              <a:defRPr sz="683"/>
            </a:lvl2pPr>
            <a:lvl3pPr marL="445770" indent="0">
              <a:buNone/>
              <a:defRPr sz="585"/>
            </a:lvl3pPr>
            <a:lvl4pPr marL="668655" indent="0">
              <a:buNone/>
              <a:defRPr sz="488"/>
            </a:lvl4pPr>
            <a:lvl5pPr marL="891540" indent="0">
              <a:buNone/>
              <a:defRPr sz="488"/>
            </a:lvl5pPr>
            <a:lvl6pPr marL="1114425" indent="0">
              <a:buNone/>
              <a:defRPr sz="488"/>
            </a:lvl6pPr>
            <a:lvl7pPr marL="1337310" indent="0">
              <a:buNone/>
              <a:defRPr sz="488"/>
            </a:lvl7pPr>
            <a:lvl8pPr marL="1560195" indent="0">
              <a:buNone/>
              <a:defRPr sz="488"/>
            </a:lvl8pPr>
            <a:lvl9pPr marL="1783080" indent="0">
              <a:buNone/>
              <a:defRPr sz="4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47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194734"/>
            <a:ext cx="512635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973666"/>
            <a:ext cx="512635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2" y="3390054"/>
            <a:ext cx="133731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823F0-18EA-7249-9E7C-FB8CB5BDFFBC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3390054"/>
            <a:ext cx="200596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3390054"/>
            <a:ext cx="133731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DDA8B3-7FC3-B149-939B-B75D0F2FB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43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5770" rtl="0" eaLnBrk="1" latinLnBrk="0" hangingPunct="1">
        <a:lnSpc>
          <a:spcPct val="90000"/>
        </a:lnSpc>
        <a:spcBef>
          <a:spcPct val="0"/>
        </a:spcBef>
        <a:buNone/>
        <a:defRPr sz="21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443" indent="-111443" algn="l" defTabSz="445770" rtl="0" eaLnBrk="1" latinLnBrk="0" hangingPunct="1">
        <a:lnSpc>
          <a:spcPct val="90000"/>
        </a:lnSpc>
        <a:spcBef>
          <a:spcPts val="488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1pPr>
      <a:lvl2pPr marL="33432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5721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8009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100298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22586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44875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671638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894523" indent="-111443" algn="l" defTabSz="445770" rtl="0" eaLnBrk="1" latinLnBrk="0" hangingPunct="1">
        <a:lnSpc>
          <a:spcPct val="90000"/>
        </a:lnSpc>
        <a:spcBef>
          <a:spcPts val="244"/>
        </a:spcBef>
        <a:buFont typeface="Arial" panose="020B0604020202020204" pitchFamily="34" charset="0"/>
        <a:buChar char="•"/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1pPr>
      <a:lvl2pPr marL="22288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2pPr>
      <a:lvl3pPr marL="44577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3pPr>
      <a:lvl4pPr marL="66865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5pPr>
      <a:lvl6pPr marL="111442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7pPr>
      <a:lvl8pPr marL="1560195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8pPr>
      <a:lvl9pPr marL="1783080" algn="l" defTabSz="445770" rtl="0" eaLnBrk="1" latinLnBrk="0" hangingPunct="1">
        <a:defRPr sz="8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BF16515-78F4-84CA-6D3D-0DD984C9F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808240"/>
              </p:ext>
            </p:extLst>
          </p:nvPr>
        </p:nvGraphicFramePr>
        <p:xfrm>
          <a:off x="1308780" y="445815"/>
          <a:ext cx="891540" cy="90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">
                  <a:extLst>
                    <a:ext uri="{9D8B030D-6E8A-4147-A177-3AD203B41FA5}">
                      <a16:colId xmlns:a16="http://schemas.microsoft.com/office/drawing/2014/main" val="924828085"/>
                    </a:ext>
                  </a:extLst>
                </a:gridCol>
                <a:gridCol w="178308">
                  <a:extLst>
                    <a:ext uri="{9D8B030D-6E8A-4147-A177-3AD203B41FA5}">
                      <a16:colId xmlns:a16="http://schemas.microsoft.com/office/drawing/2014/main" val="175386290"/>
                    </a:ext>
                  </a:extLst>
                </a:gridCol>
                <a:gridCol w="178308">
                  <a:extLst>
                    <a:ext uri="{9D8B030D-6E8A-4147-A177-3AD203B41FA5}">
                      <a16:colId xmlns:a16="http://schemas.microsoft.com/office/drawing/2014/main" val="650613494"/>
                    </a:ext>
                  </a:extLst>
                </a:gridCol>
                <a:gridCol w="178308">
                  <a:extLst>
                    <a:ext uri="{9D8B030D-6E8A-4147-A177-3AD203B41FA5}">
                      <a16:colId xmlns:a16="http://schemas.microsoft.com/office/drawing/2014/main" val="773631741"/>
                    </a:ext>
                  </a:extLst>
                </a:gridCol>
                <a:gridCol w="178308">
                  <a:extLst>
                    <a:ext uri="{9D8B030D-6E8A-4147-A177-3AD203B41FA5}">
                      <a16:colId xmlns:a16="http://schemas.microsoft.com/office/drawing/2014/main" val="1859517175"/>
                    </a:ext>
                  </a:extLst>
                </a:gridCol>
              </a:tblGrid>
              <a:tr h="17830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21025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114308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2364185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093225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1D2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9321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967D0F-26D3-2B50-E3F9-10299FCAB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216594"/>
              </p:ext>
            </p:extLst>
          </p:nvPr>
        </p:nvGraphicFramePr>
        <p:xfrm>
          <a:off x="3743281" y="445815"/>
          <a:ext cx="891540" cy="90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8">
                  <a:extLst>
                    <a:ext uri="{9D8B030D-6E8A-4147-A177-3AD203B41FA5}">
                      <a16:colId xmlns:a16="http://schemas.microsoft.com/office/drawing/2014/main" val="924828085"/>
                    </a:ext>
                  </a:extLst>
                </a:gridCol>
                <a:gridCol w="178308">
                  <a:extLst>
                    <a:ext uri="{9D8B030D-6E8A-4147-A177-3AD203B41FA5}">
                      <a16:colId xmlns:a16="http://schemas.microsoft.com/office/drawing/2014/main" val="175386290"/>
                    </a:ext>
                  </a:extLst>
                </a:gridCol>
                <a:gridCol w="178308">
                  <a:extLst>
                    <a:ext uri="{9D8B030D-6E8A-4147-A177-3AD203B41FA5}">
                      <a16:colId xmlns:a16="http://schemas.microsoft.com/office/drawing/2014/main" val="650613494"/>
                    </a:ext>
                  </a:extLst>
                </a:gridCol>
                <a:gridCol w="178308">
                  <a:extLst>
                    <a:ext uri="{9D8B030D-6E8A-4147-A177-3AD203B41FA5}">
                      <a16:colId xmlns:a16="http://schemas.microsoft.com/office/drawing/2014/main" val="773631741"/>
                    </a:ext>
                  </a:extLst>
                </a:gridCol>
                <a:gridCol w="178308">
                  <a:extLst>
                    <a:ext uri="{9D8B030D-6E8A-4147-A177-3AD203B41FA5}">
                      <a16:colId xmlns:a16="http://schemas.microsoft.com/office/drawing/2014/main" val="1859517175"/>
                    </a:ext>
                  </a:extLst>
                </a:gridCol>
              </a:tblGrid>
              <a:tr h="17830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21025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2114308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364185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932253"/>
                  </a:ext>
                </a:extLst>
              </a:tr>
              <a:tr h="178308"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 marL="44577" marR="44577" marT="22289" marB="2228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93214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A3295C1-BA40-B80F-7781-0326955F0B37}"/>
              </a:ext>
            </a:extLst>
          </p:cNvPr>
          <p:cNvSpPr txBox="1"/>
          <p:nvPr/>
        </p:nvSpPr>
        <p:spPr>
          <a:xfrm>
            <a:off x="3171072" y="1414132"/>
            <a:ext cx="203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Non-averaged emissions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C5E047E-61BA-5338-9870-4E229A005A16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89051" y="1721909"/>
            <a:ext cx="0" cy="211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9131EFA-EAF4-4A27-8279-8D9B574F20D7}"/>
              </a:ext>
            </a:extLst>
          </p:cNvPr>
          <p:cNvSpPr txBox="1"/>
          <p:nvPr/>
        </p:nvSpPr>
        <p:spPr>
          <a:xfrm>
            <a:off x="3370343" y="2668581"/>
            <a:ext cx="163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Spatial average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9D672-9F17-6368-8C36-3E4FFCB2FB9B}"/>
              </a:ext>
            </a:extLst>
          </p:cNvPr>
          <p:cNvSpPr txBox="1"/>
          <p:nvPr/>
        </p:nvSpPr>
        <p:spPr>
          <a:xfrm>
            <a:off x="3370343" y="1933636"/>
            <a:ext cx="1637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Coagulation, Nitrate formation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531CA5-A7AB-1B6C-4EB2-E6F0F20D43B3}"/>
              </a:ext>
            </a:extLst>
          </p:cNvPr>
          <p:cNvSpPr txBox="1"/>
          <p:nvPr/>
        </p:nvSpPr>
        <p:spPr>
          <a:xfrm>
            <a:off x="3370344" y="3168503"/>
            <a:ext cx="16374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F0502020204030204" pitchFamily="34" charset="0"/>
                <a:ea typeface="Source Sans Pro" panose="020F0502020204030204" pitchFamily="34" charset="0"/>
              </a:rPr>
              <a:t>CCN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E0AEC7B-DD62-E087-35B2-F31B1D0EEC05}"/>
              </a:ext>
            </a:extLst>
          </p:cNvPr>
          <p:cNvGrpSpPr/>
          <p:nvPr/>
        </p:nvGrpSpPr>
        <p:grpSpPr>
          <a:xfrm>
            <a:off x="935843" y="1414132"/>
            <a:ext cx="1637414" cy="2062147"/>
            <a:chOff x="745253" y="1414131"/>
            <a:chExt cx="1637414" cy="20621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98EACA-773A-8F72-B855-1275E61833F5}"/>
                </a:ext>
              </a:extLst>
            </p:cNvPr>
            <p:cNvSpPr txBox="1"/>
            <p:nvPr/>
          </p:nvSpPr>
          <p:spPr>
            <a:xfrm>
              <a:off x="745253" y="1414131"/>
              <a:ext cx="1637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Average emissions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57EDA87-06F9-666E-CE6A-15E6E670159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1563960" y="1721908"/>
              <a:ext cx="0" cy="2117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0FC0B0-2BED-337F-7387-1D7F983511C1}"/>
                </a:ext>
              </a:extLst>
            </p:cNvPr>
            <p:cNvSpPr txBox="1"/>
            <p:nvPr/>
          </p:nvSpPr>
          <p:spPr>
            <a:xfrm>
              <a:off x="745253" y="1933635"/>
              <a:ext cx="163741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Coagulation, Nitrate formation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FBE1758-3869-EF64-EE80-87D3FF2C2002}"/>
                </a:ext>
              </a:extLst>
            </p:cNvPr>
            <p:cNvSpPr txBox="1"/>
            <p:nvPr/>
          </p:nvSpPr>
          <p:spPr>
            <a:xfrm>
              <a:off x="745253" y="3168501"/>
              <a:ext cx="1637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Source Sans Pro" panose="020F0502020204030204" pitchFamily="34" charset="0"/>
                  <a:ea typeface="Source Sans Pro" panose="020F0502020204030204" pitchFamily="34" charset="0"/>
                </a:rPr>
                <a:t>CCN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F831698-8966-366F-3D72-19C994B57C7E}"/>
                </a:ext>
              </a:extLst>
            </p:cNvPr>
            <p:cNvCxnSpPr>
              <a:cxnSpLocks/>
              <a:stCxn id="15" idx="2"/>
              <a:endCxn id="19" idx="0"/>
            </p:cNvCxnSpPr>
            <p:nvPr/>
          </p:nvCxnSpPr>
          <p:spPr>
            <a:xfrm>
              <a:off x="1563960" y="2456855"/>
              <a:ext cx="0" cy="7116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042D3-B7D3-994D-4DCA-C2E3948C24BA}"/>
              </a:ext>
            </a:extLst>
          </p:cNvPr>
          <p:cNvCxnSpPr>
            <a:cxnSpLocks/>
          </p:cNvCxnSpPr>
          <p:nvPr/>
        </p:nvCxnSpPr>
        <p:spPr>
          <a:xfrm>
            <a:off x="2200320" y="3322390"/>
            <a:ext cx="154296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66C6C55-CBEF-74E0-B0D7-32C10F95B25E}"/>
              </a:ext>
            </a:extLst>
          </p:cNvPr>
          <p:cNvSpPr txBox="1"/>
          <p:nvPr/>
        </p:nvSpPr>
        <p:spPr>
          <a:xfrm>
            <a:off x="2130571" y="2799170"/>
            <a:ext cx="1682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Structural Uncertainty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24E156-717E-3E35-2F09-8FD80B7E3CEB}"/>
              </a:ext>
            </a:extLst>
          </p:cNvPr>
          <p:cNvCxnSpPr>
            <a:cxnSpLocks/>
          </p:cNvCxnSpPr>
          <p:nvPr/>
        </p:nvCxnSpPr>
        <p:spPr>
          <a:xfrm>
            <a:off x="4185646" y="2456856"/>
            <a:ext cx="0" cy="211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E8D681-2086-2E22-9014-2B7CE8966166}"/>
              </a:ext>
            </a:extLst>
          </p:cNvPr>
          <p:cNvCxnSpPr>
            <a:cxnSpLocks/>
          </p:cNvCxnSpPr>
          <p:nvPr/>
        </p:nvCxnSpPr>
        <p:spPr>
          <a:xfrm>
            <a:off x="4185646" y="2976358"/>
            <a:ext cx="0" cy="2117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448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18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Source Sans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Frederick</dc:creator>
  <cp:lastModifiedBy>Sam Frederick</cp:lastModifiedBy>
  <cp:revision>3</cp:revision>
  <dcterms:created xsi:type="dcterms:W3CDTF">2025-02-03T15:05:09Z</dcterms:created>
  <dcterms:modified xsi:type="dcterms:W3CDTF">2025-02-05T22:41:16Z</dcterms:modified>
</cp:coreProperties>
</file>