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9" r:id="rId12"/>
    <p:sldId id="265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40CD11-BA2A-48BB-88C1-929D4F104DB7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B3F46-30CE-4576-8EAD-8365BA6364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5682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B3F46-30CE-4576-8EAD-8365BA6364B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8972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7514-DF4F-4F1A-9B07-D80E4FBF2287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07EA1B6-3D3B-4C9C-8247-5C1A60F698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689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7514-DF4F-4F1A-9B07-D80E4FBF2287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07EA1B6-3D3B-4C9C-8247-5C1A60F698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0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7514-DF4F-4F1A-9B07-D80E4FBF2287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07EA1B6-3D3B-4C9C-8247-5C1A60F698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944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7514-DF4F-4F1A-9B07-D80E4FBF2287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07EA1B6-3D3B-4C9C-8247-5C1A60F69834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0134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7514-DF4F-4F1A-9B07-D80E4FBF2287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07EA1B6-3D3B-4C9C-8247-5C1A60F698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545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7514-DF4F-4F1A-9B07-D80E4FBF2287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EA1B6-3D3B-4C9C-8247-5C1A60F698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6833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7514-DF4F-4F1A-9B07-D80E4FBF2287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EA1B6-3D3B-4C9C-8247-5C1A60F698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806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7514-DF4F-4F1A-9B07-D80E4FBF2287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EA1B6-3D3B-4C9C-8247-5C1A60F698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874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27207514-DF4F-4F1A-9B07-D80E4FBF2287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07EA1B6-3D3B-4C9C-8247-5C1A60F698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930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7514-DF4F-4F1A-9B07-D80E4FBF2287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EA1B6-3D3B-4C9C-8247-5C1A60F698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241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7514-DF4F-4F1A-9B07-D80E4FBF2287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07EA1B6-3D3B-4C9C-8247-5C1A60F698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536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7514-DF4F-4F1A-9B07-D80E4FBF2287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EA1B6-3D3B-4C9C-8247-5C1A60F698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3769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7514-DF4F-4F1A-9B07-D80E4FBF2287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EA1B6-3D3B-4C9C-8247-5C1A60F698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06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7514-DF4F-4F1A-9B07-D80E4FBF2287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EA1B6-3D3B-4C9C-8247-5C1A60F698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163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7514-DF4F-4F1A-9B07-D80E4FBF2287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EA1B6-3D3B-4C9C-8247-5C1A60F698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2806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7514-DF4F-4F1A-9B07-D80E4FBF2287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EA1B6-3D3B-4C9C-8247-5C1A60F698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05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7514-DF4F-4F1A-9B07-D80E4FBF2287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EA1B6-3D3B-4C9C-8247-5C1A60F698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01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07514-DF4F-4F1A-9B07-D80E4FBF2287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EA1B6-3D3B-4C9C-8247-5C1A60F698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1797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jpeg"/><Relationship Id="rId4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1600" y="2153137"/>
            <a:ext cx="8722856" cy="1373070"/>
          </a:xfrm>
        </p:spPr>
        <p:txBody>
          <a:bodyPr>
            <a:normAutofit/>
          </a:bodyPr>
          <a:lstStyle/>
          <a:p>
            <a:r>
              <a:rPr lang="ru-RU" dirty="0"/>
              <a:t>«Урок химии в школе </a:t>
            </a:r>
            <a:r>
              <a:rPr lang="en-US" dirty="0"/>
              <a:t>VR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Команда «Адреналин»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19531">
            <a:off x="10023612" y="2398278"/>
            <a:ext cx="2255856" cy="225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64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/>
          <a:lstStyle/>
          <a:p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Перспективы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Добавление дополнительных экспериментов к предмету «химия»;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Создание дополнительных классов с другими предметами, к примеру: Физика, Биология, География, История, возможно, дополнительные образовательные предметы: Музыка, Изобразительное искусство.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3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/>
          <a:lstStyle/>
          <a:p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Видеоролик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34503" y="2004364"/>
            <a:ext cx="9613861" cy="35993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800" dirty="0" smtClean="0">
                <a:solidFill>
                  <a:schemeClr val="bg2">
                    <a:lumMod val="50000"/>
                  </a:schemeClr>
                </a:solidFill>
              </a:rPr>
              <a:t>Вашему вниманию сейчас будет представлен наш видеоролик!</a:t>
            </a:r>
            <a:endParaRPr lang="ru-RU" sz="2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374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/>
          <a:lstStyle/>
          <a:p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 разработке проекта участвовали: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v"/>
            </a:pP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Емельянов 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Сергей – Основной создатель приложения в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Unity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Адамов Арсений – Создание моделей для проекта, и работа с видеороликом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Романова 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Алёна – Создание моделей, презентации и работа с текстом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Капитан команды «Адреналин» Саранцев Валерий- Участвовал в создании приложения в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Unity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помогал 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со сбором информации. Поддерживал моральный настрой команды и просто креативный гений;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ru-RU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26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47667" y="725519"/>
            <a:ext cx="9613861" cy="1080938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5523">
            <a:off x="11047950" y="714416"/>
            <a:ext cx="924151" cy="131605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23" y="713809"/>
            <a:ext cx="462501" cy="65863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74773">
            <a:off x="11086415" y="1467755"/>
            <a:ext cx="462501" cy="65863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665" y="2064682"/>
            <a:ext cx="6273395" cy="470504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57" y="2064682"/>
            <a:ext cx="4771398" cy="357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32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/>
          <a:lstStyle/>
          <a:p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Проблема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>
                <a:solidFill>
                  <a:schemeClr val="bg2">
                    <a:lumMod val="50000"/>
                  </a:schemeClr>
                </a:solidFill>
              </a:rPr>
              <a:t>Проблемы, для которых потребовалось 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VR</a:t>
            </a:r>
            <a:r>
              <a:rPr lang="ru-RU" sz="2800" dirty="0" smtClean="0">
                <a:solidFill>
                  <a:schemeClr val="bg2">
                    <a:lumMod val="50000"/>
                  </a:schemeClr>
                </a:solidFill>
              </a:rPr>
              <a:t> решение:</a:t>
            </a:r>
          </a:p>
          <a:p>
            <a:pPr marL="0" indent="0">
              <a:buNone/>
            </a:pPr>
            <a:endParaRPr lang="ru-RU" sz="2800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Отсутствие химического оборудования в школах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;</a:t>
            </a:r>
            <a:endParaRPr lang="ru-RU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Намеренное не соблюдение техники безопасности непослушными детьми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;</a:t>
            </a:r>
            <a:endParaRPr lang="ru-RU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Нехватка реактивов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;</a:t>
            </a:r>
            <a:endParaRPr lang="ru-RU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А также актуальной, является проблема обеспечения детей с ограниченными возможностями.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11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/>
          <a:lstStyle/>
          <a:p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5957" y="1754982"/>
            <a:ext cx="9613861" cy="44980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>
                <a:solidFill>
                  <a:schemeClr val="bg2">
                    <a:lumMod val="50000"/>
                  </a:schemeClr>
                </a:solidFill>
              </a:rPr>
              <a:t>	</a:t>
            </a:r>
          </a:p>
          <a:p>
            <a:pPr marL="0" indent="0">
              <a:buNone/>
            </a:pPr>
            <a:r>
              <a:rPr lang="ru-RU" sz="2800" dirty="0" smtClean="0">
                <a:solidFill>
                  <a:schemeClr val="bg2">
                    <a:lumMod val="50000"/>
                  </a:schemeClr>
                </a:solidFill>
              </a:rPr>
              <a:t>Использование 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VR</a:t>
            </a:r>
            <a:r>
              <a:rPr lang="ru-RU" sz="2800" dirty="0" smtClean="0">
                <a:solidFill>
                  <a:schemeClr val="bg2">
                    <a:lumMod val="50000"/>
                  </a:schemeClr>
                </a:solidFill>
              </a:rPr>
              <a:t> технологий для облегчения, 	 желания и интереса обучения школьников.</a:t>
            </a:r>
          </a:p>
          <a:p>
            <a:pPr marL="0" indent="0">
              <a:buNone/>
            </a:pPr>
            <a:endParaRPr lang="ru-RU" sz="28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671622"/>
            <a:ext cx="1816821" cy="201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95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/>
          <a:lstStyle/>
          <a:p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Цель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pPr marL="0" indent="0">
              <a:buNone/>
            </a:pPr>
            <a:r>
              <a:rPr lang="ru-RU" sz="2800" dirty="0" smtClean="0">
                <a:solidFill>
                  <a:schemeClr val="bg2">
                    <a:lumMod val="50000"/>
                  </a:schemeClr>
                </a:solidFill>
              </a:rPr>
              <a:t>Создать школьную лабораторию с возможностью проведения различных опытов по технологии 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VR.</a:t>
            </a:r>
            <a:endParaRPr lang="ru-RU" sz="28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ru-RU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0619" y="4681477"/>
            <a:ext cx="1889985" cy="188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81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/>
          <a:lstStyle/>
          <a:p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Пронаблюдать за химическими опытами, которые планируются ввестись в приложение;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Смоделировать химические кабинет и оборудование;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Разработать приложение в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Unity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Запустить приложение на целевом устройстве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VR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0" y="4613566"/>
            <a:ext cx="1825330" cy="182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71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/>
          <a:lstStyle/>
          <a:p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Концепция предполагаемого решения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ru-RU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 Воссоздание школьной лаборатории при помощи технологий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VR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, для полного погружения в мир химических экспериментов и опытов для безопасного их применения.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51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/>
          <a:lstStyle/>
          <a:p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Аналоги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ru-RU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Статьи;</a:t>
            </a:r>
            <a:endParaRPr lang="ru-RU" sz="2000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Научно-документальные фильмы;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Короткометражные видео ролики.</a:t>
            </a:r>
          </a:p>
          <a:p>
            <a:pPr>
              <a:buFont typeface="Wingdings" panose="05000000000000000000" pitchFamily="2" charset="2"/>
              <a:buChar char="v"/>
            </a:pP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2142" y="4673600"/>
            <a:ext cx="1929240" cy="192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93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/>
          <a:lstStyle/>
          <a:p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 разработке приложения и сбор информации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Просмотр обучающих видеороликов;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Изучение научно-химических статей;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Поиск дополнительной информации в интернете.</a:t>
            </a:r>
          </a:p>
          <a:p>
            <a:pPr>
              <a:buFont typeface="Wingdings" panose="05000000000000000000" pitchFamily="2" charset="2"/>
              <a:buChar char="v"/>
            </a:pP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3893843"/>
            <a:ext cx="4982158" cy="2545053"/>
          </a:xfrm>
          <a:prstGeom prst="rect">
            <a:avLst/>
          </a:prstGeom>
        </p:spPr>
      </p:pic>
      <p:sp>
        <p:nvSpPr>
          <p:cNvPr id="5" name="AutoShape 2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335" y="4330341"/>
            <a:ext cx="4112847" cy="210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37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/>
          <a:lstStyle/>
          <a:p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 разработке проекта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1455" y="4417888"/>
            <a:ext cx="4276435" cy="237432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58" y="2079092"/>
            <a:ext cx="4007479" cy="225420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964" y="2079092"/>
            <a:ext cx="5298501" cy="297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66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Берлин</Template>
  <TotalTime>313</TotalTime>
  <Words>272</Words>
  <Application>Microsoft Office PowerPoint</Application>
  <PresentationFormat>Широкоэкранный</PresentationFormat>
  <Paragraphs>46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</vt:lpstr>
      <vt:lpstr>Берлин</vt:lpstr>
      <vt:lpstr>«Урок химии в школе VR»</vt:lpstr>
      <vt:lpstr>Проблема</vt:lpstr>
      <vt:lpstr>Актуальность</vt:lpstr>
      <vt:lpstr>Цель</vt:lpstr>
      <vt:lpstr>Задачи</vt:lpstr>
      <vt:lpstr>Концепция предполагаемого решения</vt:lpstr>
      <vt:lpstr>Аналоги</vt:lpstr>
      <vt:lpstr>О разработке приложения и сбор информации</vt:lpstr>
      <vt:lpstr>О разработке проекта</vt:lpstr>
      <vt:lpstr>Перспективы проекта</vt:lpstr>
      <vt:lpstr>Видеоролик</vt:lpstr>
      <vt:lpstr>В разработке проекта участвовали: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«Урок химии в школе VR»</dc:title>
  <dc:creator>Пользователь Windows</dc:creator>
  <cp:lastModifiedBy>Пользователь Windows</cp:lastModifiedBy>
  <cp:revision>19</cp:revision>
  <dcterms:created xsi:type="dcterms:W3CDTF">2020-12-10T07:05:36Z</dcterms:created>
  <dcterms:modified xsi:type="dcterms:W3CDTF">2020-12-11T08:09:07Z</dcterms:modified>
</cp:coreProperties>
</file>