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5" r:id="rId5"/>
    <p:sldId id="258" r:id="rId6"/>
    <p:sldId id="264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86DB-286B-B91E-C139-E2978D778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1B18-CCBB-3398-4150-1E3B2CEF6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47E4-D7C9-5E8E-4D00-CC59B6E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F4C-3E1D-6778-EF99-981D26CD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EB26-AE9A-3172-6591-DC4A48A0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8AB-2AC5-7123-C923-D7A471DA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2DE22-29A0-5754-7B6D-CF3080F9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3422-6459-3C9E-0A94-8946B879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C848-89B4-ECB5-F028-93F31AF0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873F-E984-0E86-4E3A-1251EF68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EDE4-DF2A-F030-C6D7-4F6B9FD7E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D07BD-36D8-2CFC-871F-889324E0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5615F-14F2-7287-84FC-781B8E03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7B67-E5EE-8E73-A42E-F54E5322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45026-B18D-970D-E79B-944F6E5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0BC6-F01D-B7E0-7513-FE63E760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8248-C98F-A4EA-DD50-6467764E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C381-CECD-586F-7219-DDD1B8F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51E3-716A-7F93-E3CC-C7048600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AA20-C2CA-7CF1-42AE-EA8A3240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7DB9-78D6-40B8-F0D8-62761E24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0E97-4701-DEF4-C5F6-84F198AB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DF39-A6F1-E8B7-90F0-9A49408D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59B0-17E7-7CB5-F839-52118CD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4FF9-20BD-CF84-5931-D77A326F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0D02-A0CF-4D4F-527B-0BA208C7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7DF4-B0EB-858D-867A-0714E3E01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F1722-3F09-B2F4-53CA-40C83C15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52FE-EC53-D552-9A45-B4C297C6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7983D-AE2B-E0DC-EEEF-DAF1F286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1388D-7C54-04F5-9B78-7D884440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880A-9E20-6A56-2590-AFE2500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CB6EA-DF2B-9018-6805-ACA45325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99F35-E077-8E93-F2C6-F5558496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27B5D-F621-A16F-7FFC-F337DD2F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F3EBB-2C1D-7B83-3130-5348758AD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299B4-8F0E-37A8-2F36-E6962B39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01AF-1CA2-9D48-6432-35770768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4242B-AE95-89BD-ECC3-9755D841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D826-C2F3-CDCD-BA8C-494197DD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DE62E-4786-92B8-14EE-9795BAD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40A78-9593-075C-C91D-4482D19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3A10-8CDF-EDE0-91AE-252E61F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38474-3603-1138-DA7A-7235578A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458C8-38F0-37C3-2057-ABC73256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ABDE-6536-4FD2-7066-31AD85D5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49D3-25E9-61CE-A70B-C5768277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972-280A-B12D-EC37-4A0BE483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E7DB-B266-5186-79F0-54F6CCC1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F3E8-20B3-3E10-3C02-D8B361DA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7A49-F09D-6137-E9F5-0FA9348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E9FED-30F4-1927-7C91-8174214E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8BC-8812-257A-CC9D-C50A7D72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F8A40-A740-1D60-1BD9-6F18337B9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9D71-14E7-0E2D-F66F-851515E9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25D56-03EC-DB72-7B1D-9B52FB57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0FD8-4DB6-8E61-2641-5FD20ABD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2FE5D-8FAA-0C43-1DB5-DF290372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369F8-A2A3-ADE8-EDF7-062DADE5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106F-2451-6791-B00F-E01C14F2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1B2D-6D8D-CC59-7E48-D104E98CB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442E-CDC6-A546-9C48-74C94431518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049-1734-2FA7-F4A3-44A4EEFBD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B04A-3ABE-B3EA-6111-96E2D9E37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6472-5D61-AD44-80EC-47EBB319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im.org/standards/wcag/WCAG2Checklis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4DDC-6302-1283-0CE7-3F09B227A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Accessibility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814E5-5E5A-7A4D-35AA-071EC9F22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 Gordon</a:t>
            </a:r>
          </a:p>
        </p:txBody>
      </p:sp>
    </p:spTree>
    <p:extLst>
      <p:ext uri="{BB962C8B-B14F-4D97-AF65-F5344CB8AC3E}">
        <p14:creationId xmlns:p14="http://schemas.microsoft.com/office/powerpoint/2010/main" val="399633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B7B9-66C0-FF98-E078-C40C2DE2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4D61-2DE6-754B-3FC5-5B36ACE7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for people with disabilities to navigate a web page using assistive programs such as screen readers</a:t>
            </a:r>
          </a:p>
          <a:p>
            <a:r>
              <a:rPr lang="en-US" dirty="0"/>
              <a:t>Short hand  - a11y</a:t>
            </a:r>
          </a:p>
        </p:txBody>
      </p:sp>
    </p:spTree>
    <p:extLst>
      <p:ext uri="{BB962C8B-B14F-4D97-AF65-F5344CB8AC3E}">
        <p14:creationId xmlns:p14="http://schemas.microsoft.com/office/powerpoint/2010/main" val="120654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4EA3-58A5-238E-313B-3755A280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EC5A-5ED1-7B2F-3062-227A3E45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contrast – Color blindness</a:t>
            </a:r>
          </a:p>
          <a:p>
            <a:r>
              <a:rPr lang="en-US" dirty="0"/>
              <a:t>Font size </a:t>
            </a:r>
          </a:p>
          <a:p>
            <a:r>
              <a:rPr lang="en-US" dirty="0"/>
              <a:t>Design focus states – People who use the keyboard to select different parts of the website </a:t>
            </a:r>
          </a:p>
          <a:p>
            <a:r>
              <a:rPr lang="en-US" dirty="0"/>
              <a:t>Form Labels</a:t>
            </a:r>
          </a:p>
          <a:p>
            <a:r>
              <a:rPr lang="en-US" dirty="0"/>
              <a:t>Alt tags – explains what is in an image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161-C2D1-4C1C-7DD3-05C80B91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Accessibility Tree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3F177-DD68-8E91-3A2C-3E9E6DE6D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94" y="1825625"/>
            <a:ext cx="7555411" cy="4351338"/>
          </a:xfrm>
        </p:spPr>
      </p:pic>
    </p:spTree>
    <p:extLst>
      <p:ext uri="{BB962C8B-B14F-4D97-AF65-F5344CB8AC3E}">
        <p14:creationId xmlns:p14="http://schemas.microsoft.com/office/powerpoint/2010/main" val="78186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2868-01BB-2D46-EF2C-9CB0B0F0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Web Content Accessibility Guidelines </a:t>
            </a:r>
            <a:r>
              <a:rPr lang="en-US" dirty="0"/>
              <a:t>- WCAG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1E40-178A-5E6F-976F-FF968949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Ratings: </a:t>
            </a:r>
          </a:p>
          <a:p>
            <a:pPr lvl="1"/>
            <a:r>
              <a:rPr lang="en-US" dirty="0"/>
              <a:t>A – Lowest </a:t>
            </a:r>
          </a:p>
          <a:p>
            <a:pPr lvl="1"/>
            <a:r>
              <a:rPr lang="en-US" dirty="0"/>
              <a:t>AA – Mid Range</a:t>
            </a:r>
          </a:p>
          <a:p>
            <a:pPr lvl="1"/>
            <a:r>
              <a:rPr lang="en-US" dirty="0"/>
              <a:t>AAA – Highest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W3.org – WCAG 2.1 standards</a:t>
            </a:r>
          </a:p>
          <a:p>
            <a:r>
              <a:rPr lang="en-US" dirty="0" err="1">
                <a:hlinkClick r:id="rId2"/>
              </a:rPr>
              <a:t>WebAIM</a:t>
            </a:r>
            <a:r>
              <a:rPr lang="en-US" dirty="0">
                <a:hlinkClick r:id="rId2"/>
              </a:rPr>
              <a:t> checklist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5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0190-46C9-6810-0450-CAC3C24D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7CE7-558D-09B9-1698-181083EB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Affordances or offer or afford a person the opportunity to perform an action</a:t>
            </a:r>
          </a:p>
          <a:p>
            <a:r>
              <a:rPr lang="en-US" dirty="0"/>
              <a:t>Visual Affordances </a:t>
            </a:r>
          </a:p>
          <a:p>
            <a:pPr lvl="1"/>
            <a:r>
              <a:rPr lang="en-US" dirty="0"/>
              <a:t>Buttons look like buttons </a:t>
            </a:r>
          </a:p>
          <a:p>
            <a:r>
              <a:rPr lang="en-US" dirty="0"/>
              <a:t>Design Affordances </a:t>
            </a:r>
          </a:p>
          <a:p>
            <a:pPr lvl="1"/>
            <a:r>
              <a:rPr lang="en-US" dirty="0"/>
              <a:t>Input boxes have labels so people know what to put in the box</a:t>
            </a:r>
          </a:p>
        </p:txBody>
      </p:sp>
    </p:spTree>
    <p:extLst>
      <p:ext uri="{BB962C8B-B14F-4D97-AF65-F5344CB8AC3E}">
        <p14:creationId xmlns:p14="http://schemas.microsoft.com/office/powerpoint/2010/main" val="42846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0ED-2671-5FCA-D9F0-DFCC762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56C3-C21D-C0A2-D6B7-4F951CB9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correct semantic elements when building a webpage</a:t>
            </a:r>
          </a:p>
          <a:p>
            <a:pPr lvl="1"/>
            <a:r>
              <a:rPr lang="en-US" dirty="0"/>
              <a:t>Example use a button and not a div</a:t>
            </a:r>
          </a:p>
          <a:p>
            <a:pPr lvl="1"/>
            <a:r>
              <a:rPr lang="en-US" dirty="0"/>
              <a:t>Use H1-H6 in order on the page</a:t>
            </a:r>
          </a:p>
          <a:p>
            <a:r>
              <a:rPr lang="en-US" dirty="0"/>
              <a:t>Use accurate ALT descriptions for images 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74483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DCF1-9E37-5491-F2CD-03C31233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accessible links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4E1B8E-EB3B-79DE-1EBF-7DC7A5FDD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53" y="1825625"/>
            <a:ext cx="9412894" cy="4351338"/>
          </a:xfrm>
        </p:spPr>
      </p:pic>
    </p:spTree>
    <p:extLst>
      <p:ext uri="{BB962C8B-B14F-4D97-AF65-F5344CB8AC3E}">
        <p14:creationId xmlns:p14="http://schemas.microsoft.com/office/powerpoint/2010/main" val="361082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DAA1-BFBF-E066-9383-7F53F9F7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BA41-E95E-2386-90AE-F09B5EA7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Accessible Rich Internet Applications</a:t>
            </a:r>
            <a:endParaRPr lang="en-US" dirty="0"/>
          </a:p>
          <a:p>
            <a:r>
              <a:rPr lang="en-US" dirty="0"/>
              <a:t>Changes what a screen reader will announce to a user</a:t>
            </a:r>
          </a:p>
          <a:p>
            <a:r>
              <a:rPr lang="en-US" dirty="0"/>
              <a:t>Will not change functionality </a:t>
            </a:r>
          </a:p>
          <a:p>
            <a:r>
              <a:rPr lang="en-US" dirty="0"/>
              <a:t>&lt;button id=“hamburger”</a:t>
            </a:r>
          </a:p>
          <a:p>
            <a:pPr lvl="1"/>
            <a:r>
              <a:rPr lang="en-US" dirty="0"/>
              <a:t>aria-label=“Main Menu”</a:t>
            </a:r>
          </a:p>
          <a:p>
            <a:r>
              <a:rPr lang="en-US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0068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202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Web Accessibility </vt:lpstr>
      <vt:lpstr>What is accessibility </vt:lpstr>
      <vt:lpstr>Basic concepts </vt:lpstr>
      <vt:lpstr>HTML Accessibility Tree </vt:lpstr>
      <vt:lpstr>Web Content Accessibility Guidelines - WCAG</vt:lpstr>
      <vt:lpstr>Affordance </vt:lpstr>
      <vt:lpstr>Accessibility Elements </vt:lpstr>
      <vt:lpstr>Example of accessible links</vt:lpstr>
      <vt:lpstr>ARIA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Gordon</dc:creator>
  <cp:lastModifiedBy>Sam Gordon</cp:lastModifiedBy>
  <cp:revision>2</cp:revision>
  <dcterms:created xsi:type="dcterms:W3CDTF">2022-10-16T02:57:20Z</dcterms:created>
  <dcterms:modified xsi:type="dcterms:W3CDTF">2022-10-17T20:22:22Z</dcterms:modified>
</cp:coreProperties>
</file>