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0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7B67-AAE2-48B2-B651-C0730D3DF870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55E3-2137-43DA-B656-91B49496F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28599" y="990600"/>
            <a:ext cx="8650291" cy="4343400"/>
            <a:chOff x="685800" y="1524000"/>
            <a:chExt cx="7457414" cy="374444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0" t="3265" r="19364" b="24775"/>
            <a:stretch/>
          </p:blipFill>
          <p:spPr bwMode="auto">
            <a:xfrm>
              <a:off x="754379" y="2538970"/>
              <a:ext cx="4732899" cy="2729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/>
          </p:blipFill>
          <p:spPr bwMode="auto">
            <a:xfrm>
              <a:off x="685800" y="1546860"/>
              <a:ext cx="4801478" cy="92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gonzalezs\Downloads\newplot (1)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8" t="5209" b="4166"/>
            <a:stretch/>
          </p:blipFill>
          <p:spPr bwMode="auto">
            <a:xfrm>
              <a:off x="5562600" y="3352800"/>
              <a:ext cx="2580614" cy="191564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gonzalezs\Downloads\newplot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0"/>
            <a:stretch/>
          </p:blipFill>
          <p:spPr bwMode="auto">
            <a:xfrm>
              <a:off x="5562600" y="1524000"/>
              <a:ext cx="2580614" cy="175259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92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Samuel</dc:creator>
  <cp:lastModifiedBy>Gonzalez, Samuel</cp:lastModifiedBy>
  <cp:revision>4</cp:revision>
  <dcterms:created xsi:type="dcterms:W3CDTF">2017-04-17T15:44:35Z</dcterms:created>
  <dcterms:modified xsi:type="dcterms:W3CDTF">2017-04-17T16:48:34Z</dcterms:modified>
</cp:coreProperties>
</file>