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0" r:id="rId10"/>
    <p:sldId id="268" r:id="rId11"/>
    <p:sldId id="266" r:id="rId12"/>
    <p:sldId id="26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>
        <p:scale>
          <a:sx n="100" d="100"/>
          <a:sy n="100" d="100"/>
        </p:scale>
        <p:origin x="-293" y="-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45925-53D7-4BEA-B5A5-6CEDD0A50E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79749-25B6-44C6-BE07-D2EDB3BD39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 Gonzalez &amp; Luke </a:t>
            </a:r>
            <a:r>
              <a:rPr lang="en-US" dirty="0" err="1"/>
              <a:t>Rouquette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232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21FAC-CDEF-46B4-9D51-D89EE880F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6695E1-AE07-4AF9-932C-F76BD5EB0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33653"/>
            <a:ext cx="5477101" cy="436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81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E1F1-67B8-4FA1-AD43-8DFA5DB69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SEABORN &amp; </a:t>
            </a:r>
            <a:r>
              <a:rPr lang="en-US" dirty="0" err="1"/>
              <a:t>Matplotlib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C0944-8AB9-45FC-BE13-6C9F15F7D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51313"/>
          </a:xfrm>
        </p:spPr>
        <p:txBody>
          <a:bodyPr>
            <a:normAutofit/>
          </a:bodyPr>
          <a:lstStyle/>
          <a:p>
            <a:r>
              <a:rPr lang="en-US" dirty="0"/>
              <a:t>Boxplots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Scatter Plot with Formatting Settings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Matplotlib</a:t>
            </a:r>
            <a:r>
              <a:rPr lang="en-US" dirty="0"/>
              <a:t> (Straight from </a:t>
            </a:r>
            <a:r>
              <a:rPr lang="en-US" dirty="0" err="1"/>
              <a:t>dataframe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B36351-6C61-4446-86CF-56355F16D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784815"/>
            <a:ext cx="5947365" cy="5419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1EAF4A-F103-48CA-A1BB-C6AAC158A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5653936"/>
            <a:ext cx="3552508" cy="5959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4557C6-74DC-4396-96EC-17090C764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2" y="3862044"/>
            <a:ext cx="6418489" cy="132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16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CD666-F791-49F7-A208-B5D939A43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Seaborn Plots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42BE96-D191-443F-972D-FB1FA658F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573904"/>
            <a:ext cx="4929456" cy="33914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02AAEC-AF11-474B-B6C3-72331EA8F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682" y="2573904"/>
            <a:ext cx="4995182" cy="339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062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8565C-62D1-457C-B5BB-BC72C2B3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Seaborn Boxplot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1E1B7A-4099-472C-A869-CACEC4F20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276588"/>
            <a:ext cx="5694816" cy="390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9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E185C-33DE-401D-8C28-473A05FDE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E6733-5A47-4C1E-8B28-B862ECF4E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Weekly Data</a:t>
            </a:r>
          </a:p>
          <a:p>
            <a:r>
              <a:rPr lang="en-US" dirty="0"/>
              <a:t>Aiming to predict Basket Total via a Regression Model</a:t>
            </a:r>
          </a:p>
          <a:p>
            <a:r>
              <a:rPr lang="en-US" dirty="0"/>
              <a:t>Mostly Categorical variables</a:t>
            </a:r>
          </a:p>
          <a:p>
            <a:pPr lvl="1"/>
            <a:r>
              <a:rPr lang="en-US" dirty="0"/>
              <a:t>Transaction – Shop Week, Date, Hour</a:t>
            </a:r>
          </a:p>
          <a:p>
            <a:pPr lvl="1"/>
            <a:r>
              <a:rPr lang="en-US" dirty="0"/>
              <a:t>Customer – Life Stage, Price Sensitivity, Basket Type, Basket Dominant Mission</a:t>
            </a:r>
          </a:p>
          <a:p>
            <a:pPr lvl="1"/>
            <a:r>
              <a:rPr lang="en-US" dirty="0"/>
              <a:t>Departments – Sub Departments, Class</a:t>
            </a:r>
          </a:p>
          <a:p>
            <a:pPr lvl="1"/>
            <a:r>
              <a:rPr lang="en-US" dirty="0"/>
              <a:t>Store – Format, Region, Retailer(Franchise)</a:t>
            </a:r>
          </a:p>
        </p:txBody>
      </p:sp>
    </p:spTree>
    <p:extLst>
      <p:ext uri="{BB962C8B-B14F-4D97-AF65-F5344CB8AC3E}">
        <p14:creationId xmlns:p14="http://schemas.microsoft.com/office/powerpoint/2010/main" val="2728360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B8A14-0F98-4957-90F0-1BAA58970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pic>
        <p:nvPicPr>
          <p:cNvPr id="4" name="image28.png">
            <a:extLst>
              <a:ext uri="{FF2B5EF4-FFF2-40B4-BE49-F238E27FC236}">
                <a16:creationId xmlns:a16="http://schemas.microsoft.com/office/drawing/2014/main" id="{4803E690-D3B1-447E-8FBB-5C4EFC81B6B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41413" y="2484975"/>
            <a:ext cx="9906000" cy="180799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43122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A8B9-1017-4FD0-BAE7-E93DF81F5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Code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116E6-39F2-4D09-ABD1-9B2EEA33B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main()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importData()</a:t>
            </a:r>
          </a:p>
          <a:p>
            <a:pPr marL="0" indent="0">
              <a:buNone/>
            </a:pPr>
            <a:r>
              <a:rPr lang="en-US" dirty="0" err="1"/>
              <a:t>manipData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plotData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splitData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prepForModel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buildModel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outputPredictionFile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27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029F-DFBE-4186-8B46-B27828C85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E57A1-B773-4494-907B-592AC3919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3173"/>
            <a:ext cx="9905999" cy="4238398"/>
          </a:xfrm>
        </p:spPr>
        <p:txBody>
          <a:bodyPr/>
          <a:lstStyle/>
          <a:p>
            <a:r>
              <a:rPr lang="en-US" dirty="0"/>
              <a:t>Convert string column to datetime</a:t>
            </a:r>
          </a:p>
          <a:p>
            <a:endParaRPr lang="en-US" dirty="0"/>
          </a:p>
          <a:p>
            <a:r>
              <a:rPr lang="en-US" dirty="0"/>
              <a:t>Group By Multiple Levels</a:t>
            </a:r>
          </a:p>
          <a:p>
            <a:endParaRPr lang="en-US" dirty="0"/>
          </a:p>
          <a:p>
            <a:r>
              <a:rPr lang="en-US" dirty="0"/>
              <a:t>Split Multi Index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FB7856-113F-4141-8640-8C2332CDA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2407897"/>
            <a:ext cx="6248514" cy="5014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9C1E14-B3C3-43C5-83BB-254865445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3464930"/>
            <a:ext cx="6248514" cy="6621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B450ED-CF1C-4AC2-833D-86219DDDF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1" y="4665096"/>
            <a:ext cx="6248514" cy="108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0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AA004-3FBC-4F25-B4C7-737131511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DATAFRAME RESULTING FROM GROUPBY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FD979C-3DD1-45AB-B5BE-1880C94DF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781402"/>
            <a:ext cx="2929844" cy="4519097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28249DF-463C-4BED-AA9E-F15B4121F88E}"/>
              </a:ext>
            </a:extLst>
          </p:cNvPr>
          <p:cNvSpPr/>
          <p:nvPr/>
        </p:nvSpPr>
        <p:spPr>
          <a:xfrm>
            <a:off x="4365171" y="3425907"/>
            <a:ext cx="968829" cy="772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0ED2AD-6562-49D3-8FB7-BBA033866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914" y="2080460"/>
            <a:ext cx="56864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38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2312A-AEFE-468A-B2EC-52AFD583D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31244-EA8C-4E9E-916E-C66DF0896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Pivot table, Fill </a:t>
            </a:r>
            <a:r>
              <a:rPr lang="en-US" dirty="0" err="1"/>
              <a:t>NaNs</a:t>
            </a:r>
            <a:r>
              <a:rPr lang="en-US" dirty="0"/>
              <a:t>, Create Data Frame column from Index for Join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Join (aka Merge)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B5C313-FAF5-423B-BC19-AD3ABD95B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870811"/>
            <a:ext cx="9184414" cy="9252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9AAD96-8E2F-4F89-AAE9-1DB2587E0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4604853"/>
            <a:ext cx="9184414" cy="72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96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60A4-5D2B-41CD-BACC-060FB3E54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F6D2F-7D35-4EDE-BC9C-E4ABBA43E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439" y="1781440"/>
            <a:ext cx="9905999" cy="3541714"/>
          </a:xfrm>
        </p:spPr>
        <p:txBody>
          <a:bodyPr/>
          <a:lstStyle/>
          <a:p>
            <a:r>
              <a:rPr lang="en-US" dirty="0"/>
              <a:t>Had to go with STATSMODELS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Model constructor using ‘R’ style (don’t tell)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8BFADB-603E-470D-AC7C-A7D558500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08" y="2321977"/>
            <a:ext cx="6609222" cy="1017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B292BA-A1F2-47A9-92E9-B34FDBB6C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07" y="3988349"/>
            <a:ext cx="4932822" cy="8221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414848-9068-4BE8-9E05-9297FD5FF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07" y="5778154"/>
            <a:ext cx="10214569" cy="4177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120862-A094-4B87-962D-CD49845BB9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407" y="4936071"/>
            <a:ext cx="4932822" cy="71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84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E1C10-3126-4972-AC85-B723E9D68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Statsmodels</a:t>
            </a:r>
            <a:r>
              <a:rPr lang="en-US" dirty="0"/>
              <a:t> optional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653054-CD38-4D1C-ABE6-1C887318C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320811"/>
            <a:ext cx="9347070" cy="198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38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43</TotalTime>
  <Words>161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</vt:lpstr>
      <vt:lpstr>Team Project</vt:lpstr>
      <vt:lpstr>Overview</vt:lpstr>
      <vt:lpstr>Tools Used</vt:lpstr>
      <vt:lpstr>Basic Code Flow</vt:lpstr>
      <vt:lpstr>Pandas Tips</vt:lpstr>
      <vt:lpstr>PANDAS DATAFRAME RESULTING FROM GROUPBY</vt:lpstr>
      <vt:lpstr>PANDAS TIPS</vt:lpstr>
      <vt:lpstr>STATSMODELS</vt:lpstr>
      <vt:lpstr>Statsmodels optional</vt:lpstr>
      <vt:lpstr>Regression Output</vt:lpstr>
      <vt:lpstr>SEABORN &amp; Matplotlib</vt:lpstr>
      <vt:lpstr>Seaborn Plots</vt:lpstr>
      <vt:lpstr>Seaborn Boxplot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Project</dc:title>
  <dc:creator>Samuel González</dc:creator>
  <cp:lastModifiedBy>Samuel González</cp:lastModifiedBy>
  <cp:revision>9</cp:revision>
  <dcterms:created xsi:type="dcterms:W3CDTF">2018-04-23T04:24:22Z</dcterms:created>
  <dcterms:modified xsi:type="dcterms:W3CDTF">2018-04-23T05:08:45Z</dcterms:modified>
</cp:coreProperties>
</file>