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8BD8-A94D-A948-A421-7852194CF39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1DA02-7121-2D42-A51A-20AD1E53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*Homeless count in years prior to 2015 only included a sampling of census tracts</a:t>
            </a:r>
          </a:p>
          <a:p>
            <a:r>
              <a:rPr lang="en-US" dirty="0"/>
              <a:t>*Evictions data don’t include informal evictions like cash for keys or landlord intimidation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1DA02-7121-2D42-A51A-20AD1E535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E68A-AF87-8B42-884C-05321C61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84B5-17FD-5C4C-B8DA-722A434E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D668-051D-6D45-A846-41BFEBBD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05DA-5BE5-2B47-B939-AAE4645D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362B-B242-8040-BF74-A58FA9E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BC9B-D775-DC4E-AB53-23C95470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0034-C896-6341-BDC3-AA846CB0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6754-1775-3444-B5D6-B9CDCB64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D90B-8AC7-C548-A738-AA52E883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E30-4CB9-0B4A-AB5B-258AD763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2AF3B-47B1-3643-BD5A-CEBECFB8B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3F6D-4A26-2A4D-B4E9-95CF2709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2509-93C5-2740-A045-29C0789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28EF-4220-F345-AF54-093D12BF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8E3F-F959-B34B-9D18-ABFFC61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2E3C-E626-4842-846F-DEA07E7A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04BB-0EF2-DB4D-BBE9-25D2A14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D224-D6A3-844F-A9BE-5F32927F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685D4644-486B-E341-8E60-16292375653E}" type="datetimeFigureOut">
              <a:rPr lang="en-US" smtClean="0"/>
              <a:pPr/>
              <a:t>7/17/19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339A-9CEC-DC43-BA22-C8D1B052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1ABB-58CC-F94D-941E-EF9C41D8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7F2886A-4651-F249-A3EA-E18DE1A09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7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D826-D963-1843-95FF-94B6D69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FB0F-9CD0-B740-8489-330A72CE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7E48-DB27-914D-9242-458CF01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986-D854-E84E-B434-C9142F9B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0434-BF2E-3543-91A8-5BE94F75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E9E4-C1AA-E143-935A-D0191D8E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E2A-B759-EE42-AFDA-F6E7F5555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93403-802F-3B41-B8B1-EB64ED4A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7734-D562-1947-A12F-80E6DE96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D432-F2D2-F94C-8D22-4E53C9C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CC5C-3E1B-294D-B9CE-28D55F49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6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2A72-A6F1-E343-BAE1-709B892C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88AF-DC4D-B94B-8FFB-1813D937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1587-F3B3-1F4E-9A19-BBC34343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88272-4C84-D446-B0C8-77AB495C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C099-EAA3-DB40-BD19-F3A01A19E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45C1F-FA49-0649-AA61-35F3B946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A6909-E010-D24C-8742-8A08CAF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05022-DB44-EC43-AA61-A3D95A50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D65E-9615-DA41-8986-9B8C864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969B8-3534-5A44-A77D-D47BFE16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4E29C-0E03-A14C-8A81-8BCB0DD6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2E667-0370-9F40-9BB6-79134A3B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8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F863F-4C80-D74B-BE9B-C171821F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DB663-9FB6-5D47-89C5-7C8CADC0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ACA3-C3BA-6245-B206-09742C7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ADC-9A15-FC45-882F-4048A551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4CA2-DCE7-D74D-BE11-18EA6ABB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298FD-1542-074C-96AC-33C77B05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4D401-8ADB-C746-96C4-F50DB0E2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74B-1511-634E-983C-90953289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FB79-2481-A840-9CB8-C54EF196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B1D1-6805-4342-8606-033CA418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F6D2-764E-EE4B-A1B5-F9D3704EE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321EB-E99B-8E4B-8B89-0E6EFFD7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84B9-A1FE-A643-8E09-900BDA3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0CA76-1851-B446-B4D8-5BC1A64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8DC2-5955-0849-A13F-740D59B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EE09-137B-7D41-BAB8-EAE4C448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AFAA-9FAB-9849-A545-EF1E1CA0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5FD7-C63E-A84E-A376-079433EF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4644-486B-E341-8E60-16292375653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2E1A-81FA-5D42-BF9E-8430070E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D868-AC80-9743-8E6E-2DED15021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886A-4651-F249-A3EA-E18DE1A0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EA20-FFD3-8A4A-8E7A-12D60B1F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9" y="1122363"/>
            <a:ext cx="108887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Homelessness from Evictions in Los Angeles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8E9B-5590-B343-B32F-4E6B2CCA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Samantha Gordon Danner</a:t>
            </a:r>
          </a:p>
          <a:p>
            <a:r>
              <a:rPr lang="en-US" dirty="0"/>
              <a:t>The Data Incubator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55CD2-EA37-7343-8461-ABE8E2552477}"/>
              </a:ext>
            </a:extLst>
          </p:cNvPr>
          <p:cNvCxnSpPr>
            <a:cxnSpLocks/>
          </p:cNvCxnSpPr>
          <p:nvPr/>
        </p:nvCxnSpPr>
        <p:spPr>
          <a:xfrm>
            <a:off x="588580" y="3509963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7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758E-AE90-AA4F-8D87-D16780CF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223607"/>
            <a:ext cx="1101484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Summary: Evictions &amp; Homelessness in 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C044-F6C8-DD48-BB4B-091009D5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0"/>
            <a:ext cx="10515600" cy="4878159"/>
          </a:xfrm>
        </p:spPr>
        <p:txBody>
          <a:bodyPr/>
          <a:lstStyle/>
          <a:p>
            <a:r>
              <a:rPr lang="en-US" dirty="0"/>
              <a:t>Over 500,000 formal evictions have been filed in Los Angeles since 2010; housing insecurity is increasing</a:t>
            </a:r>
          </a:p>
          <a:p>
            <a:r>
              <a:rPr lang="en-US" dirty="0"/>
              <a:t>Homelessness in LA has increased 52% from 2010 to 2019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F7FA-6908-954B-887F-7012D817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18" y="2882460"/>
            <a:ext cx="4481082" cy="31860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2DEBBB-80AF-DD43-AF35-310FF8623509}"/>
              </a:ext>
            </a:extLst>
          </p:cNvPr>
          <p:cNvCxnSpPr>
            <a:cxnSpLocks/>
          </p:cNvCxnSpPr>
          <p:nvPr/>
        </p:nvCxnSpPr>
        <p:spPr>
          <a:xfrm>
            <a:off x="588579" y="1418545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E22BD1-A195-CC40-AF96-40FE6C10092B}"/>
              </a:ext>
            </a:extLst>
          </p:cNvPr>
          <p:cNvSpPr txBox="1"/>
          <p:nvPr/>
        </p:nvSpPr>
        <p:spPr>
          <a:xfrm>
            <a:off x="7676117" y="6068498"/>
            <a:ext cx="337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LAHSA Homeless 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5D1AE-7CB6-C245-9882-B3E60443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54" y="2882459"/>
            <a:ext cx="4584229" cy="3186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6EC5A-A8F8-E74A-80CA-8F3F05040C61}"/>
              </a:ext>
            </a:extLst>
          </p:cNvPr>
          <p:cNvSpPr txBox="1"/>
          <p:nvPr/>
        </p:nvSpPr>
        <p:spPr>
          <a:xfrm>
            <a:off x="1216352" y="6057997"/>
            <a:ext cx="36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the Princeton Eviction Lab</a:t>
            </a:r>
          </a:p>
        </p:txBody>
      </p:sp>
    </p:spTree>
    <p:extLst>
      <p:ext uri="{BB962C8B-B14F-4D97-AF65-F5344CB8AC3E}">
        <p14:creationId xmlns:p14="http://schemas.microsoft.com/office/powerpoint/2010/main" val="183420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C2D3-5449-D546-93EF-B11FDC4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Housing-Insecure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5D25-DF5D-ED4D-BC09-CF54EFF4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8"/>
            <a:ext cx="10515600" cy="4565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Tenants are at risk of homelessness due to: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dirty="0"/>
              <a:t>Stagnant wages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High rent burden ( &gt; 30% of income spent on rent)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Few tenant protections</a:t>
            </a:r>
          </a:p>
          <a:p>
            <a:endParaRPr lang="en-US" sz="2000" dirty="0"/>
          </a:p>
          <a:p>
            <a:r>
              <a:rPr lang="en-US" dirty="0"/>
              <a:t>Analyzing evictions data can mitigate homelessness by:</a:t>
            </a:r>
          </a:p>
          <a:p>
            <a:pPr marL="0" indent="0">
              <a:buNone/>
            </a:pPr>
            <a:endParaRPr lang="en-US" sz="1300" dirty="0"/>
          </a:p>
          <a:p>
            <a:pPr lvl="1"/>
            <a:r>
              <a:rPr lang="en-US" dirty="0"/>
              <a:t>Predicting where people are most at risk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Targeting resources and development in the neediest areas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310371-9988-6644-8E91-E38921F86CD1}"/>
              </a:ext>
            </a:extLst>
          </p:cNvPr>
          <p:cNvCxnSpPr>
            <a:cxnSpLocks/>
          </p:cNvCxnSpPr>
          <p:nvPr/>
        </p:nvCxnSpPr>
        <p:spPr>
          <a:xfrm>
            <a:off x="588580" y="1430792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6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DEE7-A94B-7B4D-B289-6CC74FD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Relationship between Evictions and Homelessness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FED-8C6A-AC42-80DE-363E65DD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8332" cy="4351338"/>
          </a:xfrm>
        </p:spPr>
        <p:txBody>
          <a:bodyPr>
            <a:normAutofit/>
          </a:bodyPr>
          <a:lstStyle/>
          <a:p>
            <a:r>
              <a:rPr lang="en-US" dirty="0"/>
              <a:t>Census tracts vary widely in demographic makeup</a:t>
            </a:r>
          </a:p>
          <a:p>
            <a:r>
              <a:rPr lang="en-US" dirty="0"/>
              <a:t>Models are fit using demographics to group similar census tracts for better prediction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D5327E-4212-BF40-A646-42971D48E6CD}"/>
              </a:ext>
            </a:extLst>
          </p:cNvPr>
          <p:cNvCxnSpPr>
            <a:cxnSpLocks/>
          </p:cNvCxnSpPr>
          <p:nvPr/>
        </p:nvCxnSpPr>
        <p:spPr>
          <a:xfrm>
            <a:off x="588579" y="1825625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BDC13-F9F0-B54D-A152-7C983D70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14" y="1886845"/>
            <a:ext cx="7169206" cy="42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DEE7-A94B-7B4D-B289-6CC74FD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Relationship between Evictions and Homelessness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FED-8C6A-AC42-80DE-363E65DD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477"/>
            <a:ext cx="10515600" cy="4022485"/>
          </a:xfrm>
        </p:spPr>
        <p:txBody>
          <a:bodyPr>
            <a:normAutofit/>
          </a:bodyPr>
          <a:lstStyle/>
          <a:p>
            <a:r>
              <a:rPr lang="en-US" dirty="0"/>
              <a:t>Modeling temporal delay between eviction and homelessness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Evictees may not become </a:t>
            </a:r>
            <a:r>
              <a:rPr lang="en-US"/>
              <a:t>homeless immediately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Homeless people may cycle in and out of temporary shelters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D5327E-4212-BF40-A646-42971D48E6CD}"/>
              </a:ext>
            </a:extLst>
          </p:cNvPr>
          <p:cNvCxnSpPr>
            <a:cxnSpLocks/>
          </p:cNvCxnSpPr>
          <p:nvPr/>
        </p:nvCxnSpPr>
        <p:spPr>
          <a:xfrm>
            <a:off x="588579" y="1825625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4F84-9593-1B49-9D98-DD339F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Homelessness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2B1685-6A9F-004A-AEBD-1307777504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1461D-D292-B147-8983-ED3049AC73A0}"/>
              </a:ext>
            </a:extLst>
          </p:cNvPr>
          <p:cNvCxnSpPr>
            <a:cxnSpLocks/>
          </p:cNvCxnSpPr>
          <p:nvPr/>
        </p:nvCxnSpPr>
        <p:spPr>
          <a:xfrm>
            <a:off x="588580" y="1430792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A8A78F-58FF-2C4F-B356-338E0FDB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4F84-9593-1B49-9D98-DD339F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Homelessness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6368C-BA7C-074E-B208-ACA337BC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54629" y="1620610"/>
            <a:ext cx="8882742" cy="47046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2B1685-6A9F-004A-AEBD-1307777504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1461D-D292-B147-8983-ED3049AC73A0}"/>
              </a:ext>
            </a:extLst>
          </p:cNvPr>
          <p:cNvCxnSpPr>
            <a:cxnSpLocks/>
          </p:cNvCxnSpPr>
          <p:nvPr/>
        </p:nvCxnSpPr>
        <p:spPr>
          <a:xfrm>
            <a:off x="588580" y="1430792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7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159E-54E2-B348-8E28-8E8D4C93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DD23-EE5A-B24C-817A-A026BBBB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demographic information!</a:t>
            </a:r>
          </a:p>
          <a:p>
            <a:endParaRPr lang="en-US" dirty="0"/>
          </a:p>
          <a:p>
            <a:r>
              <a:rPr lang="en-US" dirty="0"/>
              <a:t>Updated evictions data!</a:t>
            </a:r>
          </a:p>
          <a:p>
            <a:endParaRPr lang="en-US" dirty="0"/>
          </a:p>
          <a:p>
            <a:r>
              <a:rPr lang="en-US" dirty="0"/>
              <a:t>Interactive models!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23C320-30CE-2D42-A10D-BFC1EBE97573}"/>
              </a:ext>
            </a:extLst>
          </p:cNvPr>
          <p:cNvCxnSpPr>
            <a:cxnSpLocks/>
          </p:cNvCxnSpPr>
          <p:nvPr/>
        </p:nvCxnSpPr>
        <p:spPr>
          <a:xfrm>
            <a:off x="588579" y="1684566"/>
            <a:ext cx="11014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220</Words>
  <Application>Microsoft Macintosh PowerPoint</Application>
  <PresentationFormat>Widescreen</PresentationFormat>
  <Paragraphs>42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Predicting Homelessness from Evictions in Los Angeles</vt:lpstr>
      <vt:lpstr>Summary: Evictions &amp; Homelessness in LA</vt:lpstr>
      <vt:lpstr>Protecting Housing-Insecure People</vt:lpstr>
      <vt:lpstr>Modeling the Relationship between Evictions and Homelessness</vt:lpstr>
      <vt:lpstr>Modeling the Relationship between Evictions and Homelessness</vt:lpstr>
      <vt:lpstr>Predicting Homelessness rate</vt:lpstr>
      <vt:lpstr>Predicting Homelessness rate</vt:lpstr>
      <vt:lpstr>Website: Coming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Homelessness from Evictions in Los Angeles</dc:title>
  <dc:creator>Samantha Gordon Danner</dc:creator>
  <cp:lastModifiedBy>Samantha Gordon Danner</cp:lastModifiedBy>
  <cp:revision>16</cp:revision>
  <dcterms:created xsi:type="dcterms:W3CDTF">2019-07-10T22:13:44Z</dcterms:created>
  <dcterms:modified xsi:type="dcterms:W3CDTF">2019-07-18T04:06:16Z</dcterms:modified>
</cp:coreProperties>
</file>