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60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8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70E5-86EE-4247-9D4B-FECCD1256F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0D1F-90AF-447B-A332-D869CF90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ubSpot/git-101-git-and-github-for-beginners" TargetMode="External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Git-Bas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" TargetMode="External"/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rstudi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mgottuso/data_science_bRews/tree/master/Intro_s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BCD1-424B-4648-8F6F-9945AAC2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 to Data Science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47E9-304E-43F5-9A93-F76A4B7F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discourse-cdn-sjc1.com/business/uploads/analyticsvidhya/137/d9ee0626b12d456e.png">
            <a:extLst>
              <a:ext uri="{FF2B5EF4-FFF2-40B4-BE49-F238E27FC236}">
                <a16:creationId xmlns:a16="http://schemas.microsoft.com/office/drawing/2014/main" id="{9AF8AD1B-A4AC-4519-AA75-FFD53673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322513"/>
            <a:ext cx="9905998" cy="3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7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C64F-8328-46AF-BB90-89C782F2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Git/GitHub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94B8-DFF4-478E-95C6-78873A5C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Version control</a:t>
            </a:r>
          </a:p>
          <a:p>
            <a:pPr lvl="1"/>
            <a:r>
              <a:rPr lang="en-US" sz="1800" b="1" dirty="0"/>
              <a:t>Allows people to collaboratively work on something.</a:t>
            </a:r>
          </a:p>
          <a:p>
            <a:pPr lvl="1"/>
            <a:r>
              <a:rPr lang="en-US" sz="1800" b="1" dirty="0"/>
              <a:t>Keep track of who is working on what.</a:t>
            </a:r>
          </a:p>
          <a:p>
            <a:pPr lvl="2"/>
            <a:r>
              <a:rPr lang="en-US" sz="1600" b="1" dirty="0"/>
              <a:t>Can create different “branches” if multiple people are working on different parts of the project.</a:t>
            </a:r>
          </a:p>
          <a:p>
            <a:pPr lvl="1"/>
            <a:r>
              <a:rPr lang="en-US" sz="1800" b="1" dirty="0"/>
              <a:t>Allows you to go back in case of </a:t>
            </a:r>
            <a:r>
              <a:rPr lang="en-US" sz="1800" b="1" dirty="0" err="1"/>
              <a:t>mis</a:t>
            </a:r>
            <a:r>
              <a:rPr lang="en-US" sz="1800" b="1" dirty="0"/>
              <a:t>-fires.</a:t>
            </a:r>
          </a:p>
          <a:p>
            <a:pPr lvl="1"/>
            <a:r>
              <a:rPr lang="en-US" sz="1800" b="1" dirty="0"/>
              <a:t>Download </a:t>
            </a:r>
            <a:r>
              <a:rPr lang="en-US" sz="1800" b="1" dirty="0">
                <a:hlinkClick r:id="rId2"/>
              </a:rPr>
              <a:t>Git</a:t>
            </a:r>
            <a:endParaRPr lang="en-US" sz="1800" b="1" dirty="0"/>
          </a:p>
          <a:p>
            <a:pPr lvl="1"/>
            <a:r>
              <a:rPr lang="en-US" sz="1800" b="1" dirty="0"/>
              <a:t>Find more info </a:t>
            </a:r>
            <a:r>
              <a:rPr lang="en-US" sz="1800" b="1" dirty="0">
                <a:hlinkClick r:id="rId3"/>
              </a:rPr>
              <a:t>on these slides</a:t>
            </a:r>
            <a:r>
              <a:rPr lang="en-US" sz="1800" b="1" dirty="0"/>
              <a:t> or </a:t>
            </a:r>
            <a:r>
              <a:rPr lang="en-US" sz="1800" b="1" dirty="0">
                <a:hlinkClick r:id="rId4"/>
              </a:rPr>
              <a:t>on the Git website (more in depth)</a:t>
            </a:r>
            <a:endParaRPr lang="en-US" sz="1800" b="1" dirty="0"/>
          </a:p>
          <a:p>
            <a:r>
              <a:rPr lang="en-US" b="1" dirty="0"/>
              <a:t>GitHub</a:t>
            </a:r>
          </a:p>
          <a:p>
            <a:pPr lvl="1"/>
            <a:r>
              <a:rPr lang="en-US" sz="1800" b="1" dirty="0"/>
              <a:t>Where git repositories are stored.</a:t>
            </a:r>
          </a:p>
          <a:p>
            <a:pPr lvl="1"/>
            <a:r>
              <a:rPr lang="en-US" sz="1800" b="1" dirty="0"/>
              <a:t>Repos are just the collection of files for a project and the history for those files.</a:t>
            </a:r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027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D7CA-8726-49F8-AAB8-84A995AA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5EE8-2639-48F4-AF4D-1C20F706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/>
              <a:t>Access Git through your command line (Git Bash)</a:t>
            </a:r>
          </a:p>
          <a:p>
            <a:r>
              <a:rPr lang="en-US" sz="1800" b="1" dirty="0"/>
              <a:t>Setting up a repo--- git clone.</a:t>
            </a:r>
          </a:p>
          <a:p>
            <a:pPr lvl="1"/>
            <a:r>
              <a:rPr lang="en-US" sz="1600" b="1" dirty="0" err="1"/>
              <a:t>Example.:Git</a:t>
            </a:r>
            <a:r>
              <a:rPr lang="en-US" sz="1600" b="1" dirty="0"/>
              <a:t> clone </a:t>
            </a:r>
            <a:r>
              <a:rPr lang="en-US" sz="1600" b="1" i="1" dirty="0"/>
              <a:t>github.com/</a:t>
            </a:r>
            <a:r>
              <a:rPr lang="en-US" sz="1600" b="1" i="1" dirty="0" err="1"/>
              <a:t>samgottuso</a:t>
            </a:r>
            <a:r>
              <a:rPr lang="en-US" sz="1600" b="1" i="1" dirty="0"/>
              <a:t>/</a:t>
            </a:r>
            <a:r>
              <a:rPr lang="en-US" sz="1600" b="1" i="1" dirty="0" err="1"/>
              <a:t>star_wars.git</a:t>
            </a:r>
            <a:endParaRPr lang="en-US" sz="1600" b="1" dirty="0"/>
          </a:p>
          <a:p>
            <a:r>
              <a:rPr lang="en-US" sz="1800" b="1" dirty="0"/>
              <a:t>The general process is Pull -&gt; Make Changes -&gt; Add -&gt; Commit -&gt; Push (and then pull again)</a:t>
            </a:r>
          </a:p>
          <a:p>
            <a:r>
              <a:rPr lang="en-US" sz="1800" b="1" dirty="0"/>
              <a:t>Git add --- getting your file ready to be put into the main repo.</a:t>
            </a:r>
          </a:p>
          <a:p>
            <a:pPr lvl="1"/>
            <a:r>
              <a:rPr lang="en-US" sz="1600" b="1" dirty="0"/>
              <a:t>Example: git add </a:t>
            </a:r>
            <a:r>
              <a:rPr lang="en-US" sz="1600" b="1" dirty="0" err="1"/>
              <a:t>deathstar_function.R</a:t>
            </a:r>
            <a:endParaRPr lang="en-US" sz="1600" b="1" dirty="0"/>
          </a:p>
          <a:p>
            <a:r>
              <a:rPr lang="en-US" sz="1800" b="1" dirty="0"/>
              <a:t>Git Commit– explaining why your file is being pushed on to GitHub.</a:t>
            </a:r>
          </a:p>
          <a:p>
            <a:pPr lvl="1"/>
            <a:r>
              <a:rPr lang="en-US" sz="1600" b="1" dirty="0"/>
              <a:t>Example: Git Commit –m “This file fixes the hole in the the </a:t>
            </a:r>
            <a:r>
              <a:rPr lang="en-US" sz="1600" b="1" dirty="0" err="1"/>
              <a:t>deathstar</a:t>
            </a:r>
            <a:r>
              <a:rPr lang="en-US" sz="1600" b="1" dirty="0"/>
              <a:t> function”</a:t>
            </a:r>
          </a:p>
          <a:p>
            <a:r>
              <a:rPr lang="en-US" sz="1800" b="1" dirty="0"/>
              <a:t>Git push– put it on GitHub</a:t>
            </a:r>
          </a:p>
          <a:p>
            <a:pPr lvl="1"/>
            <a:r>
              <a:rPr lang="en-US" sz="1600" b="1" dirty="0"/>
              <a:t>Git push origin master(branch)</a:t>
            </a:r>
          </a:p>
          <a:p>
            <a:pPr lvl="1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1787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18F-F6C8-4890-9C9D-A710514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2D67-B687-4FC0-8718-EDC06D4B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Language used for all different kinds of programming, mainly statistics.</a:t>
            </a:r>
          </a:p>
          <a:p>
            <a:pPr lvl="1"/>
            <a:r>
              <a:rPr lang="en-US" dirty="0"/>
              <a:t>Can also do things like </a:t>
            </a:r>
            <a:r>
              <a:rPr lang="en-US" dirty="0">
                <a:hlinkClick r:id="rId2"/>
              </a:rPr>
              <a:t>generate reports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create web apps, </a:t>
            </a:r>
            <a:r>
              <a:rPr lang="en-US" dirty="0">
                <a:hlinkClick r:id="rId4"/>
              </a:rPr>
              <a:t>fit machine learning models </a:t>
            </a:r>
            <a:r>
              <a:rPr lang="en-US" dirty="0"/>
              <a:t>and much more!</a:t>
            </a:r>
          </a:p>
          <a:p>
            <a:r>
              <a:rPr lang="en-US" dirty="0"/>
              <a:t>What can I do with it?</a:t>
            </a:r>
          </a:p>
          <a:p>
            <a:pPr lvl="1"/>
            <a:r>
              <a:rPr lang="en-US" dirty="0"/>
              <a:t>Can help with a number of project tasks and personal interest projects.</a:t>
            </a:r>
          </a:p>
          <a:p>
            <a:pPr lvl="1"/>
            <a:r>
              <a:rPr lang="en-US" dirty="0"/>
              <a:t>Automate data cleaning process. Explore data, create graphs and tables.</a:t>
            </a:r>
          </a:p>
          <a:p>
            <a:pPr lvl="1"/>
            <a:r>
              <a:rPr lang="en-US" dirty="0"/>
              <a:t>We will start with visualization move into data transformation, work with text, fit basic predictive models and then turn everything into a web app.</a:t>
            </a:r>
          </a:p>
        </p:txBody>
      </p:sp>
    </p:spTree>
    <p:extLst>
      <p:ext uri="{BB962C8B-B14F-4D97-AF65-F5344CB8AC3E}">
        <p14:creationId xmlns:p14="http://schemas.microsoft.com/office/powerpoint/2010/main" val="291439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50C9-4972-4B1A-BD6E-8F2246D2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1F24-90C1-4A3E-AC2C-D2247AA0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/>
              <a:t>R and Python are the largest languages for data science.</a:t>
            </a:r>
          </a:p>
          <a:p>
            <a:r>
              <a:rPr lang="en-US" sz="2000" b="1" dirty="0"/>
              <a:t>R has a more standardized environment (everyone uses R studio and .R files)</a:t>
            </a:r>
          </a:p>
          <a:p>
            <a:pPr lvl="1"/>
            <a:r>
              <a:rPr lang="en-US" sz="1800" b="1" dirty="0"/>
              <a:t>In Python there are a ton of different IDEs and file types that you can use (</a:t>
            </a:r>
            <a:r>
              <a:rPr lang="en-US" sz="1800" b="1" dirty="0" err="1"/>
              <a:t>Jupyter</a:t>
            </a:r>
            <a:r>
              <a:rPr lang="en-US" sz="1800" b="1" dirty="0"/>
              <a:t> Notebook, Spyder, Atom </a:t>
            </a:r>
            <a:r>
              <a:rPr lang="en-US" sz="1800" b="1" dirty="0" err="1"/>
              <a:t>Sublme</a:t>
            </a:r>
            <a:r>
              <a:rPr lang="en-US" sz="1800" b="1" dirty="0"/>
              <a:t>, Git Bash)</a:t>
            </a:r>
          </a:p>
          <a:p>
            <a:r>
              <a:rPr lang="en-US" sz="2000" b="1" dirty="0"/>
              <a:t>R has much better documentation and easier to find.</a:t>
            </a:r>
          </a:p>
          <a:p>
            <a:pPr lvl="1"/>
            <a:r>
              <a:rPr lang="en-US" sz="1800" b="1" dirty="0"/>
              <a:t>If you are working with a function or a package, simply use ?</a:t>
            </a:r>
            <a:r>
              <a:rPr lang="en-US" sz="1800" b="1" i="1" dirty="0"/>
              <a:t>function</a:t>
            </a:r>
            <a:r>
              <a:rPr lang="en-US" sz="1800" b="1" dirty="0"/>
              <a:t> to find examples, documentation etc.</a:t>
            </a:r>
          </a:p>
          <a:p>
            <a:r>
              <a:rPr lang="en-US" sz="2000" b="1" dirty="0"/>
              <a:t>Python advantages</a:t>
            </a:r>
          </a:p>
          <a:p>
            <a:pPr lvl="1"/>
            <a:r>
              <a:rPr lang="en-US" sz="1800" b="1" dirty="0"/>
              <a:t>A more complete programming language (R is best for statistics).</a:t>
            </a:r>
          </a:p>
          <a:p>
            <a:pPr lvl="1"/>
            <a:r>
              <a:rPr lang="en-US" sz="1800" b="1" dirty="0"/>
              <a:t>Often there is only 1 way to do thing– in R there are many packages that accomplish the same thing</a:t>
            </a:r>
          </a:p>
          <a:p>
            <a:pPr lvl="1"/>
            <a:r>
              <a:rPr lang="en-US" sz="1800" b="1" dirty="0"/>
              <a:t>Python is faster for larger datasets (you won’t get there for a while).</a:t>
            </a:r>
          </a:p>
          <a:p>
            <a:pPr lvl="1"/>
            <a:r>
              <a:rPr lang="en-US" sz="1800" b="1" dirty="0"/>
              <a:t>Machine learning is more prominent on python (</a:t>
            </a:r>
            <a:r>
              <a:rPr lang="en-US" sz="1800" b="1" dirty="0" err="1"/>
              <a:t>scikit</a:t>
            </a:r>
            <a:r>
              <a:rPr lang="en-US" sz="1800" b="1" dirty="0"/>
              <a:t> learn, </a:t>
            </a:r>
            <a:r>
              <a:rPr lang="en-US" sz="1800" b="1" dirty="0" err="1"/>
              <a:t>Keras</a:t>
            </a:r>
            <a:r>
              <a:rPr lang="en-US" sz="1800" b="1" dirty="0"/>
              <a:t>, </a:t>
            </a:r>
            <a:r>
              <a:rPr lang="en-US" sz="1800" b="1" dirty="0" err="1"/>
              <a:t>TensorFlow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01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3206-B90B-4084-9C11-89BC4A76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</a:t>
            </a:r>
            <a:r>
              <a:rPr lang="en-US" dirty="0" err="1"/>
              <a:t>Tidyverse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C341-0D73-4A25-9A4D-0642DE46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Certain way to think about the data science process.</a:t>
            </a:r>
          </a:p>
          <a:p>
            <a:pPr lvl="1"/>
            <a:r>
              <a:rPr lang="en-US" b="1" dirty="0"/>
              <a:t>Import -&gt; Tidy -&gt; Transform -&gt; Visualize -&gt; Model -&gt; Communicate</a:t>
            </a:r>
          </a:p>
          <a:p>
            <a:r>
              <a:rPr lang="en-US" b="1" dirty="0"/>
              <a:t>Has a collection of packages that work together to help you accomplish all of these things.</a:t>
            </a:r>
          </a:p>
          <a:p>
            <a:pPr lvl="1"/>
            <a:r>
              <a:rPr lang="en-US" b="1" dirty="0"/>
              <a:t>Most important ones are </a:t>
            </a:r>
            <a:r>
              <a:rPr lang="en-US" b="1" dirty="0" err="1"/>
              <a:t>dplyr</a:t>
            </a:r>
            <a:r>
              <a:rPr lang="en-US" b="1" dirty="0"/>
              <a:t>, ggplot2 and </a:t>
            </a:r>
            <a:r>
              <a:rPr lang="en-US" b="1" dirty="0" err="1"/>
              <a:t>stringr</a:t>
            </a:r>
            <a:endParaRPr lang="en-US" b="1" dirty="0"/>
          </a:p>
          <a:p>
            <a:r>
              <a:rPr lang="en-US" b="1" dirty="0"/>
              <a:t>Much of the course will be based on the book </a:t>
            </a:r>
            <a:r>
              <a:rPr lang="en-US" b="1" u="sng" dirty="0">
                <a:hlinkClick r:id="rId2"/>
              </a:rPr>
              <a:t>Data Science for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79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6C1B-3429-4926-9470-C5E34A62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810E-4F40-4BDA-8BD6-6A29E5E4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R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R Studio</a:t>
            </a:r>
            <a:endParaRPr lang="en-US" dirty="0"/>
          </a:p>
          <a:p>
            <a:r>
              <a:rPr lang="en-US" dirty="0" err="1"/>
              <a:t>Install.packages</a:t>
            </a:r>
            <a:r>
              <a:rPr lang="en-US" dirty="0"/>
              <a:t>(‘</a:t>
            </a:r>
            <a:r>
              <a:rPr lang="en-US" dirty="0" err="1"/>
              <a:t>tidyverse</a:t>
            </a:r>
            <a:r>
              <a:rPr lang="en-US" dirty="0"/>
              <a:t>’)</a:t>
            </a:r>
          </a:p>
          <a:p>
            <a:r>
              <a:rPr lang="en-US" dirty="0"/>
              <a:t>Open the R file from the </a:t>
            </a:r>
            <a:r>
              <a:rPr lang="en-US" dirty="0" err="1">
                <a:hlinkClick r:id="rId4"/>
              </a:rPr>
              <a:t>DS+bR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github</a:t>
            </a:r>
            <a:r>
              <a:rPr lang="en-US" dirty="0">
                <a:hlinkClick r:id="rId4"/>
              </a:rPr>
              <a:t> page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3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258</TotalTime>
  <Words>569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Intro to Data Science tools</vt:lpstr>
      <vt:lpstr>Intro to Git/GitHub</vt:lpstr>
      <vt:lpstr>Essential Git Commands</vt:lpstr>
      <vt:lpstr>Intro to R</vt:lpstr>
      <vt:lpstr>Why R?</vt:lpstr>
      <vt:lpstr>Intro to the Tidyverse </vt:lpstr>
      <vt:lpstr>First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Gottuso, Samuel [USA]</dc:creator>
  <cp:lastModifiedBy>Gottuso, Samuel [USA]</cp:lastModifiedBy>
  <cp:revision>10</cp:revision>
  <dcterms:created xsi:type="dcterms:W3CDTF">2018-03-15T15:11:11Z</dcterms:created>
  <dcterms:modified xsi:type="dcterms:W3CDTF">2018-03-15T19:29:17Z</dcterms:modified>
</cp:coreProperties>
</file>