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/>
    <p:restoredTop sz="94719"/>
  </p:normalViewPr>
  <p:slideViewPr>
    <p:cSldViewPr snapToGrid="0">
      <p:cViewPr>
        <p:scale>
          <a:sx n="153" d="100"/>
          <a:sy n="153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206C-B954-62AB-5364-59C3CF10A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C8C2D-A97D-3AD8-2517-807370390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F7BB4-FE4A-738D-17D9-4C16CB98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DBD4C-DD0C-442E-5933-97670A95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8E3AA-6303-D4B7-6125-78C4E1BC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73A1-2D4A-5E2F-2FE0-9E72F4BB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5BAF3-4ECA-3A3D-F052-A879FAFE2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20C75-3703-7A63-C8E1-7CF5601F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41C0-3ACB-721B-43E8-0F1E8A9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9063C-F614-277D-E47D-806795FD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4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72520-46BB-C568-4C69-4559235F4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98133-3A5A-9C71-F58B-1A5ACC713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298E3-885E-2B9D-CDD6-E22161AA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88DDB-B54A-878E-D6FF-D98305AD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5B77-F8E8-D595-BA97-CA6E5EFA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6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6E19-1D8D-4C31-589F-9A1CD64E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E6279-6E71-B25A-FAEA-4C284015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0097-3CD0-BF32-A4C9-F7D39B65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3AF-5A06-1985-46A6-62309E1F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167C-8BAC-B777-ED55-DCC797FA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7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60A-6DAE-BBBF-6BFA-B387A0C4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68DE9-7183-9F66-2ABA-C9C04C6C2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EE43-8E50-A679-345E-61B7D87A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925D5-76B9-8216-2AE2-0D5A063F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4D527-1F65-8ADC-0611-2DE66191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0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84F7-B157-1E07-429C-4D27A71A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BE72-591C-A84F-9947-FE3B87340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7F44E-B3DF-EB77-29D8-48BADA976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42FA-D89F-FD8B-5A77-E9DE86E0E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523F1-1B6E-9DBB-51C6-B802B00B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A4D74-641D-154A-9A23-D84435EB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9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79EA-24DE-E044-35A8-BDD6AA67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233D3-DBD1-53FB-B2D6-AD37C21A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D598-181D-CA34-24C8-A8810A6C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E472B-A6EF-AE61-A856-CDC984138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A5FED6-A94D-4411-D6CB-8F6643F8F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1C5DF-D1C7-DBE9-1A65-22121310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6A8EE-61E7-11A5-9BF8-504CCFE2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E0D84-6896-579D-CFBA-DDED133F2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3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CE11-57D4-6379-EFC8-4553FCCD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A0ADE-DD1D-73C4-0BE1-31940A03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2FAAE-DF8C-81D3-7FB2-4689102BF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97A4-5A7C-DAD7-82D7-514600C0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3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D684B-8222-1D60-99C2-9C71BFD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41C3C-8489-7028-7272-AA20CA74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164A-D7AD-C8F6-CB33-CE5AB36B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8ADC-06B4-69D3-5E38-990A4C8B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7F45-3DCB-6B23-17ED-BD38BA4F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1D0E-9688-9449-18C1-2AC5198F4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A812C-F200-F555-851D-BFC515FF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F55C9-C9DA-0C47-C4EF-6AB808FF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5379B-207E-2EE1-F269-CB1B5D1A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72B01-036B-F9E0-3D6D-FF6632EC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F27BC-BE3E-AEF5-533E-38E3893B1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C5C0A-5970-D4D0-F571-5E7FA8BC8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53E5F-C329-C744-09FD-707C7504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CB4C0-42E4-FBBA-E71F-8B3BBF4B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DAE2-9284-D1F4-7600-8744F042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D6BD0-5E44-488F-062A-D49967F1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E1A8A-EA43-B77E-135C-F94D5DE4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B1C6E-1CFE-5BE1-5ACD-B6E551D4EA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94C76-6201-DB49-B9D2-CBA0ABCFCF22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1071A-CBA6-E1B8-7CE3-6F6D5831C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779A-ECE2-7AC8-F747-9BA49476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7670C-734F-E94B-9223-75B417275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14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agram, plan&#10;&#10;Description automatically generated">
            <a:extLst>
              <a:ext uri="{FF2B5EF4-FFF2-40B4-BE49-F238E27FC236}">
                <a16:creationId xmlns:a16="http://schemas.microsoft.com/office/drawing/2014/main" id="{68B2432B-9974-6396-3988-59FA4F504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8" b="21934"/>
          <a:stretch/>
        </p:blipFill>
        <p:spPr>
          <a:xfrm>
            <a:off x="5506720" y="2589447"/>
            <a:ext cx="6368198" cy="4065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089EAF-0BE9-7E1F-B7E9-FCC397967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05" t="7892" r="23056" b="11798"/>
          <a:stretch/>
        </p:blipFill>
        <p:spPr>
          <a:xfrm>
            <a:off x="5188285" y="399416"/>
            <a:ext cx="2411395" cy="2395013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3B1F7B-669F-FDB7-D92E-101FE0F39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607489"/>
              </p:ext>
            </p:extLst>
          </p:nvPr>
        </p:nvGraphicFramePr>
        <p:xfrm>
          <a:off x="394861" y="576962"/>
          <a:ext cx="4476266" cy="5571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065">
                  <a:extLst>
                    <a:ext uri="{9D8B030D-6E8A-4147-A177-3AD203B41FA5}">
                      <a16:colId xmlns:a16="http://schemas.microsoft.com/office/drawing/2014/main" val="2492913206"/>
                    </a:ext>
                  </a:extLst>
                </a:gridCol>
                <a:gridCol w="2462201">
                  <a:extLst>
                    <a:ext uri="{9D8B030D-6E8A-4147-A177-3AD203B41FA5}">
                      <a16:colId xmlns:a16="http://schemas.microsoft.com/office/drawing/2014/main" val="1695370808"/>
                    </a:ext>
                  </a:extLst>
                </a:gridCol>
              </a:tblGrid>
              <a:tr h="3095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FGFR2 Kinase domain mutations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480025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A568Y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L618V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85914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C492C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L634V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70841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D651H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M537I/M538L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554009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D651Y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M538I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393030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E566A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M539L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92935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E566G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N550D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03016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G543R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N550H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5383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I549T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N550K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64463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K527E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N550T 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85642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K642R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Q621L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07148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K660M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S569F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507385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K660N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V565E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474215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K660Q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V565F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842254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K715R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V565I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185392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L551F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V565L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339291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L618F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V565Y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158879"/>
                  </a:ext>
                </a:extLst>
              </a:tr>
              <a:tr h="30950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L618M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875" marR="12875" marT="12875" marB="0" anchor="b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95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55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39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Narrow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Loku Balasooriyage, Eranga Roshan,Ph.D.</dc:creator>
  <cp:lastModifiedBy>Loku Balasooriyage, Eranga Roshan,Ph.D.</cp:lastModifiedBy>
  <cp:revision>4</cp:revision>
  <dcterms:created xsi:type="dcterms:W3CDTF">2024-11-26T14:12:29Z</dcterms:created>
  <dcterms:modified xsi:type="dcterms:W3CDTF">2024-11-27T18:29:37Z</dcterms:modified>
</cp:coreProperties>
</file>